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58" r:id="rId6"/>
    <p:sldId id="262" r:id="rId7"/>
    <p:sldId id="260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BE7E2D-FAB7-C637-1AFE-5E0565A32F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881F215-CF56-A0B0-1217-0571202208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AF21AF-C061-76EB-181B-3159B24A7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F651-6223-462C-B36C-180380E0F6B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B049ABD-4F30-4212-1D43-9FB46D11B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BEA3A83-39B7-AA87-1D2C-34A28F133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531A-83E9-4E65-9C3E-54EBC322C2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6186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CBB098-9287-6628-C5F9-DD36761C4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8FD33A0-885A-A186-E104-CA6DA511ED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AD7B8A-3F2D-935C-7CE8-4A64B82B9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F651-6223-462C-B36C-180380E0F6B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F89E569-A369-23DD-A880-C818489F5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4AA4BA3-5787-BF65-F080-96C5AF7F8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531A-83E9-4E65-9C3E-54EBC322C2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585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E8A905F-DB38-1AAD-EFF6-8D82543CDB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B2693BD-3E3F-868C-89A2-36EB24FE70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8060582-D3C1-F882-9C9D-412C473AC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F651-6223-462C-B36C-180380E0F6B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FB92A01-F449-9654-8EA4-92EB92B92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E63213-E1FE-4F7A-9921-BD4D8BC13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531A-83E9-4E65-9C3E-54EBC322C2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8930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621494-6F39-0559-C09B-A84AEBA2C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6F0423-1D75-5EE4-7A9E-396639CA0D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58030E-1619-99A8-74CA-C9E342F1F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F651-6223-462C-B36C-180380E0F6B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60A0CD6-7DE0-7E9D-B5FE-E168C1240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4477668-2120-74D7-9CB6-E4F91F696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531A-83E9-4E65-9C3E-54EBC322C2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6414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29EBC9-EDC0-FEA6-1C42-68EB5AE20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F639372-245D-06D2-BC25-9E2F61F7D2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C70790-0C7E-770F-DF6D-B2C47A5FF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F651-6223-462C-B36C-180380E0F6B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8A81771-4556-67CA-A18C-A8D395A46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16F56A1-1427-7477-B637-8F3E2EC34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531A-83E9-4E65-9C3E-54EBC322C2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7466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EF94E0-7D5E-3233-AA5A-7C22588A5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1C9B3B-9137-E7B6-FCCF-2315C5EC02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FCBFFEC-5181-DBE4-89CF-5DBB914BC0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297E696-7F47-8396-7080-DB66ED255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F651-6223-462C-B36C-180380E0F6B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A222C5E-9ACB-915B-B224-24F6534A0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61DA998-9DAF-A8B0-6C32-18F71BB19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531A-83E9-4E65-9C3E-54EBC322C2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0403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1271FE-8D55-FF6D-094C-C37EF3362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46EF718-C40F-5DE2-5B9E-179A05FAE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39B2EE4-7C15-41A9-6011-B296155557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B0F25EB-628C-EAE6-A813-2CED3F3FFC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FD4C319-CEC8-CC11-4755-3007DFAF8E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97C7182-B954-8A76-4C10-62343674F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F651-6223-462C-B36C-180380E0F6B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9843DFD-E023-8D17-A281-B9018FEB8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D9456D0-5906-5D38-52E8-D1AA42CD7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531A-83E9-4E65-9C3E-54EBC322C2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3313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972CBC-3E33-BE28-AF08-4C4BAC7C0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62B3D3B-AD97-D9A5-9C0A-04BC83A34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F651-6223-462C-B36C-180380E0F6B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0DC2675-3E01-466D-94FA-20EC42DAB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AC92333-9EB4-0F29-B6C0-FA71272BE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531A-83E9-4E65-9C3E-54EBC322C2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197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FD6B242-45B4-40B6-14CC-07E2DF36D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F651-6223-462C-B36C-180380E0F6B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8FE7763-97CF-B3EA-F755-D065CFFE7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BA0F4C1-42C9-E44F-917C-E81E73062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531A-83E9-4E65-9C3E-54EBC322C2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389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ACD402-174D-0899-25AD-3D836C55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0646DA-5941-21B6-A659-194949331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2E7EABC-E810-E8F5-2430-5315BE122B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D064F8B-602A-0B9B-FED1-68E1D0594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F651-6223-462C-B36C-180380E0F6B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6453DC6-1541-9FB1-7803-94FD02267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DBB7BE7-F648-EF2F-0EBA-C65CAC84A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531A-83E9-4E65-9C3E-54EBC322C2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132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CFA933-9EFC-CD67-3F96-FA42F0A96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072630C-EECF-D48B-9899-60EE78C9C6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9F99FB4-DC03-D7AA-A9C1-4A067A2E76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5AA7BDA-5B01-6EE9-CDAF-584E044C8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F651-6223-462C-B36C-180380E0F6B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368D36D-FF4B-420D-9099-97EC76AA5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2396C1F-4E95-1E3D-1C02-3AFAFCF34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531A-83E9-4E65-9C3E-54EBC322C2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9087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47E51AC-CC84-4AC6-9A41-FAE94A16A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992D119-52D0-B36D-8579-24AB25684E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7ADEAE-9D29-96CA-AE76-DBBE34C88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AF651-6223-462C-B36C-180380E0F6B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5D9B5BE-E794-6EB1-2DF3-CBC84B2400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895F1CA-5D92-2C5A-0917-F4D6A87FA4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0531A-83E9-4E65-9C3E-54EBC322C2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8078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x_H-L0xsHuo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7A7A9D-D6BA-B372-011B-5744957F1C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/>
              <a:t>Просторечие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8600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91A1C219-5E9F-BE60-5BE7-1D953E08A0B8}"/>
              </a:ext>
            </a:extLst>
          </p:cNvPr>
          <p:cNvSpPr txBox="1"/>
          <p:nvPr/>
        </p:nvSpPr>
        <p:spPr>
          <a:xfrm>
            <a:off x="2926081" y="2438400"/>
            <a:ext cx="6079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Как опознать просторечие?</a:t>
            </a:r>
            <a:endParaRPr lang="cs-CZ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023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0556C113-F5AD-CBAE-F0CC-6C92F8D95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912" y="991985"/>
            <a:ext cx="11550176" cy="475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962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0BA7455-BF3E-74D0-6213-F8A18C161FDD}"/>
              </a:ext>
            </a:extLst>
          </p:cNvPr>
          <p:cNvSpPr txBox="1"/>
          <p:nvPr/>
        </p:nvSpPr>
        <p:spPr>
          <a:xfrm>
            <a:off x="407323" y="447412"/>
            <a:ext cx="11377354" cy="5575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20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ДИСКУССИЯ: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Что такое просторечие, и чем оно отличается от разговорного языка и сленга?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Можно ли говорить, что просторечие это часть национальной идентичности? 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Почему одни считают просторечие «богатством языка», а другие — «языковым мусором»?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Что просторечие говорит о социальном положении или образовании человека?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Можно ли по речи определить, из какого региона человек родом?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Почему просторечные слова иногда переходят в литературную норму?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Следует ли исправлять человека, который использует просторечие?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каких ситуациях просторечие допустимо, а в каких - нет? 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Можно ли использовать просторечие как художественный приём (например, в фильмах или сериалах)?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Станет ли язык беднее, если из него исчезнет просторечие?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314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8772003-1CA5-2DA0-7D99-15E966526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057" y="186776"/>
            <a:ext cx="4133983" cy="3242224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6B2E8EBB-33D0-A423-5BC7-3C374BC8AF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9687" y="186776"/>
            <a:ext cx="5057256" cy="3227449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354682EE-B3DB-B11D-58F1-DE5A1302ADC7}"/>
              </a:ext>
            </a:extLst>
          </p:cNvPr>
          <p:cNvSpPr txBox="1"/>
          <p:nvPr/>
        </p:nvSpPr>
        <p:spPr>
          <a:xfrm>
            <a:off x="3906981" y="4089861"/>
            <a:ext cx="36853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Продолжите диалоги.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3516316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165BBCC-90F5-CFEF-7CB0-7FFEBEFCFAA2}"/>
              </a:ext>
            </a:extLst>
          </p:cNvPr>
          <p:cNvSpPr txBox="1"/>
          <p:nvPr/>
        </p:nvSpPr>
        <p:spPr>
          <a:xfrm>
            <a:off x="1219200" y="1935017"/>
            <a:ext cx="10196945" cy="2288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Темы для эссе: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Какие вопросы нормы и стиля актуальны для чешского языка?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Почему «некрасивые» слова иногда звучат более искренне, чем литературные?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Роль просторечия в формировании индивидуального стиля речи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Можно ли сохранить чистоту языка, не потеряв его живость?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187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5FCB471-2E48-F1FE-6273-381E3993563E}"/>
              </a:ext>
            </a:extLst>
          </p:cNvPr>
          <p:cNvSpPr txBox="1"/>
          <p:nvPr/>
        </p:nvSpPr>
        <p:spPr>
          <a:xfrm>
            <a:off x="3048000" y="324571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dirty="0">
                <a:hlinkClick r:id="rId2"/>
              </a:rPr>
              <a:t>Нелитературные варианты национального языка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5D27D96-F810-467D-0E81-3A98D179A0FB}"/>
              </a:ext>
            </a:extLst>
          </p:cNvPr>
          <p:cNvSpPr txBox="1"/>
          <p:nvPr/>
        </p:nvSpPr>
        <p:spPr>
          <a:xfrm>
            <a:off x="1330036" y="1856509"/>
            <a:ext cx="8634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 каких нелитературных вариантах РЯ Вы узнали? Опишите их.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26278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188</Words>
  <Application>Microsoft Office PowerPoint</Application>
  <PresentationFormat>Širokoúhlá obrazovka</PresentationFormat>
  <Paragraphs>21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Symbol</vt:lpstr>
      <vt:lpstr>Motiv Office</vt:lpstr>
      <vt:lpstr>Просторечие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1</cp:revision>
  <dcterms:created xsi:type="dcterms:W3CDTF">2025-11-21T14:53:03Z</dcterms:created>
  <dcterms:modified xsi:type="dcterms:W3CDTF">2025-11-21T14:53:37Z</dcterms:modified>
</cp:coreProperties>
</file>