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04" r:id="rId2"/>
    <p:sldId id="521" r:id="rId3"/>
    <p:sldId id="495" r:id="rId4"/>
    <p:sldId id="496" r:id="rId5"/>
    <p:sldId id="522" r:id="rId6"/>
    <p:sldId id="497" r:id="rId7"/>
    <p:sldId id="499" r:id="rId8"/>
    <p:sldId id="523" r:id="rId9"/>
    <p:sldId id="501" r:id="rId10"/>
    <p:sldId id="524" r:id="rId11"/>
    <p:sldId id="529" r:id="rId12"/>
    <p:sldId id="526" r:id="rId13"/>
    <p:sldId id="527" r:id="rId14"/>
    <p:sldId id="528" r:id="rId15"/>
    <p:sldId id="525" r:id="rId16"/>
    <p:sldId id="530" r:id="rId17"/>
    <p:sldId id="4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21"/>
  </p:normalViewPr>
  <p:slideViewPr>
    <p:cSldViewPr snapToGrid="0" snapToObjects="1">
      <p:cViewPr varScale="1">
        <p:scale>
          <a:sx n="110" d="100"/>
          <a:sy n="110" d="100"/>
        </p:scale>
        <p:origin x="5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1CE1E-3830-427D-A872-A184509EA1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9B9064-FBE8-4114-8083-877ADAC11925}">
      <dgm:prSet/>
      <dgm:spPr/>
      <dgm:t>
        <a:bodyPr/>
        <a:lstStyle/>
        <a:p>
          <a:r>
            <a:rPr lang="en-US" b="1"/>
            <a:t>Příklady použití obsahové analýzy</a:t>
          </a:r>
          <a:endParaRPr lang="en-US"/>
        </a:p>
      </dgm:t>
    </dgm:pt>
    <dgm:pt modelId="{CDEA7A32-3E7A-4C84-BF4F-B44E85165069}" type="parTrans" cxnId="{0ABB9E6F-B316-40EE-AE5E-401DDD50976D}">
      <dgm:prSet/>
      <dgm:spPr/>
      <dgm:t>
        <a:bodyPr/>
        <a:lstStyle/>
        <a:p>
          <a:endParaRPr lang="en-US"/>
        </a:p>
      </dgm:t>
    </dgm:pt>
    <dgm:pt modelId="{8B4867BD-E070-4FD9-91DE-5D32121CC22A}" type="sibTrans" cxnId="{0ABB9E6F-B316-40EE-AE5E-401DDD50976D}">
      <dgm:prSet/>
      <dgm:spPr/>
      <dgm:t>
        <a:bodyPr/>
        <a:lstStyle/>
        <a:p>
          <a:endParaRPr lang="en-US"/>
        </a:p>
      </dgm:t>
    </dgm:pt>
    <dgm:pt modelId="{4933A940-6027-48AE-8F42-05D61A155CA3}">
      <dgm:prSet/>
      <dgm:spPr/>
      <dgm:t>
        <a:bodyPr/>
        <a:lstStyle/>
        <a:p>
          <a:r>
            <a:rPr lang="cs-CZ" dirty="0"/>
            <a:t>Analýza výskytu </a:t>
          </a:r>
          <a:r>
            <a:rPr lang="cs-CZ" dirty="0" err="1"/>
            <a:t>product</a:t>
          </a:r>
          <a:r>
            <a:rPr lang="cs-CZ" dirty="0"/>
            <a:t> </a:t>
          </a:r>
          <a:r>
            <a:rPr lang="cs-CZ" dirty="0" err="1"/>
            <a:t>placementu</a:t>
          </a:r>
          <a:r>
            <a:rPr lang="cs-CZ" dirty="0"/>
            <a:t> ve vybraných českých filmech po roce 2000</a:t>
          </a:r>
          <a:endParaRPr lang="en-US" dirty="0"/>
        </a:p>
      </dgm:t>
    </dgm:pt>
    <dgm:pt modelId="{B2ADD5A3-2781-4554-8C96-30DA628F0789}" type="parTrans" cxnId="{A0226D49-52FD-41B9-B238-66FE28E32D36}">
      <dgm:prSet/>
      <dgm:spPr/>
      <dgm:t>
        <a:bodyPr/>
        <a:lstStyle/>
        <a:p>
          <a:endParaRPr lang="en-US"/>
        </a:p>
      </dgm:t>
    </dgm:pt>
    <dgm:pt modelId="{4AEAE1D1-DF76-469F-BAC6-C1ED9F56B321}" type="sibTrans" cxnId="{A0226D49-52FD-41B9-B238-66FE28E32D36}">
      <dgm:prSet/>
      <dgm:spPr/>
      <dgm:t>
        <a:bodyPr/>
        <a:lstStyle/>
        <a:p>
          <a:endParaRPr lang="en-US"/>
        </a:p>
      </dgm:t>
    </dgm:pt>
    <dgm:pt modelId="{D0E76BE0-9BA9-48F8-97E9-B38B2DF66B9F}">
      <dgm:prSet/>
      <dgm:spPr/>
      <dgm:t>
        <a:bodyPr/>
        <a:lstStyle/>
        <a:p>
          <a:r>
            <a:rPr lang="cs-CZ" dirty="0" err="1"/>
            <a:t>Reputation</a:t>
          </a:r>
          <a:r>
            <a:rPr lang="cs-CZ" dirty="0"/>
            <a:t> management českých pivovarů na sociálních sítích</a:t>
          </a:r>
          <a:endParaRPr lang="en-US" dirty="0"/>
        </a:p>
      </dgm:t>
    </dgm:pt>
    <dgm:pt modelId="{8FE65DD4-E600-4E5C-A56D-175CC4584873}" type="parTrans" cxnId="{EFE2EA27-D9A0-411F-AA63-D07FF3485216}">
      <dgm:prSet/>
      <dgm:spPr/>
      <dgm:t>
        <a:bodyPr/>
        <a:lstStyle/>
        <a:p>
          <a:endParaRPr lang="en-US"/>
        </a:p>
      </dgm:t>
    </dgm:pt>
    <dgm:pt modelId="{8FE26D7F-8806-43EB-90A0-A850754F52C1}" type="sibTrans" cxnId="{EFE2EA27-D9A0-411F-AA63-D07FF3485216}">
      <dgm:prSet/>
      <dgm:spPr/>
      <dgm:t>
        <a:bodyPr/>
        <a:lstStyle/>
        <a:p>
          <a:endParaRPr lang="en-US"/>
        </a:p>
      </dgm:t>
    </dgm:pt>
    <dgm:pt modelId="{2DEAE059-FEA3-427F-9738-EF130ABFA7AC}">
      <dgm:prSet/>
      <dgm:spPr/>
      <dgm:t>
        <a:bodyPr/>
        <a:lstStyle/>
        <a:p>
          <a:r>
            <a:rPr lang="cs-CZ" dirty="0"/>
            <a:t>Zobrazování žen v reklamách na dekorativní kosmetiku</a:t>
          </a:r>
          <a:endParaRPr lang="en-US" dirty="0"/>
        </a:p>
      </dgm:t>
    </dgm:pt>
    <dgm:pt modelId="{BF3CA466-0FD3-46A5-B2BB-C764FD4821DF}" type="parTrans" cxnId="{6B5BC12D-1161-413D-90F7-0FDC1A1DA5DF}">
      <dgm:prSet/>
      <dgm:spPr/>
      <dgm:t>
        <a:bodyPr/>
        <a:lstStyle/>
        <a:p>
          <a:endParaRPr lang="en-US"/>
        </a:p>
      </dgm:t>
    </dgm:pt>
    <dgm:pt modelId="{1400237E-5740-4AAB-9E8F-E75C6DB7083B}" type="sibTrans" cxnId="{6B5BC12D-1161-413D-90F7-0FDC1A1DA5DF}">
      <dgm:prSet/>
      <dgm:spPr/>
      <dgm:t>
        <a:bodyPr/>
        <a:lstStyle/>
        <a:p>
          <a:endParaRPr lang="en-US"/>
        </a:p>
      </dgm:t>
    </dgm:pt>
    <dgm:pt modelId="{4084DD9B-6653-46C7-89DA-33939E6EBA3D}">
      <dgm:prSet/>
      <dgm:spPr/>
      <dgm:t>
        <a:bodyPr/>
        <a:lstStyle/>
        <a:p>
          <a:r>
            <a:rPr lang="cs-CZ" dirty="0"/>
            <a:t>Reprezentace stáří v reklamách na produkty farmaceutického průmyslu</a:t>
          </a:r>
          <a:endParaRPr lang="en-US" dirty="0"/>
        </a:p>
      </dgm:t>
    </dgm:pt>
    <dgm:pt modelId="{2F1F6AAC-D304-4557-A06B-0F7D871A7377}" type="parTrans" cxnId="{224EAF64-ED09-410B-A2AD-CE4956E7E6B5}">
      <dgm:prSet/>
      <dgm:spPr/>
      <dgm:t>
        <a:bodyPr/>
        <a:lstStyle/>
        <a:p>
          <a:endParaRPr lang="en-US"/>
        </a:p>
      </dgm:t>
    </dgm:pt>
    <dgm:pt modelId="{135951E9-87D8-4A44-B4F2-78FD33D5E5B6}" type="sibTrans" cxnId="{224EAF64-ED09-410B-A2AD-CE4956E7E6B5}">
      <dgm:prSet/>
      <dgm:spPr/>
      <dgm:t>
        <a:bodyPr/>
        <a:lstStyle/>
        <a:p>
          <a:endParaRPr lang="en-US"/>
        </a:p>
      </dgm:t>
    </dgm:pt>
    <dgm:pt modelId="{EE28BBFB-A1FC-4986-A453-28D17B016E73}">
      <dgm:prSet/>
      <dgm:spPr/>
      <dgm:t>
        <a:bodyPr/>
        <a:lstStyle/>
        <a:p>
          <a:r>
            <a:rPr lang="cs-CZ"/>
            <a:t>Erotická módní fotografie </a:t>
          </a:r>
          <a:r>
            <a:rPr lang="en-US"/>
            <a:t>–</a:t>
          </a:r>
          <a:r>
            <a:rPr lang="cs-CZ"/>
            <a:t> vývoj v čase, komparace různých médií</a:t>
          </a:r>
          <a:endParaRPr lang="en-US"/>
        </a:p>
      </dgm:t>
    </dgm:pt>
    <dgm:pt modelId="{301D4E9A-E3BB-4B6B-8735-E7DA1486250E}" type="parTrans" cxnId="{2790A628-F414-4469-B1F2-B4E60BA22F4A}">
      <dgm:prSet/>
      <dgm:spPr/>
      <dgm:t>
        <a:bodyPr/>
        <a:lstStyle/>
        <a:p>
          <a:endParaRPr lang="en-US"/>
        </a:p>
      </dgm:t>
    </dgm:pt>
    <dgm:pt modelId="{216EF884-9D01-4011-9763-5288721C0152}" type="sibTrans" cxnId="{2790A628-F414-4469-B1F2-B4E60BA22F4A}">
      <dgm:prSet/>
      <dgm:spPr/>
      <dgm:t>
        <a:bodyPr/>
        <a:lstStyle/>
        <a:p>
          <a:endParaRPr lang="en-US"/>
        </a:p>
      </dgm:t>
    </dgm:pt>
    <dgm:pt modelId="{B96F1412-E611-4577-9016-A8591D829A84}">
      <dgm:prSet/>
      <dgm:spPr/>
      <dgm:t>
        <a:bodyPr/>
        <a:lstStyle/>
        <a:p>
          <a:r>
            <a:rPr lang="cs-CZ" dirty="0"/>
            <a:t>Téma EU na facebookových profilech českých europoslanců</a:t>
          </a:r>
          <a:br>
            <a:rPr lang="cs-CZ" dirty="0"/>
          </a:br>
          <a:endParaRPr lang="en-US" dirty="0"/>
        </a:p>
      </dgm:t>
    </dgm:pt>
    <dgm:pt modelId="{1432DE99-E615-4A59-8EA6-FFDE5E56F52D}" type="parTrans" cxnId="{C858FC7E-C7A1-40C5-86A1-95665936506A}">
      <dgm:prSet/>
      <dgm:spPr/>
      <dgm:t>
        <a:bodyPr/>
        <a:lstStyle/>
        <a:p>
          <a:endParaRPr lang="en-US"/>
        </a:p>
      </dgm:t>
    </dgm:pt>
    <dgm:pt modelId="{72821289-334B-4498-A81B-39688D237051}" type="sibTrans" cxnId="{C858FC7E-C7A1-40C5-86A1-95665936506A}">
      <dgm:prSet/>
      <dgm:spPr/>
      <dgm:t>
        <a:bodyPr/>
        <a:lstStyle/>
        <a:p>
          <a:endParaRPr lang="en-US"/>
        </a:p>
      </dgm:t>
    </dgm:pt>
    <dgm:pt modelId="{A86B0BB4-FB7C-4A48-A066-AF1DCE8CEC5F}">
      <dgm:prSet/>
      <dgm:spPr/>
      <dgm:t>
        <a:bodyPr/>
        <a:lstStyle/>
        <a:p>
          <a:r>
            <a:rPr lang="cs-CZ" dirty="0"/>
            <a:t>Business, </a:t>
          </a:r>
          <a:r>
            <a:rPr lang="cs-CZ" dirty="0" err="1"/>
            <a:t>cross-sectional</a:t>
          </a:r>
          <a:r>
            <a:rPr lang="cs-CZ" dirty="0"/>
            <a:t>, </a:t>
          </a:r>
          <a:r>
            <a:rPr lang="cs-CZ" dirty="0" err="1"/>
            <a:t>longitudinal</a:t>
          </a:r>
          <a:endParaRPr lang="en-US" dirty="0"/>
        </a:p>
      </dgm:t>
    </dgm:pt>
    <dgm:pt modelId="{565B346F-FE4B-40D6-BDB9-BBCE096616BC}" type="parTrans" cxnId="{C6AC1C07-F15E-44B9-AFFE-35C9C8F8CFD6}">
      <dgm:prSet/>
      <dgm:spPr/>
      <dgm:t>
        <a:bodyPr/>
        <a:lstStyle/>
        <a:p>
          <a:endParaRPr lang="en-US"/>
        </a:p>
      </dgm:t>
    </dgm:pt>
    <dgm:pt modelId="{172050AA-18C5-4083-A150-1CD5B416DB07}" type="sibTrans" cxnId="{C6AC1C07-F15E-44B9-AFFE-35C9C8F8CFD6}">
      <dgm:prSet/>
      <dgm:spPr/>
      <dgm:t>
        <a:bodyPr/>
        <a:lstStyle/>
        <a:p>
          <a:endParaRPr lang="en-US"/>
        </a:p>
      </dgm:t>
    </dgm:pt>
    <dgm:pt modelId="{0DE83928-5678-F64A-8CAF-0176E9DB5A8D}" type="pres">
      <dgm:prSet presAssocID="{4481CE1E-3830-427D-A872-A184509EA11C}" presName="vert0" presStyleCnt="0">
        <dgm:presLayoutVars>
          <dgm:dir/>
          <dgm:animOne val="branch"/>
          <dgm:animLvl val="lvl"/>
        </dgm:presLayoutVars>
      </dgm:prSet>
      <dgm:spPr/>
    </dgm:pt>
    <dgm:pt modelId="{EE87B06E-8524-874B-8F12-C5A628D5F3B5}" type="pres">
      <dgm:prSet presAssocID="{089B9064-FBE8-4114-8083-877ADAC11925}" presName="thickLine" presStyleLbl="alignNode1" presStyleIdx="0" presStyleCnt="8"/>
      <dgm:spPr/>
    </dgm:pt>
    <dgm:pt modelId="{416DA797-876D-8F49-99F2-393BACA221DD}" type="pres">
      <dgm:prSet presAssocID="{089B9064-FBE8-4114-8083-877ADAC11925}" presName="horz1" presStyleCnt="0"/>
      <dgm:spPr/>
    </dgm:pt>
    <dgm:pt modelId="{E9B9EFD5-61C9-504C-9EE3-AE4E0DEDE82D}" type="pres">
      <dgm:prSet presAssocID="{089B9064-FBE8-4114-8083-877ADAC11925}" presName="tx1" presStyleLbl="revTx" presStyleIdx="0" presStyleCnt="8"/>
      <dgm:spPr/>
    </dgm:pt>
    <dgm:pt modelId="{A8C940E2-1784-1943-B21B-2E503A65206C}" type="pres">
      <dgm:prSet presAssocID="{089B9064-FBE8-4114-8083-877ADAC11925}" presName="vert1" presStyleCnt="0"/>
      <dgm:spPr/>
    </dgm:pt>
    <dgm:pt modelId="{A084D9D9-9378-4741-9B3B-6DF179C2F38D}" type="pres">
      <dgm:prSet presAssocID="{4933A940-6027-48AE-8F42-05D61A155CA3}" presName="thickLine" presStyleLbl="alignNode1" presStyleIdx="1" presStyleCnt="8"/>
      <dgm:spPr/>
    </dgm:pt>
    <dgm:pt modelId="{9021A045-6490-FC48-A31E-6F330175A706}" type="pres">
      <dgm:prSet presAssocID="{4933A940-6027-48AE-8F42-05D61A155CA3}" presName="horz1" presStyleCnt="0"/>
      <dgm:spPr/>
    </dgm:pt>
    <dgm:pt modelId="{92A9018E-11E9-F242-A354-B1ADF4C984E5}" type="pres">
      <dgm:prSet presAssocID="{4933A940-6027-48AE-8F42-05D61A155CA3}" presName="tx1" presStyleLbl="revTx" presStyleIdx="1" presStyleCnt="8"/>
      <dgm:spPr/>
    </dgm:pt>
    <dgm:pt modelId="{B8D4855B-3FF5-6246-AFAB-6EBD18F671F7}" type="pres">
      <dgm:prSet presAssocID="{4933A940-6027-48AE-8F42-05D61A155CA3}" presName="vert1" presStyleCnt="0"/>
      <dgm:spPr/>
    </dgm:pt>
    <dgm:pt modelId="{28CC6FFB-FE94-AE40-A0BC-8DFE8D15E359}" type="pres">
      <dgm:prSet presAssocID="{D0E76BE0-9BA9-48F8-97E9-B38B2DF66B9F}" presName="thickLine" presStyleLbl="alignNode1" presStyleIdx="2" presStyleCnt="8"/>
      <dgm:spPr/>
    </dgm:pt>
    <dgm:pt modelId="{86820FEA-65A0-CB48-B773-47ACE52FD3EE}" type="pres">
      <dgm:prSet presAssocID="{D0E76BE0-9BA9-48F8-97E9-B38B2DF66B9F}" presName="horz1" presStyleCnt="0"/>
      <dgm:spPr/>
    </dgm:pt>
    <dgm:pt modelId="{1B509E40-EB85-E548-8E98-EFA1BAC0676C}" type="pres">
      <dgm:prSet presAssocID="{D0E76BE0-9BA9-48F8-97E9-B38B2DF66B9F}" presName="tx1" presStyleLbl="revTx" presStyleIdx="2" presStyleCnt="8"/>
      <dgm:spPr/>
    </dgm:pt>
    <dgm:pt modelId="{A4DD7918-E8C6-AF42-B465-6F6A00608532}" type="pres">
      <dgm:prSet presAssocID="{D0E76BE0-9BA9-48F8-97E9-B38B2DF66B9F}" presName="vert1" presStyleCnt="0"/>
      <dgm:spPr/>
    </dgm:pt>
    <dgm:pt modelId="{B08E14F8-F63E-E341-ACBA-340FC0899A62}" type="pres">
      <dgm:prSet presAssocID="{2DEAE059-FEA3-427F-9738-EF130ABFA7AC}" presName="thickLine" presStyleLbl="alignNode1" presStyleIdx="3" presStyleCnt="8"/>
      <dgm:spPr/>
    </dgm:pt>
    <dgm:pt modelId="{F3FFBE53-AFB1-624A-8583-7CCB4180DCFE}" type="pres">
      <dgm:prSet presAssocID="{2DEAE059-FEA3-427F-9738-EF130ABFA7AC}" presName="horz1" presStyleCnt="0"/>
      <dgm:spPr/>
    </dgm:pt>
    <dgm:pt modelId="{4A92DB77-7328-984E-9729-A7042DC4347F}" type="pres">
      <dgm:prSet presAssocID="{2DEAE059-FEA3-427F-9738-EF130ABFA7AC}" presName="tx1" presStyleLbl="revTx" presStyleIdx="3" presStyleCnt="8"/>
      <dgm:spPr/>
    </dgm:pt>
    <dgm:pt modelId="{10CD1626-526C-9B4D-ADCD-3F70A4A4B2E6}" type="pres">
      <dgm:prSet presAssocID="{2DEAE059-FEA3-427F-9738-EF130ABFA7AC}" presName="vert1" presStyleCnt="0"/>
      <dgm:spPr/>
    </dgm:pt>
    <dgm:pt modelId="{42F708CC-6AC2-C548-8215-347F91AEA3A4}" type="pres">
      <dgm:prSet presAssocID="{4084DD9B-6653-46C7-89DA-33939E6EBA3D}" presName="thickLine" presStyleLbl="alignNode1" presStyleIdx="4" presStyleCnt="8"/>
      <dgm:spPr/>
    </dgm:pt>
    <dgm:pt modelId="{52B2D975-6623-5F41-9EB0-E98CABA73F1B}" type="pres">
      <dgm:prSet presAssocID="{4084DD9B-6653-46C7-89DA-33939E6EBA3D}" presName="horz1" presStyleCnt="0"/>
      <dgm:spPr/>
    </dgm:pt>
    <dgm:pt modelId="{BCED1284-92C6-7D48-A19A-935F00EBE730}" type="pres">
      <dgm:prSet presAssocID="{4084DD9B-6653-46C7-89DA-33939E6EBA3D}" presName="tx1" presStyleLbl="revTx" presStyleIdx="4" presStyleCnt="8"/>
      <dgm:spPr/>
    </dgm:pt>
    <dgm:pt modelId="{782B31A9-3F41-6046-A9A5-0063D2A6F796}" type="pres">
      <dgm:prSet presAssocID="{4084DD9B-6653-46C7-89DA-33939E6EBA3D}" presName="vert1" presStyleCnt="0"/>
      <dgm:spPr/>
    </dgm:pt>
    <dgm:pt modelId="{082222F0-CEC5-8049-9D4D-EC915B579687}" type="pres">
      <dgm:prSet presAssocID="{EE28BBFB-A1FC-4986-A453-28D17B016E73}" presName="thickLine" presStyleLbl="alignNode1" presStyleIdx="5" presStyleCnt="8"/>
      <dgm:spPr/>
    </dgm:pt>
    <dgm:pt modelId="{91336AE5-E80E-084E-848A-49392D17EEE3}" type="pres">
      <dgm:prSet presAssocID="{EE28BBFB-A1FC-4986-A453-28D17B016E73}" presName="horz1" presStyleCnt="0"/>
      <dgm:spPr/>
    </dgm:pt>
    <dgm:pt modelId="{E2EB1922-C397-2949-AFD3-489285470EAE}" type="pres">
      <dgm:prSet presAssocID="{EE28BBFB-A1FC-4986-A453-28D17B016E73}" presName="tx1" presStyleLbl="revTx" presStyleIdx="5" presStyleCnt="8"/>
      <dgm:spPr/>
    </dgm:pt>
    <dgm:pt modelId="{5A1CD4E2-3ED2-5742-ADED-FB2210C59D38}" type="pres">
      <dgm:prSet presAssocID="{EE28BBFB-A1FC-4986-A453-28D17B016E73}" presName="vert1" presStyleCnt="0"/>
      <dgm:spPr/>
    </dgm:pt>
    <dgm:pt modelId="{12FF4B7B-79C7-3A4E-BDD8-C47107323DB5}" type="pres">
      <dgm:prSet presAssocID="{B96F1412-E611-4577-9016-A8591D829A84}" presName="thickLine" presStyleLbl="alignNode1" presStyleIdx="6" presStyleCnt="8"/>
      <dgm:spPr/>
    </dgm:pt>
    <dgm:pt modelId="{10A2E7ED-05EE-184E-BC6A-98B03C0AB8B1}" type="pres">
      <dgm:prSet presAssocID="{B96F1412-E611-4577-9016-A8591D829A84}" presName="horz1" presStyleCnt="0"/>
      <dgm:spPr/>
    </dgm:pt>
    <dgm:pt modelId="{126D73AC-6F82-D54F-AB10-42FE78515527}" type="pres">
      <dgm:prSet presAssocID="{B96F1412-E611-4577-9016-A8591D829A84}" presName="tx1" presStyleLbl="revTx" presStyleIdx="6" presStyleCnt="8"/>
      <dgm:spPr/>
    </dgm:pt>
    <dgm:pt modelId="{50532688-E8B2-424E-ABB9-3E3AE3BDFDA1}" type="pres">
      <dgm:prSet presAssocID="{B96F1412-E611-4577-9016-A8591D829A84}" presName="vert1" presStyleCnt="0"/>
      <dgm:spPr/>
    </dgm:pt>
    <dgm:pt modelId="{6487CF81-2A44-4C4A-AB15-1D3A2428A842}" type="pres">
      <dgm:prSet presAssocID="{A86B0BB4-FB7C-4A48-A066-AF1DCE8CEC5F}" presName="thickLine" presStyleLbl="alignNode1" presStyleIdx="7" presStyleCnt="8"/>
      <dgm:spPr/>
    </dgm:pt>
    <dgm:pt modelId="{99E3F355-D244-D44B-A5B0-C3517521469D}" type="pres">
      <dgm:prSet presAssocID="{A86B0BB4-FB7C-4A48-A066-AF1DCE8CEC5F}" presName="horz1" presStyleCnt="0"/>
      <dgm:spPr/>
    </dgm:pt>
    <dgm:pt modelId="{E44A71C1-39B0-7147-A67C-12BA1113B307}" type="pres">
      <dgm:prSet presAssocID="{A86B0BB4-FB7C-4A48-A066-AF1DCE8CEC5F}" presName="tx1" presStyleLbl="revTx" presStyleIdx="7" presStyleCnt="8"/>
      <dgm:spPr/>
    </dgm:pt>
    <dgm:pt modelId="{7C9244C8-011A-8B44-82D8-EF51EA31646E}" type="pres">
      <dgm:prSet presAssocID="{A86B0BB4-FB7C-4A48-A066-AF1DCE8CEC5F}" presName="vert1" presStyleCnt="0"/>
      <dgm:spPr/>
    </dgm:pt>
  </dgm:ptLst>
  <dgm:cxnLst>
    <dgm:cxn modelId="{C6AC1C07-F15E-44B9-AFFE-35C9C8F8CFD6}" srcId="{4481CE1E-3830-427D-A872-A184509EA11C}" destId="{A86B0BB4-FB7C-4A48-A066-AF1DCE8CEC5F}" srcOrd="7" destOrd="0" parTransId="{565B346F-FE4B-40D6-BDB9-BBCE096616BC}" sibTransId="{172050AA-18C5-4083-A150-1CD5B416DB07}"/>
    <dgm:cxn modelId="{9041F70C-C30C-E147-AC12-17E89B755103}" type="presOf" srcId="{B96F1412-E611-4577-9016-A8591D829A84}" destId="{126D73AC-6F82-D54F-AB10-42FE78515527}" srcOrd="0" destOrd="0" presId="urn:microsoft.com/office/officeart/2008/layout/LinedList"/>
    <dgm:cxn modelId="{9A73B415-07EB-3F47-BC1E-68CE6D4F38F1}" type="presOf" srcId="{4084DD9B-6653-46C7-89DA-33939E6EBA3D}" destId="{BCED1284-92C6-7D48-A19A-935F00EBE730}" srcOrd="0" destOrd="0" presId="urn:microsoft.com/office/officeart/2008/layout/LinedList"/>
    <dgm:cxn modelId="{29A61417-6108-614C-B0B1-2BB0D183190D}" type="presOf" srcId="{A86B0BB4-FB7C-4A48-A066-AF1DCE8CEC5F}" destId="{E44A71C1-39B0-7147-A67C-12BA1113B307}" srcOrd="0" destOrd="0" presId="urn:microsoft.com/office/officeart/2008/layout/LinedList"/>
    <dgm:cxn modelId="{EFE2EA27-D9A0-411F-AA63-D07FF3485216}" srcId="{4481CE1E-3830-427D-A872-A184509EA11C}" destId="{D0E76BE0-9BA9-48F8-97E9-B38B2DF66B9F}" srcOrd="2" destOrd="0" parTransId="{8FE65DD4-E600-4E5C-A56D-175CC4584873}" sibTransId="{8FE26D7F-8806-43EB-90A0-A850754F52C1}"/>
    <dgm:cxn modelId="{2790A628-F414-4469-B1F2-B4E60BA22F4A}" srcId="{4481CE1E-3830-427D-A872-A184509EA11C}" destId="{EE28BBFB-A1FC-4986-A453-28D17B016E73}" srcOrd="5" destOrd="0" parTransId="{301D4E9A-E3BB-4B6B-8735-E7DA1486250E}" sibTransId="{216EF884-9D01-4011-9763-5288721C0152}"/>
    <dgm:cxn modelId="{562C2D29-7303-BD44-9162-2DB7E1A61FA5}" type="presOf" srcId="{D0E76BE0-9BA9-48F8-97E9-B38B2DF66B9F}" destId="{1B509E40-EB85-E548-8E98-EFA1BAC0676C}" srcOrd="0" destOrd="0" presId="urn:microsoft.com/office/officeart/2008/layout/LinedList"/>
    <dgm:cxn modelId="{6B5BC12D-1161-413D-90F7-0FDC1A1DA5DF}" srcId="{4481CE1E-3830-427D-A872-A184509EA11C}" destId="{2DEAE059-FEA3-427F-9738-EF130ABFA7AC}" srcOrd="3" destOrd="0" parTransId="{BF3CA466-0FD3-46A5-B2BB-C764FD4821DF}" sibTransId="{1400237E-5740-4AAB-9E8F-E75C6DB7083B}"/>
    <dgm:cxn modelId="{A0226D49-52FD-41B9-B238-66FE28E32D36}" srcId="{4481CE1E-3830-427D-A872-A184509EA11C}" destId="{4933A940-6027-48AE-8F42-05D61A155CA3}" srcOrd="1" destOrd="0" parTransId="{B2ADD5A3-2781-4554-8C96-30DA628F0789}" sibTransId="{4AEAE1D1-DF76-469F-BAC6-C1ED9F56B321}"/>
    <dgm:cxn modelId="{D045D55F-2E7D-4341-8E65-682F003547E4}" type="presOf" srcId="{4481CE1E-3830-427D-A872-A184509EA11C}" destId="{0DE83928-5678-F64A-8CAF-0176E9DB5A8D}" srcOrd="0" destOrd="0" presId="urn:microsoft.com/office/officeart/2008/layout/LinedList"/>
    <dgm:cxn modelId="{224EAF64-ED09-410B-A2AD-CE4956E7E6B5}" srcId="{4481CE1E-3830-427D-A872-A184509EA11C}" destId="{4084DD9B-6653-46C7-89DA-33939E6EBA3D}" srcOrd="4" destOrd="0" parTransId="{2F1F6AAC-D304-4557-A06B-0F7D871A7377}" sibTransId="{135951E9-87D8-4A44-B4F2-78FD33D5E5B6}"/>
    <dgm:cxn modelId="{0ABB9E6F-B316-40EE-AE5E-401DDD50976D}" srcId="{4481CE1E-3830-427D-A872-A184509EA11C}" destId="{089B9064-FBE8-4114-8083-877ADAC11925}" srcOrd="0" destOrd="0" parTransId="{CDEA7A32-3E7A-4C84-BF4F-B44E85165069}" sibTransId="{8B4867BD-E070-4FD9-91DE-5D32121CC22A}"/>
    <dgm:cxn modelId="{1DEDEF72-EDB2-DE4D-A41D-DB46495A183B}" type="presOf" srcId="{EE28BBFB-A1FC-4986-A453-28D17B016E73}" destId="{E2EB1922-C397-2949-AFD3-489285470EAE}" srcOrd="0" destOrd="0" presId="urn:microsoft.com/office/officeart/2008/layout/LinedList"/>
    <dgm:cxn modelId="{C858FC7E-C7A1-40C5-86A1-95665936506A}" srcId="{4481CE1E-3830-427D-A872-A184509EA11C}" destId="{B96F1412-E611-4577-9016-A8591D829A84}" srcOrd="6" destOrd="0" parTransId="{1432DE99-E615-4A59-8EA6-FFDE5E56F52D}" sibTransId="{72821289-334B-4498-A81B-39688D237051}"/>
    <dgm:cxn modelId="{5A22BAB4-8EF5-5C42-919E-A77E2F50B576}" type="presOf" srcId="{2DEAE059-FEA3-427F-9738-EF130ABFA7AC}" destId="{4A92DB77-7328-984E-9729-A7042DC4347F}" srcOrd="0" destOrd="0" presId="urn:microsoft.com/office/officeart/2008/layout/LinedList"/>
    <dgm:cxn modelId="{BB27BFCD-8D43-9B42-A513-6CFB6F69EE1B}" type="presOf" srcId="{4933A940-6027-48AE-8F42-05D61A155CA3}" destId="{92A9018E-11E9-F242-A354-B1ADF4C984E5}" srcOrd="0" destOrd="0" presId="urn:microsoft.com/office/officeart/2008/layout/LinedList"/>
    <dgm:cxn modelId="{D0710AF3-61C9-E343-A2EF-CBCAF72CBD80}" type="presOf" srcId="{089B9064-FBE8-4114-8083-877ADAC11925}" destId="{E9B9EFD5-61C9-504C-9EE3-AE4E0DEDE82D}" srcOrd="0" destOrd="0" presId="urn:microsoft.com/office/officeart/2008/layout/LinedList"/>
    <dgm:cxn modelId="{BE219DDD-6B19-8F43-9E7E-FB8B90602628}" type="presParOf" srcId="{0DE83928-5678-F64A-8CAF-0176E9DB5A8D}" destId="{EE87B06E-8524-874B-8F12-C5A628D5F3B5}" srcOrd="0" destOrd="0" presId="urn:microsoft.com/office/officeart/2008/layout/LinedList"/>
    <dgm:cxn modelId="{19E678DF-2478-2346-87BD-A2402F70B11E}" type="presParOf" srcId="{0DE83928-5678-F64A-8CAF-0176E9DB5A8D}" destId="{416DA797-876D-8F49-99F2-393BACA221DD}" srcOrd="1" destOrd="0" presId="urn:microsoft.com/office/officeart/2008/layout/LinedList"/>
    <dgm:cxn modelId="{A03ABD52-0B30-DA4A-8C38-1958F9A17A85}" type="presParOf" srcId="{416DA797-876D-8F49-99F2-393BACA221DD}" destId="{E9B9EFD5-61C9-504C-9EE3-AE4E0DEDE82D}" srcOrd="0" destOrd="0" presId="urn:microsoft.com/office/officeart/2008/layout/LinedList"/>
    <dgm:cxn modelId="{37D684D3-70EF-2C4E-A4ED-6D312F67B00D}" type="presParOf" srcId="{416DA797-876D-8F49-99F2-393BACA221DD}" destId="{A8C940E2-1784-1943-B21B-2E503A65206C}" srcOrd="1" destOrd="0" presId="urn:microsoft.com/office/officeart/2008/layout/LinedList"/>
    <dgm:cxn modelId="{008A0DD1-5434-174E-8DBB-A1A1A865BC04}" type="presParOf" srcId="{0DE83928-5678-F64A-8CAF-0176E9DB5A8D}" destId="{A084D9D9-9378-4741-9B3B-6DF179C2F38D}" srcOrd="2" destOrd="0" presId="urn:microsoft.com/office/officeart/2008/layout/LinedList"/>
    <dgm:cxn modelId="{1743315E-39E9-BD4B-83BC-1A9746928569}" type="presParOf" srcId="{0DE83928-5678-F64A-8CAF-0176E9DB5A8D}" destId="{9021A045-6490-FC48-A31E-6F330175A706}" srcOrd="3" destOrd="0" presId="urn:microsoft.com/office/officeart/2008/layout/LinedList"/>
    <dgm:cxn modelId="{6555CD61-B20D-1A45-B82A-04D700E08F62}" type="presParOf" srcId="{9021A045-6490-FC48-A31E-6F330175A706}" destId="{92A9018E-11E9-F242-A354-B1ADF4C984E5}" srcOrd="0" destOrd="0" presId="urn:microsoft.com/office/officeart/2008/layout/LinedList"/>
    <dgm:cxn modelId="{E84386C0-3146-174C-A068-FDBF8A66E3F2}" type="presParOf" srcId="{9021A045-6490-FC48-A31E-6F330175A706}" destId="{B8D4855B-3FF5-6246-AFAB-6EBD18F671F7}" srcOrd="1" destOrd="0" presId="urn:microsoft.com/office/officeart/2008/layout/LinedList"/>
    <dgm:cxn modelId="{DF88268D-8394-0C4E-A2B3-492DB380A2AA}" type="presParOf" srcId="{0DE83928-5678-F64A-8CAF-0176E9DB5A8D}" destId="{28CC6FFB-FE94-AE40-A0BC-8DFE8D15E359}" srcOrd="4" destOrd="0" presId="urn:microsoft.com/office/officeart/2008/layout/LinedList"/>
    <dgm:cxn modelId="{2587248C-6796-7449-B6F7-B1DFE5739D2D}" type="presParOf" srcId="{0DE83928-5678-F64A-8CAF-0176E9DB5A8D}" destId="{86820FEA-65A0-CB48-B773-47ACE52FD3EE}" srcOrd="5" destOrd="0" presId="urn:microsoft.com/office/officeart/2008/layout/LinedList"/>
    <dgm:cxn modelId="{C89E9AF6-C111-894F-9A1A-D36F5D8A06B9}" type="presParOf" srcId="{86820FEA-65A0-CB48-B773-47ACE52FD3EE}" destId="{1B509E40-EB85-E548-8E98-EFA1BAC0676C}" srcOrd="0" destOrd="0" presId="urn:microsoft.com/office/officeart/2008/layout/LinedList"/>
    <dgm:cxn modelId="{B51DB39B-9A43-B44A-B35A-9D756EEFDD05}" type="presParOf" srcId="{86820FEA-65A0-CB48-B773-47ACE52FD3EE}" destId="{A4DD7918-E8C6-AF42-B465-6F6A00608532}" srcOrd="1" destOrd="0" presId="urn:microsoft.com/office/officeart/2008/layout/LinedList"/>
    <dgm:cxn modelId="{403A5C9D-B131-4A49-AE0F-FF2BB9DAB3D3}" type="presParOf" srcId="{0DE83928-5678-F64A-8CAF-0176E9DB5A8D}" destId="{B08E14F8-F63E-E341-ACBA-340FC0899A62}" srcOrd="6" destOrd="0" presId="urn:microsoft.com/office/officeart/2008/layout/LinedList"/>
    <dgm:cxn modelId="{BCE004EF-7E71-9143-BCBD-B34D9A25C96D}" type="presParOf" srcId="{0DE83928-5678-F64A-8CAF-0176E9DB5A8D}" destId="{F3FFBE53-AFB1-624A-8583-7CCB4180DCFE}" srcOrd="7" destOrd="0" presId="urn:microsoft.com/office/officeart/2008/layout/LinedList"/>
    <dgm:cxn modelId="{4B52E41D-3240-4E4A-A681-2C7AFB093881}" type="presParOf" srcId="{F3FFBE53-AFB1-624A-8583-7CCB4180DCFE}" destId="{4A92DB77-7328-984E-9729-A7042DC4347F}" srcOrd="0" destOrd="0" presId="urn:microsoft.com/office/officeart/2008/layout/LinedList"/>
    <dgm:cxn modelId="{D95C1E67-EA0F-C647-BA6B-5AF0B7F9016F}" type="presParOf" srcId="{F3FFBE53-AFB1-624A-8583-7CCB4180DCFE}" destId="{10CD1626-526C-9B4D-ADCD-3F70A4A4B2E6}" srcOrd="1" destOrd="0" presId="urn:microsoft.com/office/officeart/2008/layout/LinedList"/>
    <dgm:cxn modelId="{B71776A2-E7CE-CA40-BCD3-967A81C4FF22}" type="presParOf" srcId="{0DE83928-5678-F64A-8CAF-0176E9DB5A8D}" destId="{42F708CC-6AC2-C548-8215-347F91AEA3A4}" srcOrd="8" destOrd="0" presId="urn:microsoft.com/office/officeart/2008/layout/LinedList"/>
    <dgm:cxn modelId="{69E0716E-A939-5545-9A32-D0BBFB9DA309}" type="presParOf" srcId="{0DE83928-5678-F64A-8CAF-0176E9DB5A8D}" destId="{52B2D975-6623-5F41-9EB0-E98CABA73F1B}" srcOrd="9" destOrd="0" presId="urn:microsoft.com/office/officeart/2008/layout/LinedList"/>
    <dgm:cxn modelId="{C44A993F-B64F-5247-B9BE-B507C85F8273}" type="presParOf" srcId="{52B2D975-6623-5F41-9EB0-E98CABA73F1B}" destId="{BCED1284-92C6-7D48-A19A-935F00EBE730}" srcOrd="0" destOrd="0" presId="urn:microsoft.com/office/officeart/2008/layout/LinedList"/>
    <dgm:cxn modelId="{01583005-2D75-0D4D-89D6-23BB2C953D43}" type="presParOf" srcId="{52B2D975-6623-5F41-9EB0-E98CABA73F1B}" destId="{782B31A9-3F41-6046-A9A5-0063D2A6F796}" srcOrd="1" destOrd="0" presId="urn:microsoft.com/office/officeart/2008/layout/LinedList"/>
    <dgm:cxn modelId="{3F6B3BD7-391B-5E43-A28B-C3F68487697E}" type="presParOf" srcId="{0DE83928-5678-F64A-8CAF-0176E9DB5A8D}" destId="{082222F0-CEC5-8049-9D4D-EC915B579687}" srcOrd="10" destOrd="0" presId="urn:microsoft.com/office/officeart/2008/layout/LinedList"/>
    <dgm:cxn modelId="{C5836F8E-C8EB-F94D-8FB0-0C7626666620}" type="presParOf" srcId="{0DE83928-5678-F64A-8CAF-0176E9DB5A8D}" destId="{91336AE5-E80E-084E-848A-49392D17EEE3}" srcOrd="11" destOrd="0" presId="urn:microsoft.com/office/officeart/2008/layout/LinedList"/>
    <dgm:cxn modelId="{597AC1F8-0340-4B4B-89C0-4F649D01B1D3}" type="presParOf" srcId="{91336AE5-E80E-084E-848A-49392D17EEE3}" destId="{E2EB1922-C397-2949-AFD3-489285470EAE}" srcOrd="0" destOrd="0" presId="urn:microsoft.com/office/officeart/2008/layout/LinedList"/>
    <dgm:cxn modelId="{ED12036A-DC88-574E-9AF6-015A8FE36037}" type="presParOf" srcId="{91336AE5-E80E-084E-848A-49392D17EEE3}" destId="{5A1CD4E2-3ED2-5742-ADED-FB2210C59D38}" srcOrd="1" destOrd="0" presId="urn:microsoft.com/office/officeart/2008/layout/LinedList"/>
    <dgm:cxn modelId="{3A10E170-6089-204A-8D47-B1C77ACA3B5B}" type="presParOf" srcId="{0DE83928-5678-F64A-8CAF-0176E9DB5A8D}" destId="{12FF4B7B-79C7-3A4E-BDD8-C47107323DB5}" srcOrd="12" destOrd="0" presId="urn:microsoft.com/office/officeart/2008/layout/LinedList"/>
    <dgm:cxn modelId="{B6167B4E-892A-C747-914B-274766451816}" type="presParOf" srcId="{0DE83928-5678-F64A-8CAF-0176E9DB5A8D}" destId="{10A2E7ED-05EE-184E-BC6A-98B03C0AB8B1}" srcOrd="13" destOrd="0" presId="urn:microsoft.com/office/officeart/2008/layout/LinedList"/>
    <dgm:cxn modelId="{6FD101A1-E34E-C346-BC81-D5FC6DE421E1}" type="presParOf" srcId="{10A2E7ED-05EE-184E-BC6A-98B03C0AB8B1}" destId="{126D73AC-6F82-D54F-AB10-42FE78515527}" srcOrd="0" destOrd="0" presId="urn:microsoft.com/office/officeart/2008/layout/LinedList"/>
    <dgm:cxn modelId="{48EDE8F5-8C20-E842-80C8-7FC1221C5D0C}" type="presParOf" srcId="{10A2E7ED-05EE-184E-BC6A-98B03C0AB8B1}" destId="{50532688-E8B2-424E-ABB9-3E3AE3BDFDA1}" srcOrd="1" destOrd="0" presId="urn:microsoft.com/office/officeart/2008/layout/LinedList"/>
    <dgm:cxn modelId="{75C1C0E6-654C-7347-8139-BFFE2BFA06C6}" type="presParOf" srcId="{0DE83928-5678-F64A-8CAF-0176E9DB5A8D}" destId="{6487CF81-2A44-4C4A-AB15-1D3A2428A842}" srcOrd="14" destOrd="0" presId="urn:microsoft.com/office/officeart/2008/layout/LinedList"/>
    <dgm:cxn modelId="{8AD60F46-D27B-CD41-BBF1-789BCF829480}" type="presParOf" srcId="{0DE83928-5678-F64A-8CAF-0176E9DB5A8D}" destId="{99E3F355-D244-D44B-A5B0-C3517521469D}" srcOrd="15" destOrd="0" presId="urn:microsoft.com/office/officeart/2008/layout/LinedList"/>
    <dgm:cxn modelId="{0A6081CB-33C9-E04B-A15C-CF3951A4EDA0}" type="presParOf" srcId="{99E3F355-D244-D44B-A5B0-C3517521469D}" destId="{E44A71C1-39B0-7147-A67C-12BA1113B307}" srcOrd="0" destOrd="0" presId="urn:microsoft.com/office/officeart/2008/layout/LinedList"/>
    <dgm:cxn modelId="{B7456DD7-4D38-D842-821A-D1245CA3EF11}" type="presParOf" srcId="{99E3F355-D244-D44B-A5B0-C3517521469D}" destId="{7C9244C8-011A-8B44-82D8-EF51EA3164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D39F63-18B1-48E2-9F6A-21CBD29AA168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F0E123D-D927-4963-A992-86265D349210}">
      <dgm:prSet/>
      <dgm:spPr/>
      <dgm:t>
        <a:bodyPr/>
        <a:lstStyle/>
        <a:p>
          <a:r>
            <a:rPr lang="cs-CZ"/>
            <a:t>Research question</a:t>
          </a:r>
          <a:endParaRPr lang="en-US"/>
        </a:p>
      </dgm:t>
    </dgm:pt>
    <dgm:pt modelId="{7E9DA774-F6F0-491B-ADFA-753DE4EF0A1E}" type="parTrans" cxnId="{36203949-A583-4D62-8731-43B800F6BBB5}">
      <dgm:prSet/>
      <dgm:spPr/>
      <dgm:t>
        <a:bodyPr/>
        <a:lstStyle/>
        <a:p>
          <a:endParaRPr lang="en-US"/>
        </a:p>
      </dgm:t>
    </dgm:pt>
    <dgm:pt modelId="{5DFCEE0A-02F8-4DD5-966A-F616509479D0}" type="sibTrans" cxnId="{36203949-A583-4D62-8731-43B800F6BBB5}">
      <dgm:prSet/>
      <dgm:spPr/>
      <dgm:t>
        <a:bodyPr/>
        <a:lstStyle/>
        <a:p>
          <a:endParaRPr lang="en-US"/>
        </a:p>
      </dgm:t>
    </dgm:pt>
    <dgm:pt modelId="{EC61BA2E-3D34-4AF5-AE2E-E290F0F57DDD}">
      <dgm:prSet/>
      <dgm:spPr/>
      <dgm:t>
        <a:bodyPr/>
        <a:lstStyle/>
        <a:p>
          <a:r>
            <a:rPr lang="cs-CZ"/>
            <a:t>Conceptualization and hypothesis formulation</a:t>
          </a:r>
          <a:endParaRPr lang="en-US"/>
        </a:p>
      </dgm:t>
    </dgm:pt>
    <dgm:pt modelId="{10BFD53C-8DBE-443D-90E3-BDE3303818B4}" type="parTrans" cxnId="{D316143F-8DDD-43A9-BE59-89E926AA6088}">
      <dgm:prSet/>
      <dgm:spPr/>
      <dgm:t>
        <a:bodyPr/>
        <a:lstStyle/>
        <a:p>
          <a:endParaRPr lang="en-US"/>
        </a:p>
      </dgm:t>
    </dgm:pt>
    <dgm:pt modelId="{C9FCAD54-8C47-4FD5-9391-9F70D089CE78}" type="sibTrans" cxnId="{D316143F-8DDD-43A9-BE59-89E926AA6088}">
      <dgm:prSet/>
      <dgm:spPr/>
      <dgm:t>
        <a:bodyPr/>
        <a:lstStyle/>
        <a:p>
          <a:endParaRPr lang="en-US"/>
        </a:p>
      </dgm:t>
    </dgm:pt>
    <dgm:pt modelId="{B9B537F6-20B4-49B8-91B0-70AD9359B538}">
      <dgm:prSet/>
      <dgm:spPr/>
      <dgm:t>
        <a:bodyPr/>
        <a:lstStyle/>
        <a:p>
          <a:r>
            <a:rPr lang="cs-CZ"/>
            <a:t>Sampling</a:t>
          </a:r>
          <a:endParaRPr lang="en-US"/>
        </a:p>
      </dgm:t>
    </dgm:pt>
    <dgm:pt modelId="{DF8DB7B2-DBE2-4318-8480-078673833928}" type="parTrans" cxnId="{FC627857-3E85-4370-BA20-6FC27A986AF2}">
      <dgm:prSet/>
      <dgm:spPr/>
      <dgm:t>
        <a:bodyPr/>
        <a:lstStyle/>
        <a:p>
          <a:endParaRPr lang="en-US"/>
        </a:p>
      </dgm:t>
    </dgm:pt>
    <dgm:pt modelId="{409A8176-1966-45A0-9AA7-AF32B3FE1AB9}" type="sibTrans" cxnId="{FC627857-3E85-4370-BA20-6FC27A986AF2}">
      <dgm:prSet/>
      <dgm:spPr/>
      <dgm:t>
        <a:bodyPr/>
        <a:lstStyle/>
        <a:p>
          <a:endParaRPr lang="en-US"/>
        </a:p>
      </dgm:t>
    </dgm:pt>
    <dgm:pt modelId="{5E33A72B-1F6B-4555-81C7-CFF7C13DEC4F}">
      <dgm:prSet/>
      <dgm:spPr/>
      <dgm:t>
        <a:bodyPr/>
        <a:lstStyle/>
        <a:p>
          <a:r>
            <a:rPr lang="cs-CZ"/>
            <a:t>Coding scheme development</a:t>
          </a:r>
          <a:endParaRPr lang="en-US"/>
        </a:p>
      </dgm:t>
    </dgm:pt>
    <dgm:pt modelId="{183E37B3-7756-4FC3-826A-D20075E5CACB}" type="parTrans" cxnId="{D726F949-E066-4C5B-9C5C-D32B179F2CE6}">
      <dgm:prSet/>
      <dgm:spPr/>
      <dgm:t>
        <a:bodyPr/>
        <a:lstStyle/>
        <a:p>
          <a:endParaRPr lang="en-US"/>
        </a:p>
      </dgm:t>
    </dgm:pt>
    <dgm:pt modelId="{E77222B9-3A17-4E8A-8FFB-5F3107F9B6F1}" type="sibTrans" cxnId="{D726F949-E066-4C5B-9C5C-D32B179F2CE6}">
      <dgm:prSet/>
      <dgm:spPr/>
      <dgm:t>
        <a:bodyPr/>
        <a:lstStyle/>
        <a:p>
          <a:endParaRPr lang="en-US"/>
        </a:p>
      </dgm:t>
    </dgm:pt>
    <dgm:pt modelId="{6F8D68B8-02CF-4CF5-8D90-F8CFEF43C2FF}">
      <dgm:prSet/>
      <dgm:spPr/>
      <dgm:t>
        <a:bodyPr/>
        <a:lstStyle/>
        <a:p>
          <a:r>
            <a:rPr lang="cs-CZ"/>
            <a:t>Data collection</a:t>
          </a:r>
          <a:endParaRPr lang="en-US"/>
        </a:p>
      </dgm:t>
    </dgm:pt>
    <dgm:pt modelId="{3DE31A22-1434-4F95-9528-3367D1EF5CCD}" type="parTrans" cxnId="{AC73415F-6B09-433E-A380-AA5FDC812B47}">
      <dgm:prSet/>
      <dgm:spPr/>
      <dgm:t>
        <a:bodyPr/>
        <a:lstStyle/>
        <a:p>
          <a:endParaRPr lang="en-US"/>
        </a:p>
      </dgm:t>
    </dgm:pt>
    <dgm:pt modelId="{C2230503-5714-4662-A8BE-A7287AD0DA63}" type="sibTrans" cxnId="{AC73415F-6B09-433E-A380-AA5FDC812B47}">
      <dgm:prSet/>
      <dgm:spPr/>
      <dgm:t>
        <a:bodyPr/>
        <a:lstStyle/>
        <a:p>
          <a:endParaRPr lang="en-US"/>
        </a:p>
      </dgm:t>
    </dgm:pt>
    <dgm:pt modelId="{4DBFC6E2-D52B-4C74-B5BB-E39DF6D56B13}">
      <dgm:prSet/>
      <dgm:spPr/>
      <dgm:t>
        <a:bodyPr/>
        <a:lstStyle/>
        <a:p>
          <a:r>
            <a:rPr lang="cs-CZ"/>
            <a:t>Coding</a:t>
          </a:r>
          <a:endParaRPr lang="en-US"/>
        </a:p>
      </dgm:t>
    </dgm:pt>
    <dgm:pt modelId="{32E3B123-91D4-4548-9EA2-BE47DDA8E761}" type="parTrans" cxnId="{198EF19C-47F2-4005-B47F-54C6105F4C7D}">
      <dgm:prSet/>
      <dgm:spPr/>
      <dgm:t>
        <a:bodyPr/>
        <a:lstStyle/>
        <a:p>
          <a:endParaRPr lang="en-US"/>
        </a:p>
      </dgm:t>
    </dgm:pt>
    <dgm:pt modelId="{0233A93A-1BF2-4AEB-ADC6-739648107C1E}" type="sibTrans" cxnId="{198EF19C-47F2-4005-B47F-54C6105F4C7D}">
      <dgm:prSet/>
      <dgm:spPr/>
      <dgm:t>
        <a:bodyPr/>
        <a:lstStyle/>
        <a:p>
          <a:endParaRPr lang="en-US"/>
        </a:p>
      </dgm:t>
    </dgm:pt>
    <dgm:pt modelId="{25DD2D43-DEE1-4AE4-B4FD-14E542BBE43E}">
      <dgm:prSet/>
      <dgm:spPr/>
      <dgm:t>
        <a:bodyPr/>
        <a:lstStyle/>
        <a:p>
          <a:r>
            <a:rPr lang="cs-CZ"/>
            <a:t>Analysis</a:t>
          </a:r>
          <a:endParaRPr lang="en-US"/>
        </a:p>
      </dgm:t>
    </dgm:pt>
    <dgm:pt modelId="{F4C6DD72-F94A-4272-B640-E099E66F2B14}" type="parTrans" cxnId="{41948907-ABE1-4939-8FD4-520669B9FE9D}">
      <dgm:prSet/>
      <dgm:spPr/>
      <dgm:t>
        <a:bodyPr/>
        <a:lstStyle/>
        <a:p>
          <a:endParaRPr lang="en-US"/>
        </a:p>
      </dgm:t>
    </dgm:pt>
    <dgm:pt modelId="{7507B250-AFC2-4E08-9490-FCBEC092ED08}" type="sibTrans" cxnId="{41948907-ABE1-4939-8FD4-520669B9FE9D}">
      <dgm:prSet/>
      <dgm:spPr/>
      <dgm:t>
        <a:bodyPr/>
        <a:lstStyle/>
        <a:p>
          <a:endParaRPr lang="en-US"/>
        </a:p>
      </dgm:t>
    </dgm:pt>
    <dgm:pt modelId="{336B187B-F36F-4051-B7A9-FF7E59C540F5}">
      <dgm:prSet/>
      <dgm:spPr/>
      <dgm:t>
        <a:bodyPr/>
        <a:lstStyle/>
        <a:p>
          <a:r>
            <a:rPr lang="cs-CZ"/>
            <a:t>Findings and conclusions</a:t>
          </a:r>
          <a:endParaRPr lang="en-US"/>
        </a:p>
      </dgm:t>
    </dgm:pt>
    <dgm:pt modelId="{82B2F2EA-DE20-4C42-9703-B1E4B0FFA227}" type="parTrans" cxnId="{3C2D9D32-26CF-4714-8434-0543AEBFE20E}">
      <dgm:prSet/>
      <dgm:spPr/>
      <dgm:t>
        <a:bodyPr/>
        <a:lstStyle/>
        <a:p>
          <a:endParaRPr lang="en-US"/>
        </a:p>
      </dgm:t>
    </dgm:pt>
    <dgm:pt modelId="{B3C80525-AD86-49F8-A277-6EE0C8B95F67}" type="sibTrans" cxnId="{3C2D9D32-26CF-4714-8434-0543AEBFE20E}">
      <dgm:prSet/>
      <dgm:spPr/>
      <dgm:t>
        <a:bodyPr/>
        <a:lstStyle/>
        <a:p>
          <a:endParaRPr lang="en-US"/>
        </a:p>
      </dgm:t>
    </dgm:pt>
    <dgm:pt modelId="{2B6E0E13-76FE-CA45-BA7F-E7305E21203B}" type="pres">
      <dgm:prSet presAssocID="{45D39F63-18B1-48E2-9F6A-21CBD29AA168}" presName="Name0" presStyleCnt="0">
        <dgm:presLayoutVars>
          <dgm:dir/>
          <dgm:animLvl val="lvl"/>
          <dgm:resizeHandles val="exact"/>
        </dgm:presLayoutVars>
      </dgm:prSet>
      <dgm:spPr/>
    </dgm:pt>
    <dgm:pt modelId="{2F5ABFA0-0D14-444C-A8AD-53515A920564}" type="pres">
      <dgm:prSet presAssocID="{3F0E123D-D927-4963-A992-86265D349210}" presName="linNode" presStyleCnt="0"/>
      <dgm:spPr/>
    </dgm:pt>
    <dgm:pt modelId="{C99649B8-A43D-CE48-AE89-68DA727A28F6}" type="pres">
      <dgm:prSet presAssocID="{3F0E123D-D927-4963-A992-86265D349210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E75DB56E-3283-3545-9C80-363D204F5676}" type="pres">
      <dgm:prSet presAssocID="{5DFCEE0A-02F8-4DD5-966A-F616509479D0}" presName="sp" presStyleCnt="0"/>
      <dgm:spPr/>
    </dgm:pt>
    <dgm:pt modelId="{BD5542A1-3A4B-2D46-A581-01C5FA1D42A7}" type="pres">
      <dgm:prSet presAssocID="{EC61BA2E-3D34-4AF5-AE2E-E290F0F57DDD}" presName="linNode" presStyleCnt="0"/>
      <dgm:spPr/>
    </dgm:pt>
    <dgm:pt modelId="{F980886B-605F-2342-8FB5-519FF6BF0EF0}" type="pres">
      <dgm:prSet presAssocID="{EC61BA2E-3D34-4AF5-AE2E-E290F0F57DDD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D8689094-0CA1-6E4F-B7E3-9025DCCF786E}" type="pres">
      <dgm:prSet presAssocID="{C9FCAD54-8C47-4FD5-9391-9F70D089CE78}" presName="sp" presStyleCnt="0"/>
      <dgm:spPr/>
    </dgm:pt>
    <dgm:pt modelId="{3EAC4457-6AC4-1844-97AD-D49D76AD0171}" type="pres">
      <dgm:prSet presAssocID="{B9B537F6-20B4-49B8-91B0-70AD9359B538}" presName="linNode" presStyleCnt="0"/>
      <dgm:spPr/>
    </dgm:pt>
    <dgm:pt modelId="{9418CA5F-E979-1A42-8FA7-12AEB33B6E2B}" type="pres">
      <dgm:prSet presAssocID="{B9B537F6-20B4-49B8-91B0-70AD9359B538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D056BF39-95BC-E54D-9D03-F60F320A1A03}" type="pres">
      <dgm:prSet presAssocID="{409A8176-1966-45A0-9AA7-AF32B3FE1AB9}" presName="sp" presStyleCnt="0"/>
      <dgm:spPr/>
    </dgm:pt>
    <dgm:pt modelId="{A922E771-E9EA-2D4C-AA49-25E297A6FCBC}" type="pres">
      <dgm:prSet presAssocID="{5E33A72B-1F6B-4555-81C7-CFF7C13DEC4F}" presName="linNode" presStyleCnt="0"/>
      <dgm:spPr/>
    </dgm:pt>
    <dgm:pt modelId="{FF9ED95C-039A-014E-B96C-6E09D53F2BDD}" type="pres">
      <dgm:prSet presAssocID="{5E33A72B-1F6B-4555-81C7-CFF7C13DEC4F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8F9DE2C9-1F3E-1F4A-890C-E26418268ECB}" type="pres">
      <dgm:prSet presAssocID="{E77222B9-3A17-4E8A-8FFB-5F3107F9B6F1}" presName="sp" presStyleCnt="0"/>
      <dgm:spPr/>
    </dgm:pt>
    <dgm:pt modelId="{13BA1DB5-80FC-9240-B400-E3D3F81344A4}" type="pres">
      <dgm:prSet presAssocID="{6F8D68B8-02CF-4CF5-8D90-F8CFEF43C2FF}" presName="linNode" presStyleCnt="0"/>
      <dgm:spPr/>
    </dgm:pt>
    <dgm:pt modelId="{C49C3136-356A-A545-B958-509594983A04}" type="pres">
      <dgm:prSet presAssocID="{6F8D68B8-02CF-4CF5-8D90-F8CFEF43C2FF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1C445C3B-6B22-DD4C-BAE9-A2867115803C}" type="pres">
      <dgm:prSet presAssocID="{C2230503-5714-4662-A8BE-A7287AD0DA63}" presName="sp" presStyleCnt="0"/>
      <dgm:spPr/>
    </dgm:pt>
    <dgm:pt modelId="{BC1A0888-E6AB-FC4D-A1B8-D09B9F0A5A90}" type="pres">
      <dgm:prSet presAssocID="{4DBFC6E2-D52B-4C74-B5BB-E39DF6D56B13}" presName="linNode" presStyleCnt="0"/>
      <dgm:spPr/>
    </dgm:pt>
    <dgm:pt modelId="{649151D4-9DC9-7143-9032-7BF2F151D6C4}" type="pres">
      <dgm:prSet presAssocID="{4DBFC6E2-D52B-4C74-B5BB-E39DF6D56B13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F8D6152C-02A7-4342-B39F-D308DA630B1E}" type="pres">
      <dgm:prSet presAssocID="{0233A93A-1BF2-4AEB-ADC6-739648107C1E}" presName="sp" presStyleCnt="0"/>
      <dgm:spPr/>
    </dgm:pt>
    <dgm:pt modelId="{B5213F33-45C9-4E48-8DFC-25154FB0A927}" type="pres">
      <dgm:prSet presAssocID="{25DD2D43-DEE1-4AE4-B4FD-14E542BBE43E}" presName="linNode" presStyleCnt="0"/>
      <dgm:spPr/>
    </dgm:pt>
    <dgm:pt modelId="{5D4F04D1-3BBC-C14B-8786-C800237AA10E}" type="pres">
      <dgm:prSet presAssocID="{25DD2D43-DEE1-4AE4-B4FD-14E542BBE43E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FA891A82-E6CF-8140-8B03-2729938395C7}" type="pres">
      <dgm:prSet presAssocID="{7507B250-AFC2-4E08-9490-FCBEC092ED08}" presName="sp" presStyleCnt="0"/>
      <dgm:spPr/>
    </dgm:pt>
    <dgm:pt modelId="{2FAD6652-9972-8148-B8DC-16BFF84A6E7A}" type="pres">
      <dgm:prSet presAssocID="{336B187B-F36F-4051-B7A9-FF7E59C540F5}" presName="linNode" presStyleCnt="0"/>
      <dgm:spPr/>
    </dgm:pt>
    <dgm:pt modelId="{ACEDB5AA-55F8-DF41-89E1-EF1122EE85D5}" type="pres">
      <dgm:prSet presAssocID="{336B187B-F36F-4051-B7A9-FF7E59C540F5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41948907-ABE1-4939-8FD4-520669B9FE9D}" srcId="{45D39F63-18B1-48E2-9F6A-21CBD29AA168}" destId="{25DD2D43-DEE1-4AE4-B4FD-14E542BBE43E}" srcOrd="6" destOrd="0" parTransId="{F4C6DD72-F94A-4272-B640-E099E66F2B14}" sibTransId="{7507B250-AFC2-4E08-9490-FCBEC092ED08}"/>
    <dgm:cxn modelId="{3C2D9D32-26CF-4714-8434-0543AEBFE20E}" srcId="{45D39F63-18B1-48E2-9F6A-21CBD29AA168}" destId="{336B187B-F36F-4051-B7A9-FF7E59C540F5}" srcOrd="7" destOrd="0" parTransId="{82B2F2EA-DE20-4C42-9703-B1E4B0FFA227}" sibTransId="{B3C80525-AD86-49F8-A277-6EE0C8B95F67}"/>
    <dgm:cxn modelId="{1DCF2C3A-C4AE-A444-A0F1-AC7D8A44A100}" type="presOf" srcId="{45D39F63-18B1-48E2-9F6A-21CBD29AA168}" destId="{2B6E0E13-76FE-CA45-BA7F-E7305E21203B}" srcOrd="0" destOrd="0" presId="urn:microsoft.com/office/officeart/2005/8/layout/vList5"/>
    <dgm:cxn modelId="{D316143F-8DDD-43A9-BE59-89E926AA6088}" srcId="{45D39F63-18B1-48E2-9F6A-21CBD29AA168}" destId="{EC61BA2E-3D34-4AF5-AE2E-E290F0F57DDD}" srcOrd="1" destOrd="0" parTransId="{10BFD53C-8DBE-443D-90E3-BDE3303818B4}" sibTransId="{C9FCAD54-8C47-4FD5-9391-9F70D089CE78}"/>
    <dgm:cxn modelId="{36203949-A583-4D62-8731-43B800F6BBB5}" srcId="{45D39F63-18B1-48E2-9F6A-21CBD29AA168}" destId="{3F0E123D-D927-4963-A992-86265D349210}" srcOrd="0" destOrd="0" parTransId="{7E9DA774-F6F0-491B-ADFA-753DE4EF0A1E}" sibTransId="{5DFCEE0A-02F8-4DD5-966A-F616509479D0}"/>
    <dgm:cxn modelId="{D726F949-E066-4C5B-9C5C-D32B179F2CE6}" srcId="{45D39F63-18B1-48E2-9F6A-21CBD29AA168}" destId="{5E33A72B-1F6B-4555-81C7-CFF7C13DEC4F}" srcOrd="3" destOrd="0" parTransId="{183E37B3-7756-4FC3-826A-D20075E5CACB}" sibTransId="{E77222B9-3A17-4E8A-8FFB-5F3107F9B6F1}"/>
    <dgm:cxn modelId="{FC627857-3E85-4370-BA20-6FC27A986AF2}" srcId="{45D39F63-18B1-48E2-9F6A-21CBD29AA168}" destId="{B9B537F6-20B4-49B8-91B0-70AD9359B538}" srcOrd="2" destOrd="0" parTransId="{DF8DB7B2-DBE2-4318-8480-078673833928}" sibTransId="{409A8176-1966-45A0-9AA7-AF32B3FE1AB9}"/>
    <dgm:cxn modelId="{56986C5A-3F4C-984D-9F3E-2D59D00D364E}" type="presOf" srcId="{5E33A72B-1F6B-4555-81C7-CFF7C13DEC4F}" destId="{FF9ED95C-039A-014E-B96C-6E09D53F2BDD}" srcOrd="0" destOrd="0" presId="urn:microsoft.com/office/officeart/2005/8/layout/vList5"/>
    <dgm:cxn modelId="{AC73415F-6B09-433E-A380-AA5FDC812B47}" srcId="{45D39F63-18B1-48E2-9F6A-21CBD29AA168}" destId="{6F8D68B8-02CF-4CF5-8D90-F8CFEF43C2FF}" srcOrd="4" destOrd="0" parTransId="{3DE31A22-1434-4F95-9528-3367D1EF5CCD}" sibTransId="{C2230503-5714-4662-A8BE-A7287AD0DA63}"/>
    <dgm:cxn modelId="{2ABEFD6F-8BE4-F548-9E2E-0FE9722590CA}" type="presOf" srcId="{3F0E123D-D927-4963-A992-86265D349210}" destId="{C99649B8-A43D-CE48-AE89-68DA727A28F6}" srcOrd="0" destOrd="0" presId="urn:microsoft.com/office/officeart/2005/8/layout/vList5"/>
    <dgm:cxn modelId="{5C5C2279-5A3E-7F43-B9EB-1442E2A4F4D3}" type="presOf" srcId="{25DD2D43-DEE1-4AE4-B4FD-14E542BBE43E}" destId="{5D4F04D1-3BBC-C14B-8786-C800237AA10E}" srcOrd="0" destOrd="0" presId="urn:microsoft.com/office/officeart/2005/8/layout/vList5"/>
    <dgm:cxn modelId="{832D0796-BAEF-DD42-8D4B-AB481DC57AC7}" type="presOf" srcId="{6F8D68B8-02CF-4CF5-8D90-F8CFEF43C2FF}" destId="{C49C3136-356A-A545-B958-509594983A04}" srcOrd="0" destOrd="0" presId="urn:microsoft.com/office/officeart/2005/8/layout/vList5"/>
    <dgm:cxn modelId="{7B453E99-6236-1544-8866-8136FE542998}" type="presOf" srcId="{EC61BA2E-3D34-4AF5-AE2E-E290F0F57DDD}" destId="{F980886B-605F-2342-8FB5-519FF6BF0EF0}" srcOrd="0" destOrd="0" presId="urn:microsoft.com/office/officeart/2005/8/layout/vList5"/>
    <dgm:cxn modelId="{198EF19C-47F2-4005-B47F-54C6105F4C7D}" srcId="{45D39F63-18B1-48E2-9F6A-21CBD29AA168}" destId="{4DBFC6E2-D52B-4C74-B5BB-E39DF6D56B13}" srcOrd="5" destOrd="0" parTransId="{32E3B123-91D4-4548-9EA2-BE47DDA8E761}" sibTransId="{0233A93A-1BF2-4AEB-ADC6-739648107C1E}"/>
    <dgm:cxn modelId="{07B2D1A8-E331-414B-B112-4F901F54657E}" type="presOf" srcId="{336B187B-F36F-4051-B7A9-FF7E59C540F5}" destId="{ACEDB5AA-55F8-DF41-89E1-EF1122EE85D5}" srcOrd="0" destOrd="0" presId="urn:microsoft.com/office/officeart/2005/8/layout/vList5"/>
    <dgm:cxn modelId="{9C6405B6-7A4D-DD4B-9B19-36A60643154B}" type="presOf" srcId="{B9B537F6-20B4-49B8-91B0-70AD9359B538}" destId="{9418CA5F-E979-1A42-8FA7-12AEB33B6E2B}" srcOrd="0" destOrd="0" presId="urn:microsoft.com/office/officeart/2005/8/layout/vList5"/>
    <dgm:cxn modelId="{CFC662D0-5C7E-AE4A-AFD0-600E5D6F2C89}" type="presOf" srcId="{4DBFC6E2-D52B-4C74-B5BB-E39DF6D56B13}" destId="{649151D4-9DC9-7143-9032-7BF2F151D6C4}" srcOrd="0" destOrd="0" presId="urn:microsoft.com/office/officeart/2005/8/layout/vList5"/>
    <dgm:cxn modelId="{86C5F9F6-C150-DA4E-A017-F623D334932D}" type="presParOf" srcId="{2B6E0E13-76FE-CA45-BA7F-E7305E21203B}" destId="{2F5ABFA0-0D14-444C-A8AD-53515A920564}" srcOrd="0" destOrd="0" presId="urn:microsoft.com/office/officeart/2005/8/layout/vList5"/>
    <dgm:cxn modelId="{63FB61E7-1B67-0541-BFB6-31D03A39398A}" type="presParOf" srcId="{2F5ABFA0-0D14-444C-A8AD-53515A920564}" destId="{C99649B8-A43D-CE48-AE89-68DA727A28F6}" srcOrd="0" destOrd="0" presId="urn:microsoft.com/office/officeart/2005/8/layout/vList5"/>
    <dgm:cxn modelId="{ACA1B44C-D4DF-8943-B612-F63F63447745}" type="presParOf" srcId="{2B6E0E13-76FE-CA45-BA7F-E7305E21203B}" destId="{E75DB56E-3283-3545-9C80-363D204F5676}" srcOrd="1" destOrd="0" presId="urn:microsoft.com/office/officeart/2005/8/layout/vList5"/>
    <dgm:cxn modelId="{3DF1ED0A-78C1-6444-93A1-7F2FB9A5D42A}" type="presParOf" srcId="{2B6E0E13-76FE-CA45-BA7F-E7305E21203B}" destId="{BD5542A1-3A4B-2D46-A581-01C5FA1D42A7}" srcOrd="2" destOrd="0" presId="urn:microsoft.com/office/officeart/2005/8/layout/vList5"/>
    <dgm:cxn modelId="{3B801459-937E-514D-B0D7-C3B07C9FB1B4}" type="presParOf" srcId="{BD5542A1-3A4B-2D46-A581-01C5FA1D42A7}" destId="{F980886B-605F-2342-8FB5-519FF6BF0EF0}" srcOrd="0" destOrd="0" presId="urn:microsoft.com/office/officeart/2005/8/layout/vList5"/>
    <dgm:cxn modelId="{619DB87B-9EF1-4E43-8582-29CA989132E6}" type="presParOf" srcId="{2B6E0E13-76FE-CA45-BA7F-E7305E21203B}" destId="{D8689094-0CA1-6E4F-B7E3-9025DCCF786E}" srcOrd="3" destOrd="0" presId="urn:microsoft.com/office/officeart/2005/8/layout/vList5"/>
    <dgm:cxn modelId="{9CD7D616-A4E9-8A4C-A731-BAE5397E05DA}" type="presParOf" srcId="{2B6E0E13-76FE-CA45-BA7F-E7305E21203B}" destId="{3EAC4457-6AC4-1844-97AD-D49D76AD0171}" srcOrd="4" destOrd="0" presId="urn:microsoft.com/office/officeart/2005/8/layout/vList5"/>
    <dgm:cxn modelId="{721A34F8-508F-E14B-8C11-8DAFD3CF7724}" type="presParOf" srcId="{3EAC4457-6AC4-1844-97AD-D49D76AD0171}" destId="{9418CA5F-E979-1A42-8FA7-12AEB33B6E2B}" srcOrd="0" destOrd="0" presId="urn:microsoft.com/office/officeart/2005/8/layout/vList5"/>
    <dgm:cxn modelId="{D201E793-E10D-EA47-98BE-4B3C230E1A4F}" type="presParOf" srcId="{2B6E0E13-76FE-CA45-BA7F-E7305E21203B}" destId="{D056BF39-95BC-E54D-9D03-F60F320A1A03}" srcOrd="5" destOrd="0" presId="urn:microsoft.com/office/officeart/2005/8/layout/vList5"/>
    <dgm:cxn modelId="{7279F46E-6704-3343-BB09-1B78A6D6309A}" type="presParOf" srcId="{2B6E0E13-76FE-CA45-BA7F-E7305E21203B}" destId="{A922E771-E9EA-2D4C-AA49-25E297A6FCBC}" srcOrd="6" destOrd="0" presId="urn:microsoft.com/office/officeart/2005/8/layout/vList5"/>
    <dgm:cxn modelId="{8877DD74-3A49-BF4D-9372-BC2F650D07AC}" type="presParOf" srcId="{A922E771-E9EA-2D4C-AA49-25E297A6FCBC}" destId="{FF9ED95C-039A-014E-B96C-6E09D53F2BDD}" srcOrd="0" destOrd="0" presId="urn:microsoft.com/office/officeart/2005/8/layout/vList5"/>
    <dgm:cxn modelId="{60A65F90-19B7-6747-8D5A-DD656A2FCCBD}" type="presParOf" srcId="{2B6E0E13-76FE-CA45-BA7F-E7305E21203B}" destId="{8F9DE2C9-1F3E-1F4A-890C-E26418268ECB}" srcOrd="7" destOrd="0" presId="urn:microsoft.com/office/officeart/2005/8/layout/vList5"/>
    <dgm:cxn modelId="{1453AE43-A854-5042-BC05-52C6E16E8A75}" type="presParOf" srcId="{2B6E0E13-76FE-CA45-BA7F-E7305E21203B}" destId="{13BA1DB5-80FC-9240-B400-E3D3F81344A4}" srcOrd="8" destOrd="0" presId="urn:microsoft.com/office/officeart/2005/8/layout/vList5"/>
    <dgm:cxn modelId="{3ADECD37-AC15-8441-8CE4-95B28655A8B2}" type="presParOf" srcId="{13BA1DB5-80FC-9240-B400-E3D3F81344A4}" destId="{C49C3136-356A-A545-B958-509594983A04}" srcOrd="0" destOrd="0" presId="urn:microsoft.com/office/officeart/2005/8/layout/vList5"/>
    <dgm:cxn modelId="{B0BFFFD5-A53C-3047-9373-2A3F26CA1E32}" type="presParOf" srcId="{2B6E0E13-76FE-CA45-BA7F-E7305E21203B}" destId="{1C445C3B-6B22-DD4C-BAE9-A2867115803C}" srcOrd="9" destOrd="0" presId="urn:microsoft.com/office/officeart/2005/8/layout/vList5"/>
    <dgm:cxn modelId="{9D70719F-B38C-A941-BFB3-7739AFAAA7AA}" type="presParOf" srcId="{2B6E0E13-76FE-CA45-BA7F-E7305E21203B}" destId="{BC1A0888-E6AB-FC4D-A1B8-D09B9F0A5A90}" srcOrd="10" destOrd="0" presId="urn:microsoft.com/office/officeart/2005/8/layout/vList5"/>
    <dgm:cxn modelId="{9B7A105D-5180-EC49-8916-68303D1653DE}" type="presParOf" srcId="{BC1A0888-E6AB-FC4D-A1B8-D09B9F0A5A90}" destId="{649151D4-9DC9-7143-9032-7BF2F151D6C4}" srcOrd="0" destOrd="0" presId="urn:microsoft.com/office/officeart/2005/8/layout/vList5"/>
    <dgm:cxn modelId="{BA6DDE0A-BF6A-C546-8DAE-3192B2C5A880}" type="presParOf" srcId="{2B6E0E13-76FE-CA45-BA7F-E7305E21203B}" destId="{F8D6152C-02A7-4342-B39F-D308DA630B1E}" srcOrd="11" destOrd="0" presId="urn:microsoft.com/office/officeart/2005/8/layout/vList5"/>
    <dgm:cxn modelId="{F8254DFE-DFB4-D74B-9DCE-B6A117ED3683}" type="presParOf" srcId="{2B6E0E13-76FE-CA45-BA7F-E7305E21203B}" destId="{B5213F33-45C9-4E48-8DFC-25154FB0A927}" srcOrd="12" destOrd="0" presId="urn:microsoft.com/office/officeart/2005/8/layout/vList5"/>
    <dgm:cxn modelId="{A63CA54A-D475-8C4D-B75A-F4182ADE146F}" type="presParOf" srcId="{B5213F33-45C9-4E48-8DFC-25154FB0A927}" destId="{5D4F04D1-3BBC-C14B-8786-C800237AA10E}" srcOrd="0" destOrd="0" presId="urn:microsoft.com/office/officeart/2005/8/layout/vList5"/>
    <dgm:cxn modelId="{019F660D-010A-1447-AABA-1255CC5D8A10}" type="presParOf" srcId="{2B6E0E13-76FE-CA45-BA7F-E7305E21203B}" destId="{FA891A82-E6CF-8140-8B03-2729938395C7}" srcOrd="13" destOrd="0" presId="urn:microsoft.com/office/officeart/2005/8/layout/vList5"/>
    <dgm:cxn modelId="{E83632AF-703F-4747-A61E-94C7D105166D}" type="presParOf" srcId="{2B6E0E13-76FE-CA45-BA7F-E7305E21203B}" destId="{2FAD6652-9972-8148-B8DC-16BFF84A6E7A}" srcOrd="14" destOrd="0" presId="urn:microsoft.com/office/officeart/2005/8/layout/vList5"/>
    <dgm:cxn modelId="{545383B9-0F3C-C54B-B86E-25BC3BC6DFD7}" type="presParOf" srcId="{2FAD6652-9972-8148-B8DC-16BFF84A6E7A}" destId="{ACEDB5AA-55F8-DF41-89E1-EF1122EE85D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D0F246-1601-416E-87E9-62094FB16CE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0260C45-4FB7-42D2-B842-0142B378FA1F}">
      <dgm:prSet/>
      <dgm:spPr/>
      <dgm:t>
        <a:bodyPr/>
        <a:lstStyle/>
        <a:p>
          <a:r>
            <a:rPr lang="cs-CZ"/>
            <a:t>jednotka obsahu, k níž se vztahuje naše měření, posuzujeme ji podle proměnných, jež nabývají různých hodnot (kategorií)</a:t>
          </a:r>
          <a:endParaRPr lang="en-US"/>
        </a:p>
      </dgm:t>
    </dgm:pt>
    <dgm:pt modelId="{8989E274-5C3D-4871-A0F3-76AE40C9AFA8}" type="parTrans" cxnId="{D4CAC5E5-CB87-4FAE-8B84-F012E0EED48B}">
      <dgm:prSet/>
      <dgm:spPr/>
      <dgm:t>
        <a:bodyPr/>
        <a:lstStyle/>
        <a:p>
          <a:endParaRPr lang="en-US"/>
        </a:p>
      </dgm:t>
    </dgm:pt>
    <dgm:pt modelId="{31687091-17C5-4BA4-85CB-D3504A6DB7F9}" type="sibTrans" cxnId="{D4CAC5E5-CB87-4FAE-8B84-F012E0EED48B}">
      <dgm:prSet/>
      <dgm:spPr/>
      <dgm:t>
        <a:bodyPr/>
        <a:lstStyle/>
        <a:p>
          <a:endParaRPr lang="en-US"/>
        </a:p>
      </dgm:t>
    </dgm:pt>
    <dgm:pt modelId="{82419509-8434-4CC1-B7EF-D779D9378BD6}">
      <dgm:prSet/>
      <dgm:spPr/>
      <dgm:t>
        <a:bodyPr/>
        <a:lstStyle/>
        <a:p>
          <a:r>
            <a:rPr lang="cs-CZ"/>
            <a:t>například článek včetně titulku, popisku a grafiky; jeden reklamní vizuál v časopise; billboard; komentář na facebooku apod.</a:t>
          </a:r>
          <a:endParaRPr lang="en-US"/>
        </a:p>
      </dgm:t>
    </dgm:pt>
    <dgm:pt modelId="{FB0EEDB1-D403-43E5-849D-614E2F102AD1}" type="parTrans" cxnId="{219DCE10-8F0D-45EC-A1B9-577D0C85292F}">
      <dgm:prSet/>
      <dgm:spPr/>
      <dgm:t>
        <a:bodyPr/>
        <a:lstStyle/>
        <a:p>
          <a:endParaRPr lang="en-US"/>
        </a:p>
      </dgm:t>
    </dgm:pt>
    <dgm:pt modelId="{435120E3-6AA0-4207-9320-6A4076AC5239}" type="sibTrans" cxnId="{219DCE10-8F0D-45EC-A1B9-577D0C85292F}">
      <dgm:prSet/>
      <dgm:spPr/>
      <dgm:t>
        <a:bodyPr/>
        <a:lstStyle/>
        <a:p>
          <a:endParaRPr lang="en-US"/>
        </a:p>
      </dgm:t>
    </dgm:pt>
    <dgm:pt modelId="{15D1E3F5-FAA6-4624-A65D-BA390F157D81}">
      <dgm:prSet/>
      <dgm:spPr/>
      <dgm:t>
        <a:bodyPr/>
        <a:lstStyle/>
        <a:p>
          <a:r>
            <a:rPr lang="en-US"/>
            <a:t>k</a:t>
          </a:r>
          <a:r>
            <a:rPr lang="cs-CZ"/>
            <a:t>ódovací jednotky většinou volíme podle výskytu klíčových slov, u obrazů je to složitější</a:t>
          </a:r>
          <a:endParaRPr lang="en-US"/>
        </a:p>
      </dgm:t>
    </dgm:pt>
    <dgm:pt modelId="{02CB74A1-9701-4E93-9F1D-5AD4716350FC}" type="parTrans" cxnId="{E50B1373-79CC-4E00-B419-7905993E99A1}">
      <dgm:prSet/>
      <dgm:spPr/>
      <dgm:t>
        <a:bodyPr/>
        <a:lstStyle/>
        <a:p>
          <a:endParaRPr lang="en-US"/>
        </a:p>
      </dgm:t>
    </dgm:pt>
    <dgm:pt modelId="{03D18749-60E1-4022-9823-89286763CABA}" type="sibTrans" cxnId="{E50B1373-79CC-4E00-B419-7905993E99A1}">
      <dgm:prSet/>
      <dgm:spPr/>
      <dgm:t>
        <a:bodyPr/>
        <a:lstStyle/>
        <a:p>
          <a:endParaRPr lang="en-US"/>
        </a:p>
      </dgm:t>
    </dgm:pt>
    <dgm:pt modelId="{9BCD204C-E029-334F-A072-EAC8B598EEE1}" type="pres">
      <dgm:prSet presAssocID="{38D0F246-1601-416E-87E9-62094FB16CED}" presName="vert0" presStyleCnt="0">
        <dgm:presLayoutVars>
          <dgm:dir/>
          <dgm:animOne val="branch"/>
          <dgm:animLvl val="lvl"/>
        </dgm:presLayoutVars>
      </dgm:prSet>
      <dgm:spPr/>
    </dgm:pt>
    <dgm:pt modelId="{F29A4C9D-B6D7-2D4C-A8BB-DA9CC43ABBB8}" type="pres">
      <dgm:prSet presAssocID="{D0260C45-4FB7-42D2-B842-0142B378FA1F}" presName="thickLine" presStyleLbl="alignNode1" presStyleIdx="0" presStyleCnt="3"/>
      <dgm:spPr/>
    </dgm:pt>
    <dgm:pt modelId="{A7B329B0-4C73-884C-9E9A-D9AD9F45248A}" type="pres">
      <dgm:prSet presAssocID="{D0260C45-4FB7-42D2-B842-0142B378FA1F}" presName="horz1" presStyleCnt="0"/>
      <dgm:spPr/>
    </dgm:pt>
    <dgm:pt modelId="{B9B40DA3-63CB-1E47-BEC6-F40D226955C8}" type="pres">
      <dgm:prSet presAssocID="{D0260C45-4FB7-42D2-B842-0142B378FA1F}" presName="tx1" presStyleLbl="revTx" presStyleIdx="0" presStyleCnt="3"/>
      <dgm:spPr/>
    </dgm:pt>
    <dgm:pt modelId="{2677BE91-6FEE-C84A-B407-94B28A8D0D1B}" type="pres">
      <dgm:prSet presAssocID="{D0260C45-4FB7-42D2-B842-0142B378FA1F}" presName="vert1" presStyleCnt="0"/>
      <dgm:spPr/>
    </dgm:pt>
    <dgm:pt modelId="{0D995AEB-8E56-2340-AC04-D7C9A1A32574}" type="pres">
      <dgm:prSet presAssocID="{82419509-8434-4CC1-B7EF-D779D9378BD6}" presName="thickLine" presStyleLbl="alignNode1" presStyleIdx="1" presStyleCnt="3"/>
      <dgm:spPr/>
    </dgm:pt>
    <dgm:pt modelId="{B8354995-7525-FB43-BBF0-0862A0EA4B79}" type="pres">
      <dgm:prSet presAssocID="{82419509-8434-4CC1-B7EF-D779D9378BD6}" presName="horz1" presStyleCnt="0"/>
      <dgm:spPr/>
    </dgm:pt>
    <dgm:pt modelId="{C5B78511-1CDB-654A-B7CC-19DF0E6027FE}" type="pres">
      <dgm:prSet presAssocID="{82419509-8434-4CC1-B7EF-D779D9378BD6}" presName="tx1" presStyleLbl="revTx" presStyleIdx="1" presStyleCnt="3"/>
      <dgm:spPr/>
    </dgm:pt>
    <dgm:pt modelId="{4F605EE5-2E98-004A-BC17-04C0E7978250}" type="pres">
      <dgm:prSet presAssocID="{82419509-8434-4CC1-B7EF-D779D9378BD6}" presName="vert1" presStyleCnt="0"/>
      <dgm:spPr/>
    </dgm:pt>
    <dgm:pt modelId="{AA8BAF03-235B-BB42-AD2A-B4EFAA0E29D6}" type="pres">
      <dgm:prSet presAssocID="{15D1E3F5-FAA6-4624-A65D-BA390F157D81}" presName="thickLine" presStyleLbl="alignNode1" presStyleIdx="2" presStyleCnt="3"/>
      <dgm:spPr/>
    </dgm:pt>
    <dgm:pt modelId="{AB44EF5E-4457-2F40-8A51-A1E7CF6B8595}" type="pres">
      <dgm:prSet presAssocID="{15D1E3F5-FAA6-4624-A65D-BA390F157D81}" presName="horz1" presStyleCnt="0"/>
      <dgm:spPr/>
    </dgm:pt>
    <dgm:pt modelId="{1327C775-140A-0847-94E9-CE3F8ADBC76F}" type="pres">
      <dgm:prSet presAssocID="{15D1E3F5-FAA6-4624-A65D-BA390F157D81}" presName="tx1" presStyleLbl="revTx" presStyleIdx="2" presStyleCnt="3"/>
      <dgm:spPr/>
    </dgm:pt>
    <dgm:pt modelId="{2C868B9F-380D-E84B-9EC2-DB15E2C313A5}" type="pres">
      <dgm:prSet presAssocID="{15D1E3F5-FAA6-4624-A65D-BA390F157D81}" presName="vert1" presStyleCnt="0"/>
      <dgm:spPr/>
    </dgm:pt>
  </dgm:ptLst>
  <dgm:cxnLst>
    <dgm:cxn modelId="{3F749110-F1EF-134D-B421-52895BA511F7}" type="presOf" srcId="{82419509-8434-4CC1-B7EF-D779D9378BD6}" destId="{C5B78511-1CDB-654A-B7CC-19DF0E6027FE}" srcOrd="0" destOrd="0" presId="urn:microsoft.com/office/officeart/2008/layout/LinedList"/>
    <dgm:cxn modelId="{219DCE10-8F0D-45EC-A1B9-577D0C85292F}" srcId="{38D0F246-1601-416E-87E9-62094FB16CED}" destId="{82419509-8434-4CC1-B7EF-D779D9378BD6}" srcOrd="1" destOrd="0" parTransId="{FB0EEDB1-D403-43E5-849D-614E2F102AD1}" sibTransId="{435120E3-6AA0-4207-9320-6A4076AC5239}"/>
    <dgm:cxn modelId="{14807E44-8DB4-2E42-B001-BAFBDCF7E6F1}" type="presOf" srcId="{15D1E3F5-FAA6-4624-A65D-BA390F157D81}" destId="{1327C775-140A-0847-94E9-CE3F8ADBC76F}" srcOrd="0" destOrd="0" presId="urn:microsoft.com/office/officeart/2008/layout/LinedList"/>
    <dgm:cxn modelId="{6787364E-E552-4D49-B189-BA9A70D98FD3}" type="presOf" srcId="{38D0F246-1601-416E-87E9-62094FB16CED}" destId="{9BCD204C-E029-334F-A072-EAC8B598EEE1}" srcOrd="0" destOrd="0" presId="urn:microsoft.com/office/officeart/2008/layout/LinedList"/>
    <dgm:cxn modelId="{E5033867-2BEA-C842-AECA-1C4BFA4ACAB9}" type="presOf" srcId="{D0260C45-4FB7-42D2-B842-0142B378FA1F}" destId="{B9B40DA3-63CB-1E47-BEC6-F40D226955C8}" srcOrd="0" destOrd="0" presId="urn:microsoft.com/office/officeart/2008/layout/LinedList"/>
    <dgm:cxn modelId="{E50B1373-79CC-4E00-B419-7905993E99A1}" srcId="{38D0F246-1601-416E-87E9-62094FB16CED}" destId="{15D1E3F5-FAA6-4624-A65D-BA390F157D81}" srcOrd="2" destOrd="0" parTransId="{02CB74A1-9701-4E93-9F1D-5AD4716350FC}" sibTransId="{03D18749-60E1-4022-9823-89286763CABA}"/>
    <dgm:cxn modelId="{D4CAC5E5-CB87-4FAE-8B84-F012E0EED48B}" srcId="{38D0F246-1601-416E-87E9-62094FB16CED}" destId="{D0260C45-4FB7-42D2-B842-0142B378FA1F}" srcOrd="0" destOrd="0" parTransId="{8989E274-5C3D-4871-A0F3-76AE40C9AFA8}" sibTransId="{31687091-17C5-4BA4-85CB-D3504A6DB7F9}"/>
    <dgm:cxn modelId="{F15318A8-147C-F343-AD5A-3D0EC94C5AA0}" type="presParOf" srcId="{9BCD204C-E029-334F-A072-EAC8B598EEE1}" destId="{F29A4C9D-B6D7-2D4C-A8BB-DA9CC43ABBB8}" srcOrd="0" destOrd="0" presId="urn:microsoft.com/office/officeart/2008/layout/LinedList"/>
    <dgm:cxn modelId="{3DE5F5C3-CBF7-F349-B3EC-76C11F904724}" type="presParOf" srcId="{9BCD204C-E029-334F-A072-EAC8B598EEE1}" destId="{A7B329B0-4C73-884C-9E9A-D9AD9F45248A}" srcOrd="1" destOrd="0" presId="urn:microsoft.com/office/officeart/2008/layout/LinedList"/>
    <dgm:cxn modelId="{767849B1-545E-A94C-AC30-2092585C7BE5}" type="presParOf" srcId="{A7B329B0-4C73-884C-9E9A-D9AD9F45248A}" destId="{B9B40DA3-63CB-1E47-BEC6-F40D226955C8}" srcOrd="0" destOrd="0" presId="urn:microsoft.com/office/officeart/2008/layout/LinedList"/>
    <dgm:cxn modelId="{12C88D75-86D2-C24C-A6B6-C2EA3E880589}" type="presParOf" srcId="{A7B329B0-4C73-884C-9E9A-D9AD9F45248A}" destId="{2677BE91-6FEE-C84A-B407-94B28A8D0D1B}" srcOrd="1" destOrd="0" presId="urn:microsoft.com/office/officeart/2008/layout/LinedList"/>
    <dgm:cxn modelId="{7D09A150-5C3C-D644-BB1B-A63EE8447E6A}" type="presParOf" srcId="{9BCD204C-E029-334F-A072-EAC8B598EEE1}" destId="{0D995AEB-8E56-2340-AC04-D7C9A1A32574}" srcOrd="2" destOrd="0" presId="urn:microsoft.com/office/officeart/2008/layout/LinedList"/>
    <dgm:cxn modelId="{C1FA1191-7EC1-9A45-8CB3-8FA4C8066599}" type="presParOf" srcId="{9BCD204C-E029-334F-A072-EAC8B598EEE1}" destId="{B8354995-7525-FB43-BBF0-0862A0EA4B79}" srcOrd="3" destOrd="0" presId="urn:microsoft.com/office/officeart/2008/layout/LinedList"/>
    <dgm:cxn modelId="{A90FF4C8-B78E-8048-A215-E7C006E801DB}" type="presParOf" srcId="{B8354995-7525-FB43-BBF0-0862A0EA4B79}" destId="{C5B78511-1CDB-654A-B7CC-19DF0E6027FE}" srcOrd="0" destOrd="0" presId="urn:microsoft.com/office/officeart/2008/layout/LinedList"/>
    <dgm:cxn modelId="{79DE7CCC-F823-AD46-B6F9-9B883FBFC7C1}" type="presParOf" srcId="{B8354995-7525-FB43-BBF0-0862A0EA4B79}" destId="{4F605EE5-2E98-004A-BC17-04C0E7978250}" srcOrd="1" destOrd="0" presId="urn:microsoft.com/office/officeart/2008/layout/LinedList"/>
    <dgm:cxn modelId="{B5F1AC88-3EA5-BA43-A2AF-1DBC77217091}" type="presParOf" srcId="{9BCD204C-E029-334F-A072-EAC8B598EEE1}" destId="{AA8BAF03-235B-BB42-AD2A-B4EFAA0E29D6}" srcOrd="4" destOrd="0" presId="urn:microsoft.com/office/officeart/2008/layout/LinedList"/>
    <dgm:cxn modelId="{CE5969C1-9757-C948-92A1-FE447734A9C7}" type="presParOf" srcId="{9BCD204C-E029-334F-A072-EAC8B598EEE1}" destId="{AB44EF5E-4457-2F40-8A51-A1E7CF6B8595}" srcOrd="5" destOrd="0" presId="urn:microsoft.com/office/officeart/2008/layout/LinedList"/>
    <dgm:cxn modelId="{A047B2AD-4A79-F643-827A-0B79D2FB010A}" type="presParOf" srcId="{AB44EF5E-4457-2F40-8A51-A1E7CF6B8595}" destId="{1327C775-140A-0847-94E9-CE3F8ADBC76F}" srcOrd="0" destOrd="0" presId="urn:microsoft.com/office/officeart/2008/layout/LinedList"/>
    <dgm:cxn modelId="{3B3844C7-1BF4-1D42-8162-F2ED881828B6}" type="presParOf" srcId="{AB44EF5E-4457-2F40-8A51-A1E7CF6B8595}" destId="{2C868B9F-380D-E84B-9EC2-DB15E2C313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7B06E-8524-874B-8F12-C5A628D5F3B5}">
      <dsp:nvSpPr>
        <dsp:cNvPr id="0" name=""/>
        <dsp:cNvSpPr/>
      </dsp:nvSpPr>
      <dsp:spPr>
        <a:xfrm>
          <a:off x="0" y="0"/>
          <a:ext cx="6224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9EFD5-61C9-504C-9EE3-AE4E0DEDE82D}">
      <dsp:nvSpPr>
        <dsp:cNvPr id="0" name=""/>
        <dsp:cNvSpPr/>
      </dsp:nvSpPr>
      <dsp:spPr>
        <a:xfrm>
          <a:off x="0" y="0"/>
          <a:ext cx="6224335" cy="67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Příklady použití obsahové analýzy</a:t>
          </a:r>
          <a:endParaRPr lang="en-US" sz="1900" kern="1200"/>
        </a:p>
      </dsp:txBody>
      <dsp:txXfrm>
        <a:off x="0" y="0"/>
        <a:ext cx="6224335" cy="678942"/>
      </dsp:txXfrm>
    </dsp:sp>
    <dsp:sp modelId="{A084D9D9-9378-4741-9B3B-6DF179C2F38D}">
      <dsp:nvSpPr>
        <dsp:cNvPr id="0" name=""/>
        <dsp:cNvSpPr/>
      </dsp:nvSpPr>
      <dsp:spPr>
        <a:xfrm>
          <a:off x="0" y="678941"/>
          <a:ext cx="6224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9018E-11E9-F242-A354-B1ADF4C984E5}">
      <dsp:nvSpPr>
        <dsp:cNvPr id="0" name=""/>
        <dsp:cNvSpPr/>
      </dsp:nvSpPr>
      <dsp:spPr>
        <a:xfrm>
          <a:off x="0" y="678942"/>
          <a:ext cx="6224335" cy="67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Analýza výskytu </a:t>
          </a:r>
          <a:r>
            <a:rPr lang="cs-CZ" sz="1900" kern="1200" dirty="0" err="1"/>
            <a:t>product</a:t>
          </a:r>
          <a:r>
            <a:rPr lang="cs-CZ" sz="1900" kern="1200" dirty="0"/>
            <a:t> </a:t>
          </a:r>
          <a:r>
            <a:rPr lang="cs-CZ" sz="1900" kern="1200" dirty="0" err="1"/>
            <a:t>placementu</a:t>
          </a:r>
          <a:r>
            <a:rPr lang="cs-CZ" sz="1900" kern="1200" dirty="0"/>
            <a:t> ve vybraných českých filmech po roce 2000</a:t>
          </a:r>
          <a:endParaRPr lang="en-US" sz="1900" kern="1200" dirty="0"/>
        </a:p>
      </dsp:txBody>
      <dsp:txXfrm>
        <a:off x="0" y="678942"/>
        <a:ext cx="6224335" cy="678942"/>
      </dsp:txXfrm>
    </dsp:sp>
    <dsp:sp modelId="{28CC6FFB-FE94-AE40-A0BC-8DFE8D15E359}">
      <dsp:nvSpPr>
        <dsp:cNvPr id="0" name=""/>
        <dsp:cNvSpPr/>
      </dsp:nvSpPr>
      <dsp:spPr>
        <a:xfrm>
          <a:off x="0" y="1357883"/>
          <a:ext cx="6224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09E40-EB85-E548-8E98-EFA1BAC0676C}">
      <dsp:nvSpPr>
        <dsp:cNvPr id="0" name=""/>
        <dsp:cNvSpPr/>
      </dsp:nvSpPr>
      <dsp:spPr>
        <a:xfrm>
          <a:off x="0" y="1357884"/>
          <a:ext cx="6224335" cy="67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 err="1"/>
            <a:t>Reputation</a:t>
          </a:r>
          <a:r>
            <a:rPr lang="cs-CZ" sz="1900" kern="1200" dirty="0"/>
            <a:t> management českých pivovarů na sociálních sítích</a:t>
          </a:r>
          <a:endParaRPr lang="en-US" sz="1900" kern="1200" dirty="0"/>
        </a:p>
      </dsp:txBody>
      <dsp:txXfrm>
        <a:off x="0" y="1357884"/>
        <a:ext cx="6224335" cy="678942"/>
      </dsp:txXfrm>
    </dsp:sp>
    <dsp:sp modelId="{B08E14F8-F63E-E341-ACBA-340FC0899A62}">
      <dsp:nvSpPr>
        <dsp:cNvPr id="0" name=""/>
        <dsp:cNvSpPr/>
      </dsp:nvSpPr>
      <dsp:spPr>
        <a:xfrm>
          <a:off x="0" y="2036826"/>
          <a:ext cx="6224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2DB77-7328-984E-9729-A7042DC4347F}">
      <dsp:nvSpPr>
        <dsp:cNvPr id="0" name=""/>
        <dsp:cNvSpPr/>
      </dsp:nvSpPr>
      <dsp:spPr>
        <a:xfrm>
          <a:off x="0" y="2036826"/>
          <a:ext cx="6224335" cy="67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Zobrazování žen v reklamách na dekorativní kosmetiku</a:t>
          </a:r>
          <a:endParaRPr lang="en-US" sz="1900" kern="1200" dirty="0"/>
        </a:p>
      </dsp:txBody>
      <dsp:txXfrm>
        <a:off x="0" y="2036826"/>
        <a:ext cx="6224335" cy="678942"/>
      </dsp:txXfrm>
    </dsp:sp>
    <dsp:sp modelId="{42F708CC-6AC2-C548-8215-347F91AEA3A4}">
      <dsp:nvSpPr>
        <dsp:cNvPr id="0" name=""/>
        <dsp:cNvSpPr/>
      </dsp:nvSpPr>
      <dsp:spPr>
        <a:xfrm>
          <a:off x="0" y="2715767"/>
          <a:ext cx="6224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D1284-92C6-7D48-A19A-935F00EBE730}">
      <dsp:nvSpPr>
        <dsp:cNvPr id="0" name=""/>
        <dsp:cNvSpPr/>
      </dsp:nvSpPr>
      <dsp:spPr>
        <a:xfrm>
          <a:off x="0" y="2715768"/>
          <a:ext cx="6224335" cy="67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Reprezentace stáří v reklamách na produkty farmaceutického průmyslu</a:t>
          </a:r>
          <a:endParaRPr lang="en-US" sz="1900" kern="1200" dirty="0"/>
        </a:p>
      </dsp:txBody>
      <dsp:txXfrm>
        <a:off x="0" y="2715768"/>
        <a:ext cx="6224335" cy="678942"/>
      </dsp:txXfrm>
    </dsp:sp>
    <dsp:sp modelId="{082222F0-CEC5-8049-9D4D-EC915B579687}">
      <dsp:nvSpPr>
        <dsp:cNvPr id="0" name=""/>
        <dsp:cNvSpPr/>
      </dsp:nvSpPr>
      <dsp:spPr>
        <a:xfrm>
          <a:off x="0" y="3394710"/>
          <a:ext cx="6224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B1922-C397-2949-AFD3-489285470EAE}">
      <dsp:nvSpPr>
        <dsp:cNvPr id="0" name=""/>
        <dsp:cNvSpPr/>
      </dsp:nvSpPr>
      <dsp:spPr>
        <a:xfrm>
          <a:off x="0" y="3394710"/>
          <a:ext cx="6224335" cy="67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Erotická módní fotografie </a:t>
          </a:r>
          <a:r>
            <a:rPr lang="en-US" sz="1900" kern="1200"/>
            <a:t>–</a:t>
          </a:r>
          <a:r>
            <a:rPr lang="cs-CZ" sz="1900" kern="1200"/>
            <a:t> vývoj v čase, komparace různých médií</a:t>
          </a:r>
          <a:endParaRPr lang="en-US" sz="1900" kern="1200"/>
        </a:p>
      </dsp:txBody>
      <dsp:txXfrm>
        <a:off x="0" y="3394710"/>
        <a:ext cx="6224335" cy="678942"/>
      </dsp:txXfrm>
    </dsp:sp>
    <dsp:sp modelId="{12FF4B7B-79C7-3A4E-BDD8-C47107323DB5}">
      <dsp:nvSpPr>
        <dsp:cNvPr id="0" name=""/>
        <dsp:cNvSpPr/>
      </dsp:nvSpPr>
      <dsp:spPr>
        <a:xfrm>
          <a:off x="0" y="4073652"/>
          <a:ext cx="6224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D73AC-6F82-D54F-AB10-42FE78515527}">
      <dsp:nvSpPr>
        <dsp:cNvPr id="0" name=""/>
        <dsp:cNvSpPr/>
      </dsp:nvSpPr>
      <dsp:spPr>
        <a:xfrm>
          <a:off x="0" y="4073652"/>
          <a:ext cx="6224335" cy="67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Téma EU na facebookových profilech českých europoslanců</a:t>
          </a:r>
          <a:br>
            <a:rPr lang="cs-CZ" sz="1900" kern="1200" dirty="0"/>
          </a:br>
          <a:endParaRPr lang="en-US" sz="1900" kern="1200" dirty="0"/>
        </a:p>
      </dsp:txBody>
      <dsp:txXfrm>
        <a:off x="0" y="4073652"/>
        <a:ext cx="6224335" cy="678942"/>
      </dsp:txXfrm>
    </dsp:sp>
    <dsp:sp modelId="{6487CF81-2A44-4C4A-AB15-1D3A2428A842}">
      <dsp:nvSpPr>
        <dsp:cNvPr id="0" name=""/>
        <dsp:cNvSpPr/>
      </dsp:nvSpPr>
      <dsp:spPr>
        <a:xfrm>
          <a:off x="0" y="4752593"/>
          <a:ext cx="6224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A71C1-39B0-7147-A67C-12BA1113B307}">
      <dsp:nvSpPr>
        <dsp:cNvPr id="0" name=""/>
        <dsp:cNvSpPr/>
      </dsp:nvSpPr>
      <dsp:spPr>
        <a:xfrm>
          <a:off x="0" y="4752594"/>
          <a:ext cx="6224335" cy="67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Business, </a:t>
          </a:r>
          <a:r>
            <a:rPr lang="cs-CZ" sz="1900" kern="1200" dirty="0" err="1"/>
            <a:t>cross-sectional</a:t>
          </a:r>
          <a:r>
            <a:rPr lang="cs-CZ" sz="1900" kern="1200" dirty="0"/>
            <a:t>, </a:t>
          </a:r>
          <a:r>
            <a:rPr lang="cs-CZ" sz="1900" kern="1200" dirty="0" err="1"/>
            <a:t>longitudinal</a:t>
          </a:r>
          <a:endParaRPr lang="en-US" sz="1900" kern="1200" dirty="0"/>
        </a:p>
      </dsp:txBody>
      <dsp:txXfrm>
        <a:off x="0" y="4752594"/>
        <a:ext cx="6224335" cy="678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649B8-A43D-CE48-AE89-68DA727A28F6}">
      <dsp:nvSpPr>
        <dsp:cNvPr id="0" name=""/>
        <dsp:cNvSpPr/>
      </dsp:nvSpPr>
      <dsp:spPr>
        <a:xfrm>
          <a:off x="3364992" y="172"/>
          <a:ext cx="3785616" cy="5210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Research question</a:t>
          </a:r>
          <a:endParaRPr lang="en-US" sz="1500" kern="1200"/>
        </a:p>
      </dsp:txBody>
      <dsp:txXfrm>
        <a:off x="3390429" y="25609"/>
        <a:ext cx="3734742" cy="470202"/>
      </dsp:txXfrm>
    </dsp:sp>
    <dsp:sp modelId="{F980886B-605F-2342-8FB5-519FF6BF0EF0}">
      <dsp:nvSpPr>
        <dsp:cNvPr id="0" name=""/>
        <dsp:cNvSpPr/>
      </dsp:nvSpPr>
      <dsp:spPr>
        <a:xfrm>
          <a:off x="3364992" y="547303"/>
          <a:ext cx="3785616" cy="5210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Conceptualization and hypothesis formulation</a:t>
          </a:r>
          <a:endParaRPr lang="en-US" sz="1500" kern="1200"/>
        </a:p>
      </dsp:txBody>
      <dsp:txXfrm>
        <a:off x="3390429" y="572740"/>
        <a:ext cx="3734742" cy="470202"/>
      </dsp:txXfrm>
    </dsp:sp>
    <dsp:sp modelId="{9418CA5F-E979-1A42-8FA7-12AEB33B6E2B}">
      <dsp:nvSpPr>
        <dsp:cNvPr id="0" name=""/>
        <dsp:cNvSpPr/>
      </dsp:nvSpPr>
      <dsp:spPr>
        <a:xfrm>
          <a:off x="3364992" y="1094434"/>
          <a:ext cx="3785616" cy="5210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Sampling</a:t>
          </a:r>
          <a:endParaRPr lang="en-US" sz="1500" kern="1200"/>
        </a:p>
      </dsp:txBody>
      <dsp:txXfrm>
        <a:off x="3390429" y="1119871"/>
        <a:ext cx="3734742" cy="470202"/>
      </dsp:txXfrm>
    </dsp:sp>
    <dsp:sp modelId="{FF9ED95C-039A-014E-B96C-6E09D53F2BDD}">
      <dsp:nvSpPr>
        <dsp:cNvPr id="0" name=""/>
        <dsp:cNvSpPr/>
      </dsp:nvSpPr>
      <dsp:spPr>
        <a:xfrm>
          <a:off x="3364992" y="1641565"/>
          <a:ext cx="3785616" cy="5210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Coding scheme development</a:t>
          </a:r>
          <a:endParaRPr lang="en-US" sz="1500" kern="1200"/>
        </a:p>
      </dsp:txBody>
      <dsp:txXfrm>
        <a:off x="3390429" y="1667002"/>
        <a:ext cx="3734742" cy="470202"/>
      </dsp:txXfrm>
    </dsp:sp>
    <dsp:sp modelId="{C49C3136-356A-A545-B958-509594983A04}">
      <dsp:nvSpPr>
        <dsp:cNvPr id="0" name=""/>
        <dsp:cNvSpPr/>
      </dsp:nvSpPr>
      <dsp:spPr>
        <a:xfrm>
          <a:off x="3364992" y="2188695"/>
          <a:ext cx="3785616" cy="5210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Data collection</a:t>
          </a:r>
          <a:endParaRPr lang="en-US" sz="1500" kern="1200"/>
        </a:p>
      </dsp:txBody>
      <dsp:txXfrm>
        <a:off x="3390429" y="2214132"/>
        <a:ext cx="3734742" cy="470202"/>
      </dsp:txXfrm>
    </dsp:sp>
    <dsp:sp modelId="{649151D4-9DC9-7143-9032-7BF2F151D6C4}">
      <dsp:nvSpPr>
        <dsp:cNvPr id="0" name=""/>
        <dsp:cNvSpPr/>
      </dsp:nvSpPr>
      <dsp:spPr>
        <a:xfrm>
          <a:off x="3364992" y="2735826"/>
          <a:ext cx="3785616" cy="5210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Coding</a:t>
          </a:r>
          <a:endParaRPr lang="en-US" sz="1500" kern="1200"/>
        </a:p>
      </dsp:txBody>
      <dsp:txXfrm>
        <a:off x="3390429" y="2761263"/>
        <a:ext cx="3734742" cy="470202"/>
      </dsp:txXfrm>
    </dsp:sp>
    <dsp:sp modelId="{5D4F04D1-3BBC-C14B-8786-C800237AA10E}">
      <dsp:nvSpPr>
        <dsp:cNvPr id="0" name=""/>
        <dsp:cNvSpPr/>
      </dsp:nvSpPr>
      <dsp:spPr>
        <a:xfrm>
          <a:off x="3364992" y="3282957"/>
          <a:ext cx="3785616" cy="5210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Analysis</a:t>
          </a:r>
          <a:endParaRPr lang="en-US" sz="1500" kern="1200"/>
        </a:p>
      </dsp:txBody>
      <dsp:txXfrm>
        <a:off x="3390429" y="3308394"/>
        <a:ext cx="3734742" cy="470202"/>
      </dsp:txXfrm>
    </dsp:sp>
    <dsp:sp modelId="{ACEDB5AA-55F8-DF41-89E1-EF1122EE85D5}">
      <dsp:nvSpPr>
        <dsp:cNvPr id="0" name=""/>
        <dsp:cNvSpPr/>
      </dsp:nvSpPr>
      <dsp:spPr>
        <a:xfrm>
          <a:off x="3364992" y="3830088"/>
          <a:ext cx="3785616" cy="5210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Findings and conclusions</a:t>
          </a:r>
          <a:endParaRPr lang="en-US" sz="1500" kern="1200"/>
        </a:p>
      </dsp:txBody>
      <dsp:txXfrm>
        <a:off x="3390429" y="3855525"/>
        <a:ext cx="3734742" cy="4702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A4C9D-B6D7-2D4C-A8BB-DA9CC43ABBB8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40DA3-63CB-1E47-BEC6-F40D226955C8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jednotka obsahu, k níž se vztahuje naše měření, posuzujeme ji podle proměnných, jež nabývají různých hodnot (kategorií)</a:t>
          </a:r>
          <a:endParaRPr lang="en-US" sz="3000" kern="1200"/>
        </a:p>
      </dsp:txBody>
      <dsp:txXfrm>
        <a:off x="0" y="2124"/>
        <a:ext cx="10515600" cy="1449029"/>
      </dsp:txXfrm>
    </dsp:sp>
    <dsp:sp modelId="{0D995AEB-8E56-2340-AC04-D7C9A1A32574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78511-1CDB-654A-B7CC-19DF0E6027FE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například článek včetně titulku, popisku a grafiky; jeden reklamní vizuál v časopise; billboard; komentář na facebooku apod.</a:t>
          </a:r>
          <a:endParaRPr lang="en-US" sz="3000" kern="1200"/>
        </a:p>
      </dsp:txBody>
      <dsp:txXfrm>
        <a:off x="0" y="1451154"/>
        <a:ext cx="10515600" cy="1449029"/>
      </dsp:txXfrm>
    </dsp:sp>
    <dsp:sp modelId="{AA8BAF03-235B-BB42-AD2A-B4EFAA0E29D6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7C775-140A-0847-94E9-CE3F8ADBC76F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k</a:t>
          </a:r>
          <a:r>
            <a:rPr lang="cs-CZ" sz="3000" kern="1200"/>
            <a:t>ódovací jednotky většinou volíme podle výskytu klíčových slov, u obrazů je to složitější</a:t>
          </a:r>
          <a:endParaRPr lang="en-US" sz="3000" kern="1200"/>
        </a:p>
      </dsp:txBody>
      <dsp:txXfrm>
        <a:off x="0" y="2900183"/>
        <a:ext cx="10515600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AC959-7C5E-CA49-86B4-48BCBF17118F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27F3A-CD8F-5348-BAC5-3E6778DB0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98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BE3CE-DCC1-5B43-AA71-7CD4D4AB203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69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C3E86-C63A-884A-A8BC-069BB6BE2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3CFBA8-5A17-384E-A94C-C9B1B89D6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01083C-934C-BA4D-99F8-69B8B3C1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326CB2-2A1A-DA4A-A179-D40CE6AB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6CFF67-D634-BA4A-A216-9130F5E6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96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D666B-405B-B543-BB11-CEB8951C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8FBB13-7187-1A4C-B7F6-99CF3143A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26AEB7-5A97-3E40-9298-3742F0787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2D00E0-3B59-3341-92C4-9206A1C4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CC6061-D0F0-0647-8359-DFDB5708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45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8562BFE-86E6-0744-91D3-F7CDBA7C8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907C35-5E08-C444-8DA5-7E3D5E769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D1E21F-1E51-AA47-B93D-C7944AD2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7D71E2-F4EF-9342-8D41-C98EC180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84E6DE-6625-D148-AADC-5889F939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1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78C1D-DF2D-5B46-A3F0-48ABE6AA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195ED9-15E1-124F-AD4E-D6E31A4D4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56C86E-1F8E-944B-9EE3-664716AF8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F38F88-171D-9D49-A7DF-A97B6856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BC6BCC-A947-9942-8356-F8E1173B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74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62667-42E5-3446-B135-A3176925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599B0A-54B3-A546-A2A6-731462230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8C8DB9-46BF-DD4D-843F-16ED85A7E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89D4FE-54F9-6048-90FB-988C4298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F972F0-824E-EC4F-8DFA-38C6897F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40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772AF-422D-4744-8264-4B9D7910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78DE40-E91E-8448-B3D0-313CDDFD3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DE4A7CB-E52B-DD4E-A64B-02AA1F307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DADA1B-54E6-264F-B97C-D3514242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37969E-0F89-F242-89CA-08C07CF5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128B51-F83A-874F-9516-782AAB88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18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19EC4-C2EC-B44B-ABA9-D633BB23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8FBD97-1F13-384D-9F37-476289FDA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4C2CFB-11AF-5444-B7E4-4370B2DA5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316321-9835-B54E-9A29-0A5D71324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B8C06B6-46B1-A04C-8D2F-3DB7555D4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757612-137B-2643-8283-4022CCE2B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22C4BE2-88F0-6242-859B-B76A28E1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B68A17E-8D50-484E-A28F-62013B8F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51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70DB7-17C7-234E-BBD8-43992DE7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56B175C-14C0-134C-BBB0-38B08BD5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51ED49-8E34-ED44-A7CF-0C88D6A1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4BD257F-89C4-C243-AF92-56D2791E7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1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5E72BD2-A097-3245-80BA-23FD38CB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78E7B55-0F03-434F-8CB1-0ADC72D6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59BA2D-9337-C044-BE5F-CBF338C5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79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EF66D-FFE6-B14A-AAA2-08132D7E8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01E847-24E3-0A44-8410-1A98412A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A5F3DE-CCE2-1741-BB80-2CEF985D2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AD0156-30FF-6B48-AE45-80B49430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FCC5F8-3690-5847-B45E-1D2122E7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A0E547-CDC9-3D45-BB85-1061A5A4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48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443227-D292-F748-94B7-64581B291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110BFA2-A54A-3444-A81E-6944D3690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E69B9D-423F-F34F-8D9B-BFBD4D68F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15F175-1C65-CE4A-B292-41517C43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B1A9-E721-6E49-85C7-7EBAD7AED29C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C3663D-E961-1840-BC8E-E26C118F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9FF7EC-0C38-0F49-AC72-F3B09B05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7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0F6A5D2-4B0E-194A-8E5F-60F7596A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A1BC8E-E5B4-0E46-9DC3-E082D968B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ED6CD2-6C2B-8945-AD2C-44E26A7F9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BB1A9-E721-6E49-85C7-7EBAD7AED29C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BA2D17-9A54-7F49-9E52-E8341B83B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6441EC-0628-2240-864E-DFDD7A7BB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5532C-9D65-6E46-838B-7D77ACD9D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20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Puzzle">
            <a:extLst>
              <a:ext uri="{FF2B5EF4-FFF2-40B4-BE49-F238E27FC236}">
                <a16:creationId xmlns:a16="http://schemas.microsoft.com/office/drawing/2014/main" id="{B5B86BC8-A21B-414C-8E7A-C0E2D2E21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71" r="23298" b="352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44D6F-E28C-454B-8960-59EFDEB95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cs-CZ" sz="4800" cap="none">
                <a:ea typeface="ＭＳ Ｐゴシック" panose="020B0600070205080204" pitchFamily="34" charset="-128"/>
              </a:rPr>
              <a:t>Interpretace textů marketingové komunikace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72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9DBC4B6-F568-A94C-BDBE-2C1970ADC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78" t="15449" r="9922" b="18307"/>
          <a:stretch/>
        </p:blipFill>
        <p:spPr>
          <a:xfrm>
            <a:off x="457200" y="477541"/>
            <a:ext cx="11277600" cy="59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77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64515" descr="Grafy a křivky navrstvené na modré digitální obrazovce">
            <a:extLst>
              <a:ext uri="{FF2B5EF4-FFF2-40B4-BE49-F238E27FC236}">
                <a16:creationId xmlns:a16="http://schemas.microsoft.com/office/drawing/2014/main" id="{0192528C-4AB4-54E7-E921-41297D90E6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810" b="141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4520" name="Rectangle 6451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C8B73-47D1-9B48-A060-797CFBA3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cs-CZ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Kvantitativní</a:t>
            </a:r>
            <a:r>
              <a:rPr lang="en-US" altLang="cs-CZ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en-US" altLang="cs-CZ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obsahová</a:t>
            </a:r>
            <a:r>
              <a:rPr lang="en-US" altLang="cs-CZ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en-US" altLang="cs-CZ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analýza</a:t>
            </a:r>
            <a:endParaRPr lang="en-US" altLang="cs-CZ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2A648E89-1A2E-5F40-A981-3FF2022C3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cs-CZ" err="1">
                <a:ea typeface="ＭＳ Ｐゴシック" panose="020B0600070205080204" pitchFamily="34" charset="-128"/>
              </a:rPr>
              <a:t>Pilotní</a:t>
            </a:r>
            <a:r>
              <a:rPr lang="en-US" altLang="cs-CZ">
                <a:ea typeface="ＭＳ Ｐゴシック" panose="020B0600070205080204" pitchFamily="34" charset="-128"/>
              </a:rPr>
              <a:t> </a:t>
            </a:r>
            <a:r>
              <a:rPr lang="en-US" altLang="cs-CZ" err="1">
                <a:ea typeface="ＭＳ Ｐゴシック" panose="020B0600070205080204" pitchFamily="34" charset="-128"/>
              </a:rPr>
              <a:t>výzkum</a:t>
            </a:r>
            <a:endParaRPr lang="en-US" altLang="cs-CZ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480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spodní prádlo&#10;&#10;Popis byl vytvořen automaticky">
            <a:extLst>
              <a:ext uri="{FF2B5EF4-FFF2-40B4-BE49-F238E27FC236}">
                <a16:creationId xmlns:a16="http://schemas.microsoft.com/office/drawing/2014/main" id="{DBF8E740-89B1-2547-B68F-251C3E365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59" y="1420776"/>
            <a:ext cx="2781372" cy="401588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20C3443-CD23-424D-BC54-FA5E0F1F2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567" y="1422014"/>
            <a:ext cx="2941124" cy="4013408"/>
          </a:xfrm>
          <a:prstGeom prst="rect">
            <a:avLst/>
          </a:prstGeom>
        </p:spPr>
      </p:pic>
      <p:pic>
        <p:nvPicPr>
          <p:cNvPr id="5" name="Obrázek 4" descr="Obsah obrázku text, osoba, fáze, fialová&#10;&#10;Popis byl vytvořen automaticky">
            <a:extLst>
              <a:ext uri="{FF2B5EF4-FFF2-40B4-BE49-F238E27FC236}">
                <a16:creationId xmlns:a16="http://schemas.microsoft.com/office/drawing/2014/main" id="{A02B6753-B968-4A49-A845-9D1190BC3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307" y="798656"/>
            <a:ext cx="1722960" cy="2230228"/>
          </a:xfrm>
          <a:prstGeom prst="rect">
            <a:avLst/>
          </a:prstGeom>
        </p:spPr>
      </p:pic>
      <p:pic>
        <p:nvPicPr>
          <p:cNvPr id="11" name="Obrázek 10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8D40D1AD-1D49-354B-B276-AD429C19C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811" y="3830885"/>
            <a:ext cx="3101953" cy="222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9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7A8C3E0-F0F8-734E-825B-8A72B4AB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778" y="753230"/>
            <a:ext cx="3594784" cy="241401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20C3443-CD23-424D-BC54-FA5E0F1F2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30" y="3716532"/>
            <a:ext cx="1755648" cy="2395728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731CBC6E-6D46-2543-9EEF-43311C297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359" y="3716532"/>
            <a:ext cx="1787581" cy="2395728"/>
          </a:xfrm>
          <a:prstGeom prst="rect">
            <a:avLst/>
          </a:prstGeom>
        </p:spPr>
      </p:pic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7D6E694A-B494-A04F-BB2E-053953D42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923" y="763702"/>
            <a:ext cx="3863478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43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B5A7842-19CF-2945-ABD1-C1CADAACE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744" y="753230"/>
            <a:ext cx="2922852" cy="2414016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012ADB16-509B-6C42-A6B6-F2DC6123F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63" y="3716532"/>
            <a:ext cx="1787581" cy="239572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04C2633-2B45-2A4A-A2DC-FCE8A0916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604" y="3716532"/>
            <a:ext cx="1827092" cy="239572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20C3443-CD23-424D-BC54-FA5E0F1F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986" y="763702"/>
            <a:ext cx="3913352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11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64515" descr="Grafy a křivky navrstvené na modré digitální obrazovce">
            <a:extLst>
              <a:ext uri="{FF2B5EF4-FFF2-40B4-BE49-F238E27FC236}">
                <a16:creationId xmlns:a16="http://schemas.microsoft.com/office/drawing/2014/main" id="{56F8EE72-6C63-BA9C-E88A-71E683BA5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810" b="141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4520" name="Rectangle 6451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C8B73-47D1-9B48-A060-797CFBA3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cs-CZ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Kvantitativní</a:t>
            </a:r>
            <a:r>
              <a:rPr lang="en-US" altLang="cs-CZ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en-US" altLang="cs-CZ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obsahová</a:t>
            </a:r>
            <a:r>
              <a:rPr lang="en-US" altLang="cs-CZ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en-US" altLang="cs-CZ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analýza</a:t>
            </a:r>
            <a:endParaRPr lang="en-US" altLang="cs-CZ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2A648E89-1A2E-5F40-A981-3FF2022C3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cs-CZ">
              <a:ea typeface="ＭＳ Ｐゴシック" panose="020B0600070205080204" pitchFamily="34" charset="-128"/>
            </a:endParaRPr>
          </a:p>
          <a:p>
            <a:r>
              <a:rPr lang="en-US" altLang="cs-CZ" err="1">
                <a:ea typeface="ＭＳ Ｐゴシック" panose="020B0600070205080204" pitchFamily="34" charset="-128"/>
              </a:rPr>
              <a:t>Více</a:t>
            </a:r>
            <a:r>
              <a:rPr lang="en-US" altLang="cs-CZ">
                <a:ea typeface="ＭＳ Ｐゴシック" panose="020B0600070205080204" pitchFamily="34" charset="-128"/>
              </a:rPr>
              <a:t> </a:t>
            </a:r>
            <a:r>
              <a:rPr lang="en-US" altLang="cs-CZ" err="1">
                <a:ea typeface="ＭＳ Ｐゴシック" panose="020B0600070205080204" pitchFamily="34" charset="-128"/>
              </a:rPr>
              <a:t>kodérů</a:t>
            </a:r>
            <a:endParaRPr lang="en-US" altLang="cs-CZ">
              <a:ea typeface="ＭＳ Ｐゴシック" panose="020B0600070205080204" pitchFamily="34" charset="-128"/>
            </a:endParaRPr>
          </a:p>
          <a:p>
            <a:r>
              <a:rPr lang="en-US" altLang="cs-CZ">
                <a:ea typeface="ＭＳ Ｐゴシック" panose="020B0600070205080204" pitchFamily="34" charset="-128"/>
              </a:rPr>
              <a:t>Testy reliability</a:t>
            </a:r>
          </a:p>
          <a:p>
            <a:r>
              <a:rPr lang="en-US" altLang="cs-CZ" err="1">
                <a:ea typeface="ＭＳ Ｐゴシック" panose="020B0600070205080204" pitchFamily="34" charset="-128"/>
              </a:rPr>
              <a:t>Limity</a:t>
            </a:r>
            <a:r>
              <a:rPr lang="en-US" altLang="cs-CZ">
                <a:ea typeface="ＭＳ Ｐゴシック" panose="020B0600070205080204" pitchFamily="34" charset="-128"/>
              </a:rPr>
              <a:t>?</a:t>
            </a:r>
            <a:endParaRPr lang="cs-CZ" altLang="cs-CZ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813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64515" descr="Grafy a křivky navrstvené na modré digitální obrazovce">
            <a:extLst>
              <a:ext uri="{FF2B5EF4-FFF2-40B4-BE49-F238E27FC236}">
                <a16:creationId xmlns:a16="http://schemas.microsoft.com/office/drawing/2014/main" id="{56F8EE72-6C63-BA9C-E88A-71E683BA5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810" b="141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4520" name="Rectangle 6451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C8B73-47D1-9B48-A060-797CFBA3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cs-CZ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Týmová</a:t>
            </a:r>
            <a:r>
              <a:rPr lang="en-US" altLang="cs-CZ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en-US" altLang="cs-CZ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práce</a:t>
            </a:r>
            <a:endParaRPr lang="en-US" altLang="cs-CZ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2A648E89-1A2E-5F40-A981-3FF2022C3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cs-CZ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cs-CZ" dirty="0">
                <a:ea typeface="ＭＳ Ｐゴシック" panose="020B0600070205080204" pitchFamily="34" charset="-128"/>
              </a:rPr>
              <a:t>Design a </a:t>
            </a:r>
            <a:r>
              <a:rPr lang="en-US" altLang="cs-CZ" dirty="0" err="1">
                <a:ea typeface="ＭＳ Ｐゴシック" panose="020B0600070205080204" pitchFamily="34" charset="-128"/>
              </a:rPr>
              <a:t>realizace</a:t>
            </a:r>
            <a:r>
              <a:rPr lang="en-US" altLang="cs-CZ" dirty="0">
                <a:ea typeface="ＭＳ Ｐゴシック" panose="020B0600070205080204" pitchFamily="34" charset="-128"/>
              </a:rPr>
              <a:t> </a:t>
            </a:r>
            <a:r>
              <a:rPr lang="en-US" altLang="cs-CZ" dirty="0" err="1">
                <a:ea typeface="ＭＳ Ｐゴシック" panose="020B0600070205080204" pitchFamily="34" charset="-128"/>
              </a:rPr>
              <a:t>kvantitativní</a:t>
            </a:r>
            <a:r>
              <a:rPr lang="en-US" altLang="cs-CZ" dirty="0">
                <a:ea typeface="ＭＳ Ｐゴシック" panose="020B0600070205080204" pitchFamily="34" charset="-128"/>
              </a:rPr>
              <a:t> </a:t>
            </a:r>
            <a:r>
              <a:rPr lang="en-US" altLang="cs-CZ" dirty="0" err="1">
                <a:ea typeface="ＭＳ Ｐゴシック" panose="020B0600070205080204" pitchFamily="34" charset="-128"/>
              </a:rPr>
              <a:t>obsahové</a:t>
            </a:r>
            <a:r>
              <a:rPr lang="en-US" altLang="cs-CZ" dirty="0">
                <a:ea typeface="ＭＳ Ｐゴシック" panose="020B0600070205080204" pitchFamily="34" charset="-128"/>
              </a:rPr>
              <a:t> </a:t>
            </a:r>
            <a:r>
              <a:rPr lang="en-US" altLang="cs-CZ" dirty="0" err="1">
                <a:ea typeface="ＭＳ Ｐゴシック" panose="020B0600070205080204" pitchFamily="34" charset="-128"/>
              </a:rPr>
              <a:t>analýzy</a:t>
            </a:r>
            <a:endParaRPr lang="en-US" altLang="cs-CZ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cs-CZ" dirty="0">
              <a:ea typeface="ＭＳ Ｐゴシック" panose="020B0600070205080204" pitchFamily="34" charset="-128"/>
            </a:endParaRPr>
          </a:p>
          <a:p>
            <a:r>
              <a:rPr lang="en-US" altLang="cs-CZ" dirty="0" err="1">
                <a:ea typeface="ＭＳ Ｐゴシック" panose="020B0600070205080204" pitchFamily="34" charset="-128"/>
              </a:rPr>
              <a:t>Výzkumná</a:t>
            </a:r>
            <a:r>
              <a:rPr lang="en-US" altLang="cs-CZ" dirty="0">
                <a:ea typeface="ＭＳ Ｐゴシック" panose="020B0600070205080204" pitchFamily="34" charset="-128"/>
              </a:rPr>
              <a:t> </a:t>
            </a:r>
            <a:r>
              <a:rPr lang="en-US" altLang="cs-CZ" dirty="0" err="1">
                <a:ea typeface="ＭＳ Ｐゴシック" panose="020B0600070205080204" pitchFamily="34" charset="-128"/>
              </a:rPr>
              <a:t>otázka</a:t>
            </a:r>
            <a:endParaRPr lang="en-US" altLang="cs-CZ" dirty="0">
              <a:ea typeface="ＭＳ Ｐゴシック" panose="020B0600070205080204" pitchFamily="34" charset="-128"/>
            </a:endParaRPr>
          </a:p>
          <a:p>
            <a:r>
              <a:rPr lang="en-US" altLang="cs-CZ" dirty="0" err="1">
                <a:ea typeface="ＭＳ Ｐゴシック" panose="020B0600070205080204" pitchFamily="34" charset="-128"/>
              </a:rPr>
              <a:t>Vzorek</a:t>
            </a:r>
            <a:endParaRPr lang="en-US" altLang="cs-CZ" dirty="0">
              <a:ea typeface="ＭＳ Ｐゴシック" panose="020B0600070205080204" pitchFamily="34" charset="-128"/>
            </a:endParaRPr>
          </a:p>
          <a:p>
            <a:r>
              <a:rPr lang="cs-CZ" altLang="cs-CZ" dirty="0">
                <a:ea typeface="ＭＳ Ｐゴシック" panose="020B0600070205080204" pitchFamily="34" charset="-128"/>
              </a:rPr>
              <a:t>1–3 proměnné (</a:t>
            </a:r>
            <a:r>
              <a:rPr lang="cs-CZ" altLang="cs-CZ" dirty="0" err="1">
                <a:ea typeface="ＭＳ Ｐゴシック" panose="020B0600070205080204" pitchFamily="34" charset="-128"/>
              </a:rPr>
              <a:t>kodovací</a:t>
            </a:r>
            <a:r>
              <a:rPr lang="cs-CZ" altLang="cs-CZ" dirty="0">
                <a:ea typeface="ＭＳ Ｐゴシック" panose="020B0600070205080204" pitchFamily="34" charset="-128"/>
              </a:rPr>
              <a:t> kniha)</a:t>
            </a:r>
          </a:p>
          <a:p>
            <a:r>
              <a:rPr lang="cs-CZ" altLang="cs-CZ" dirty="0">
                <a:ea typeface="ＭＳ Ｐゴシック" panose="020B0600070205080204" pitchFamily="34" charset="-128"/>
              </a:rPr>
              <a:t>Kódování</a:t>
            </a:r>
          </a:p>
          <a:p>
            <a:r>
              <a:rPr lang="cs-CZ" altLang="cs-CZ" dirty="0">
                <a:ea typeface="ＭＳ Ｐゴシック" panose="020B0600070205080204" pitchFamily="34" charset="-128"/>
              </a:rPr>
              <a:t>Výsledky</a:t>
            </a:r>
          </a:p>
          <a:p>
            <a:r>
              <a:rPr lang="cs-CZ" altLang="cs-CZ" dirty="0">
                <a:ea typeface="ＭＳ Ｐゴシック" panose="020B0600070205080204" pitchFamily="34" charset="-128"/>
              </a:rPr>
              <a:t>Odevzdat do </a:t>
            </a:r>
            <a:r>
              <a:rPr lang="cs-CZ" altLang="cs-CZ" dirty="0" err="1">
                <a:ea typeface="ＭＳ Ｐゴシック" panose="020B0600070205080204" pitchFamily="34" charset="-128"/>
              </a:rPr>
              <a:t>moodle</a:t>
            </a:r>
            <a:r>
              <a:rPr lang="cs-CZ" altLang="cs-CZ" dirty="0">
                <a:ea typeface="ＭＳ Ｐゴシック" panose="020B0600070205080204" pitchFamily="34" charset="-128"/>
              </a:rPr>
              <a:t> + jména členů týmu</a:t>
            </a:r>
          </a:p>
        </p:txBody>
      </p:sp>
    </p:spTree>
    <p:extLst>
      <p:ext uri="{BB962C8B-B14F-4D97-AF65-F5344CB8AC3E}">
        <p14:creationId xmlns:p14="http://schemas.microsoft.com/office/powerpoint/2010/main" val="1426223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Puzzle">
            <a:extLst>
              <a:ext uri="{FF2B5EF4-FFF2-40B4-BE49-F238E27FC236}">
                <a16:creationId xmlns:a16="http://schemas.microsoft.com/office/drawing/2014/main" id="{B5B86BC8-A21B-414C-8E7A-C0E2D2E217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728" r="-1" b="998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244D6F-E28C-454B-8960-59EFDEB95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cs-CZ" sz="6600" cap="none">
                <a:solidFill>
                  <a:srgbClr val="FFFFFF"/>
                </a:solidFill>
                <a:ea typeface="ＭＳ Ｐゴシック" panose="020B0600070205080204" pitchFamily="34" charset="-128"/>
              </a:rPr>
              <a:t>Interpretace textů marketingové komunikace</a:t>
            </a:r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84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519" name="Rectangle 6451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2F021-4DDF-EF4F-92D3-304B69D8C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cs-CZ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Obsahová analýza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ACAE650A-B4A8-BF43-B8C4-61616ADE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cs-CZ" sz="2000">
                <a:ea typeface="ＭＳ Ｐゴシック" panose="020B0600070205080204" pitchFamily="34" charset="-128"/>
              </a:rPr>
              <a:t>k</a:t>
            </a:r>
            <a:r>
              <a:rPr lang="cs-CZ" altLang="cs-CZ" sz="2000">
                <a:ea typeface="ＭＳ Ｐゴシック" panose="020B0600070205080204" pitchFamily="34" charset="-128"/>
              </a:rPr>
              <a:t>valitativní, kvantitativní (nebo jejich kombinace)</a:t>
            </a:r>
            <a:br>
              <a:rPr lang="cs-CZ" altLang="cs-CZ" sz="2000">
                <a:ea typeface="ＭＳ Ｐゴシック" panose="020B0600070205080204" pitchFamily="34" charset="-128"/>
              </a:rPr>
            </a:br>
            <a:br>
              <a:rPr lang="cs-CZ" altLang="cs-CZ" sz="2000">
                <a:ea typeface="ＭＳ Ｐゴシック" panose="020B0600070205080204" pitchFamily="34" charset="-128"/>
              </a:rPr>
            </a:br>
            <a:br>
              <a:rPr lang="cs-CZ" altLang="cs-CZ" sz="2000">
                <a:ea typeface="ＭＳ Ｐゴシック" panose="020B0600070205080204" pitchFamily="34" charset="-128"/>
              </a:rPr>
            </a:br>
            <a:endParaRPr lang="cs-CZ" altLang="cs-CZ" sz="200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cs-CZ" altLang="cs-CZ" sz="2000" u="sng">
                <a:ea typeface="ＭＳ Ｐゴシック" panose="020B0600070205080204" pitchFamily="34" charset="-128"/>
              </a:rPr>
              <a:t>Jaké obsahy můžeme zkoumat?</a:t>
            </a:r>
          </a:p>
          <a:p>
            <a:pPr marL="0" indent="0"/>
            <a:r>
              <a:rPr lang="cs-CZ" altLang="cs-CZ" sz="2000">
                <a:ea typeface="ＭＳ Ｐゴシック" panose="020B0600070205080204" pitchFamily="34" charset="-128"/>
              </a:rPr>
              <a:t> články, časopisy, seriály, inzerci, pohádky, billboardy, televizní reklamy, videoklipy, internetové diskuse, učebnice, osobní deníky, vzkazy na veřejných toaletách...</a:t>
            </a:r>
            <a:br>
              <a:rPr lang="cs-CZ" altLang="cs-CZ" sz="2000">
                <a:ea typeface="ＭＳ Ｐゴシック" panose="020B0600070205080204" pitchFamily="34" charset="-128"/>
              </a:rPr>
            </a:br>
            <a:endParaRPr lang="cs-CZ" altLang="cs-CZ" sz="2000">
              <a:ea typeface="ＭＳ Ｐゴシック" panose="020B0600070205080204" pitchFamily="34" charset="-128"/>
            </a:endParaRPr>
          </a:p>
        </p:txBody>
      </p:sp>
      <p:sp>
        <p:nvSpPr>
          <p:cNvPr id="64521" name="Rectangle 6452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23" name="Rectangle 6452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0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7" name="Rectangle 3584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FEA57-D4D1-5945-A7CC-F881A8264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cs-CZ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Kvantitativní obsahová analýza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DC89B997-018A-6B42-A490-637161CB3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r>
              <a:rPr lang="en-US" altLang="cs-CZ" sz="2000" dirty="0" err="1">
                <a:ea typeface="ＭＳ Ｐゴシック" panose="020B0600070205080204" pitchFamily="34" charset="-128"/>
              </a:rPr>
              <a:t>vychází</a:t>
            </a:r>
            <a:r>
              <a:rPr lang="en-US" altLang="cs-CZ" sz="2000" dirty="0">
                <a:ea typeface="ＭＳ Ｐゴシック" panose="020B0600070205080204" pitchFamily="34" charset="-128"/>
              </a:rPr>
              <a:t> z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neopozitivitické</a:t>
            </a:r>
            <a:r>
              <a:rPr lang="en-US" altLang="cs-CZ" sz="2000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tradice</a:t>
            </a:r>
            <a:r>
              <a:rPr lang="en-US" altLang="cs-CZ" sz="2000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zkoumání</a:t>
            </a:r>
            <a:r>
              <a:rPr lang="en-US" altLang="cs-CZ" sz="2000" dirty="0">
                <a:ea typeface="ＭＳ Ｐゴシック" panose="020B0600070205080204" pitchFamily="34" charset="-128"/>
              </a:rPr>
              <a:t> (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možnost</a:t>
            </a:r>
            <a:r>
              <a:rPr lang="en-US" altLang="cs-CZ" sz="2000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vytvoření</a:t>
            </a:r>
            <a:r>
              <a:rPr lang="en-US" altLang="cs-CZ" sz="2000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obecné</a:t>
            </a:r>
            <a:r>
              <a:rPr lang="en-US" altLang="cs-CZ" sz="2000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teorie</a:t>
            </a:r>
            <a:r>
              <a:rPr lang="en-US" altLang="cs-CZ" sz="2000" dirty="0">
                <a:ea typeface="ＭＳ Ｐゴシック" panose="020B0600070205080204" pitchFamily="34" charset="-128"/>
              </a:rPr>
              <a:t> a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její</a:t>
            </a:r>
            <a:r>
              <a:rPr lang="en-US" altLang="cs-CZ" sz="2000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testování</a:t>
            </a:r>
            <a:r>
              <a:rPr lang="en-US" altLang="cs-CZ" sz="2000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prostřednictvím</a:t>
            </a:r>
            <a:r>
              <a:rPr lang="en-US" altLang="cs-CZ" sz="2000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hypotéz</a:t>
            </a:r>
            <a:r>
              <a:rPr lang="en-US" altLang="cs-CZ" sz="2000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vypovídajících</a:t>
            </a:r>
            <a:r>
              <a:rPr lang="en-US" altLang="cs-CZ" sz="2000" dirty="0">
                <a:ea typeface="ＭＳ Ｐゴシック" panose="020B0600070205080204" pitchFamily="34" charset="-128"/>
              </a:rPr>
              <a:t> o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vztahu</a:t>
            </a:r>
            <a:r>
              <a:rPr lang="en-US" altLang="cs-CZ" sz="2000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dvou</a:t>
            </a:r>
            <a:r>
              <a:rPr lang="en-US" altLang="cs-CZ" sz="2000" dirty="0">
                <a:ea typeface="ＭＳ Ｐゴシック" panose="020B0600070205080204" pitchFamily="34" charset="-128"/>
              </a:rPr>
              <a:t> a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více</a:t>
            </a:r>
            <a:r>
              <a:rPr lang="en-US" altLang="cs-CZ" sz="2000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proměnných</a:t>
            </a:r>
            <a:r>
              <a:rPr lang="en-US" altLang="cs-CZ" sz="2000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cs-CZ" sz="2000" dirty="0" err="1">
                <a:ea typeface="ＭＳ Ｐゴシック" panose="020B0600070205080204" pitchFamily="34" charset="-128"/>
              </a:rPr>
              <a:t>postup</a:t>
            </a:r>
            <a:r>
              <a:rPr lang="en-US" altLang="cs-CZ" sz="2000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vnášející</a:t>
            </a:r>
            <a:r>
              <a:rPr lang="en-US" altLang="cs-CZ" sz="2000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řád</a:t>
            </a:r>
            <a:r>
              <a:rPr lang="en-US" altLang="cs-CZ" sz="2000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přírodních</a:t>
            </a:r>
            <a:r>
              <a:rPr lang="en-US" altLang="cs-CZ" sz="2000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věd</a:t>
            </a:r>
            <a:r>
              <a:rPr lang="en-US" altLang="cs-CZ" sz="2000" dirty="0">
                <a:ea typeface="ＭＳ Ｐゴシック" panose="020B0600070205080204" pitchFamily="34" charset="-128"/>
              </a:rPr>
              <a:t> do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studia</a:t>
            </a:r>
            <a:r>
              <a:rPr lang="en-US" altLang="cs-CZ" sz="2000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sociálních</a:t>
            </a:r>
            <a:r>
              <a:rPr lang="en-US" altLang="cs-CZ" sz="2000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fenoménů</a:t>
            </a:r>
            <a:endParaRPr lang="en-US" altLang="cs-CZ" sz="2000" dirty="0">
              <a:ea typeface="ＭＳ Ｐゴシック" panose="020B0600070205080204" pitchFamily="34" charset="-128"/>
            </a:endParaRPr>
          </a:p>
          <a:p>
            <a:r>
              <a:rPr lang="en-US" altLang="cs-CZ" sz="2000" dirty="0" err="1">
                <a:ea typeface="ＭＳ Ｐゴシック" panose="020B0600070205080204" pitchFamily="34" charset="-128"/>
              </a:rPr>
              <a:t>výzkumná</a:t>
            </a:r>
            <a:r>
              <a:rPr lang="en-US" altLang="cs-CZ" sz="2000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technika</a:t>
            </a:r>
            <a:r>
              <a:rPr lang="en-US" altLang="cs-CZ" sz="2000" dirty="0">
                <a:ea typeface="ＭＳ Ｐゴシック" panose="020B0600070205080204" pitchFamily="34" charset="-128"/>
              </a:rPr>
              <a:t> pro “</a:t>
            </a:r>
            <a:r>
              <a:rPr lang="en-US" altLang="ja-JP" sz="2000" dirty="0" err="1">
                <a:ea typeface="ＭＳ Ｐゴシック" panose="020B0600070205080204" pitchFamily="34" charset="-128"/>
              </a:rPr>
              <a:t>kvantitativní</a:t>
            </a:r>
            <a:r>
              <a:rPr lang="en-US" altLang="ja-JP" sz="2000" dirty="0">
                <a:ea typeface="ＭＳ Ｐゴシック" panose="020B0600070205080204" pitchFamily="34" charset="-128"/>
              </a:rPr>
              <a:t>, </a:t>
            </a:r>
            <a:r>
              <a:rPr lang="en-US" altLang="ja-JP" sz="2000" dirty="0" err="1">
                <a:ea typeface="ＭＳ Ｐゴシック" panose="020B0600070205080204" pitchFamily="34" charset="-128"/>
              </a:rPr>
              <a:t>systematický</a:t>
            </a:r>
            <a:r>
              <a:rPr lang="en-US" altLang="ja-JP" sz="2000" dirty="0">
                <a:ea typeface="ＭＳ Ｐゴシック" panose="020B0600070205080204" pitchFamily="34" charset="-128"/>
              </a:rPr>
              <a:t> a </a:t>
            </a:r>
            <a:r>
              <a:rPr lang="en-US" altLang="ja-JP" sz="2000" dirty="0" err="1">
                <a:ea typeface="ＭＳ Ｐゴシック" panose="020B0600070205080204" pitchFamily="34" charset="-128"/>
              </a:rPr>
              <a:t>objektivní</a:t>
            </a:r>
            <a:r>
              <a:rPr lang="en-US" altLang="ja-JP" sz="2000" dirty="0">
                <a:ea typeface="ＭＳ Ｐゴシック" panose="020B0600070205080204" pitchFamily="34" charset="-128"/>
              </a:rPr>
              <a:t> </a:t>
            </a:r>
            <a:r>
              <a:rPr lang="en-US" altLang="ja-JP" sz="2000" dirty="0" err="1">
                <a:ea typeface="ＭＳ Ｐゴシック" panose="020B0600070205080204" pitchFamily="34" charset="-128"/>
              </a:rPr>
              <a:t>popis</a:t>
            </a:r>
            <a:r>
              <a:rPr lang="en-US" altLang="ja-JP" sz="2000" dirty="0">
                <a:ea typeface="ＭＳ Ｐゴシック" panose="020B0600070205080204" pitchFamily="34" charset="-128"/>
              </a:rPr>
              <a:t> </a:t>
            </a:r>
            <a:r>
              <a:rPr lang="en-US" altLang="ja-JP" sz="2000" dirty="0" err="1">
                <a:ea typeface="ＭＳ Ｐゴシック" panose="020B0600070205080204" pitchFamily="34" charset="-128"/>
              </a:rPr>
              <a:t>zjevného</a:t>
            </a:r>
            <a:r>
              <a:rPr lang="en-US" altLang="ja-JP" sz="2000" dirty="0">
                <a:ea typeface="ＭＳ Ｐゴシック" panose="020B0600070205080204" pitchFamily="34" charset="-128"/>
              </a:rPr>
              <a:t> </a:t>
            </a:r>
            <a:r>
              <a:rPr lang="en-US" altLang="ja-JP" sz="2000" dirty="0" err="1">
                <a:ea typeface="ＭＳ Ｐゴシック" panose="020B0600070205080204" pitchFamily="34" charset="-128"/>
              </a:rPr>
              <a:t>obsahu</a:t>
            </a:r>
            <a:r>
              <a:rPr lang="en-US" altLang="ja-JP" sz="2000" dirty="0">
                <a:ea typeface="ＭＳ Ｐゴシック" panose="020B0600070205080204" pitchFamily="34" charset="-128"/>
              </a:rPr>
              <a:t> </a:t>
            </a:r>
            <a:r>
              <a:rPr lang="en-US" altLang="ja-JP" sz="2000" dirty="0" err="1">
                <a:ea typeface="ＭＳ Ｐゴシック" panose="020B0600070205080204" pitchFamily="34" charset="-128"/>
              </a:rPr>
              <a:t>komunikace</a:t>
            </a:r>
            <a:r>
              <a:rPr lang="en-US" altLang="en-US" sz="2000" dirty="0">
                <a:ea typeface="ＭＳ Ｐゴシック" panose="020B0600070205080204" pitchFamily="34" charset="-128"/>
              </a:rPr>
              <a:t>”</a:t>
            </a:r>
            <a:r>
              <a:rPr lang="en-US" altLang="ja-JP" sz="2000" dirty="0">
                <a:ea typeface="ＭＳ Ｐゴシック" panose="020B0600070205080204" pitchFamily="34" charset="-128"/>
              </a:rPr>
              <a:t> (Bernard </a:t>
            </a:r>
            <a:r>
              <a:rPr lang="en-US" altLang="ja-JP" sz="2000" dirty="0" err="1">
                <a:ea typeface="ＭＳ Ｐゴシック" panose="020B0600070205080204" pitchFamily="34" charset="-128"/>
              </a:rPr>
              <a:t>Berelson</a:t>
            </a:r>
            <a:r>
              <a:rPr lang="en-US" altLang="ja-JP" sz="2000" dirty="0">
                <a:ea typeface="ＭＳ Ｐゴシック" panose="020B0600070205080204" pitchFamily="34" charset="-128"/>
              </a:rPr>
              <a:t>, 1952)</a:t>
            </a:r>
          </a:p>
          <a:p>
            <a:r>
              <a:rPr lang="en-US" altLang="cs-CZ" sz="2000" dirty="0" err="1">
                <a:ea typeface="ＭＳ Ｐゴシック" panose="020B0600070205080204" pitchFamily="34" charset="-128"/>
              </a:rPr>
              <a:t>snaha</a:t>
            </a:r>
            <a:r>
              <a:rPr lang="en-US" altLang="cs-CZ" sz="2000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zmapovat</a:t>
            </a:r>
            <a:r>
              <a:rPr lang="en-US" altLang="cs-CZ" sz="2000" u="sng" dirty="0">
                <a:ea typeface="ＭＳ Ｐゴシック" panose="020B0600070205080204" pitchFamily="34" charset="-128"/>
              </a:rPr>
              <a:t>, </a:t>
            </a:r>
            <a:r>
              <a:rPr lang="en-US" altLang="cs-CZ" sz="2000" u="sng" dirty="0" err="1">
                <a:ea typeface="ＭＳ Ｐゴシック" panose="020B0600070205080204" pitchFamily="34" charset="-128"/>
              </a:rPr>
              <a:t>jaká</a:t>
            </a:r>
            <a:r>
              <a:rPr lang="en-US" altLang="cs-CZ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u="sng" dirty="0" err="1">
                <a:ea typeface="ＭＳ Ｐゴシック" panose="020B0600070205080204" pitchFamily="34" charset="-128"/>
              </a:rPr>
              <a:t>sociální</a:t>
            </a:r>
            <a:r>
              <a:rPr lang="en-US" altLang="cs-CZ" sz="2000" u="sng" dirty="0">
                <a:ea typeface="ＭＳ Ｐゴシック" panose="020B0600070205080204" pitchFamily="34" charset="-128"/>
              </a:rPr>
              <a:t> a </a:t>
            </a:r>
            <a:r>
              <a:rPr lang="en-US" altLang="cs-CZ" sz="2000" u="sng" dirty="0" err="1">
                <a:ea typeface="ＭＳ Ｐゴシック" panose="020B0600070205080204" pitchFamily="34" charset="-128"/>
              </a:rPr>
              <a:t>kulturní</a:t>
            </a:r>
            <a:r>
              <a:rPr lang="en-US" altLang="cs-CZ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u="sng" dirty="0" err="1">
                <a:ea typeface="ＭＳ Ｐゴシック" panose="020B0600070205080204" pitchFamily="34" charset="-128"/>
              </a:rPr>
              <a:t>témata</a:t>
            </a:r>
            <a:r>
              <a:rPr lang="en-US" altLang="cs-CZ" sz="2000" u="sng" dirty="0">
                <a:ea typeface="ＭＳ Ｐゴシック" panose="020B0600070205080204" pitchFamily="34" charset="-128"/>
              </a:rPr>
              <a:t>, </a:t>
            </a:r>
            <a:r>
              <a:rPr lang="en-US" altLang="cs-CZ" sz="2000" u="sng" dirty="0" err="1">
                <a:ea typeface="ＭＳ Ｐゴシック" panose="020B0600070205080204" pitchFamily="34" charset="-128"/>
              </a:rPr>
              <a:t>hodnoty</a:t>
            </a:r>
            <a:r>
              <a:rPr lang="en-US" altLang="cs-CZ" sz="2000" u="sng" dirty="0">
                <a:ea typeface="ＭＳ Ｐゴシック" panose="020B0600070205080204" pitchFamily="34" charset="-128"/>
              </a:rPr>
              <a:t> a </a:t>
            </a:r>
            <a:r>
              <a:rPr lang="en-US" altLang="cs-CZ" sz="2000" u="sng" dirty="0" err="1">
                <a:ea typeface="ＭＳ Ｐゴシック" panose="020B0600070205080204" pitchFamily="34" charset="-128"/>
              </a:rPr>
              <a:t>jevy</a:t>
            </a:r>
            <a:r>
              <a:rPr lang="en-US" altLang="cs-CZ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u="sng" dirty="0" err="1">
                <a:ea typeface="ＭＳ Ｐゴシック" panose="020B0600070205080204" pitchFamily="34" charset="-128"/>
              </a:rPr>
              <a:t>prezentují</a:t>
            </a:r>
            <a:r>
              <a:rPr lang="en-US" altLang="cs-CZ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u="sng" dirty="0" err="1">
                <a:ea typeface="ＭＳ Ｐゴシック" panose="020B0600070205080204" pitchFamily="34" charset="-128"/>
              </a:rPr>
              <a:t>různé</a:t>
            </a:r>
            <a:r>
              <a:rPr lang="en-US" altLang="cs-CZ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u="sng" dirty="0" err="1">
                <a:ea typeface="ＭＳ Ｐゴシック" panose="020B0600070205080204" pitchFamily="34" charset="-128"/>
              </a:rPr>
              <a:t>mediované</a:t>
            </a:r>
            <a:r>
              <a:rPr lang="en-US" altLang="cs-CZ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u="sng" dirty="0" err="1">
                <a:ea typeface="ＭＳ Ｐゴシック" panose="020B0600070205080204" pitchFamily="34" charset="-128"/>
              </a:rPr>
              <a:t>obsahy</a:t>
            </a:r>
            <a:r>
              <a:rPr lang="en-US" altLang="cs-CZ" sz="2000" dirty="0">
                <a:ea typeface="ＭＳ Ｐゴシック" panose="020B0600070205080204" pitchFamily="34" charset="-128"/>
              </a:rPr>
              <a:t> (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zpravodajství</a:t>
            </a:r>
            <a:r>
              <a:rPr lang="en-US" altLang="cs-CZ" sz="2000" dirty="0">
                <a:ea typeface="ＭＳ Ｐゴシック" panose="020B0600070205080204" pitchFamily="34" charset="-128"/>
              </a:rPr>
              <a:t>,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reklamní</a:t>
            </a:r>
            <a:r>
              <a:rPr lang="en-US" altLang="cs-CZ" sz="2000" dirty="0">
                <a:ea typeface="ＭＳ Ｐゴシック" panose="020B0600070205080204" pitchFamily="34" charset="-128"/>
              </a:rPr>
              <a:t>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sdělení</a:t>
            </a:r>
            <a:r>
              <a:rPr lang="en-US" altLang="cs-CZ" sz="2000" dirty="0">
                <a:ea typeface="ＭＳ Ｐゴシック" panose="020B0600070205080204" pitchFamily="34" charset="-128"/>
              </a:rPr>
              <a:t>, </a:t>
            </a:r>
            <a:r>
              <a:rPr lang="en-US" altLang="cs-CZ" sz="2000" dirty="0" err="1">
                <a:ea typeface="ＭＳ Ｐゴシック" panose="020B0600070205080204" pitchFamily="34" charset="-128"/>
              </a:rPr>
              <a:t>beletrie</a:t>
            </a:r>
            <a:r>
              <a:rPr lang="en-US" altLang="cs-CZ" sz="2000" dirty="0">
                <a:ea typeface="ＭＳ Ｐゴシック" panose="020B0600070205080204" pitchFamily="34" charset="-128"/>
              </a:rPr>
              <a:t>)</a:t>
            </a:r>
            <a:br>
              <a:rPr lang="cs-CZ" altLang="cs-CZ" sz="2000" dirty="0">
                <a:ea typeface="ＭＳ Ｐゴシック" panose="020B0600070205080204" pitchFamily="34" charset="-128"/>
              </a:rPr>
            </a:br>
            <a:endParaRPr lang="cs-CZ" altLang="cs-CZ" sz="2000" dirty="0">
              <a:ea typeface="ＭＳ Ｐゴシック" panose="020B0600070205080204" pitchFamily="34" charset="-128"/>
            </a:endParaRPr>
          </a:p>
        </p:txBody>
      </p:sp>
      <p:sp>
        <p:nvSpPr>
          <p:cNvPr id="35849" name="Rectangle 3584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1" name="Rectangle 3585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5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1" name="Rectangle 3687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B8C79-51ED-8A45-B635-80F888EA8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cs-CZ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Kvantitativní obsahová analýza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BF5E5575-6257-954B-93B1-7CF85403E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r>
              <a:rPr lang="en-US" altLang="cs-CZ" sz="2000" dirty="0">
                <a:ea typeface="ＭＳ Ｐゴシック" panose="020B0600070205080204" pitchFamily="34" charset="-128"/>
              </a:rPr>
              <a:t>z</a:t>
            </a:r>
            <a:r>
              <a:rPr lang="cs-CZ" altLang="cs-CZ" sz="2000" dirty="0" err="1">
                <a:ea typeface="ＭＳ Ｐゴシック" panose="020B0600070205080204" pitchFamily="34" charset="-128"/>
              </a:rPr>
              <a:t>načně</a:t>
            </a:r>
            <a:r>
              <a:rPr lang="cs-CZ" altLang="cs-CZ" sz="2000" dirty="0">
                <a:ea typeface="ＭＳ Ｐゴシック" panose="020B0600070205080204" pitchFamily="34" charset="-128"/>
              </a:rPr>
              <a:t> strukturovaná</a:t>
            </a:r>
          </a:p>
          <a:p>
            <a:r>
              <a:rPr lang="en-US" altLang="cs-CZ" sz="2000" dirty="0">
                <a:ea typeface="ＭＳ Ｐゴシック" panose="020B0600070205080204" pitchFamily="34" charset="-128"/>
              </a:rPr>
              <a:t>s</a:t>
            </a:r>
            <a:r>
              <a:rPr lang="cs-CZ" altLang="cs-CZ" sz="2000" dirty="0" err="1">
                <a:ea typeface="ＭＳ Ｐゴシック" panose="020B0600070205080204" pitchFamily="34" charset="-128"/>
              </a:rPr>
              <a:t>ystematičnost</a:t>
            </a:r>
            <a:r>
              <a:rPr lang="cs-CZ" altLang="cs-CZ" sz="2000" dirty="0">
                <a:ea typeface="ＭＳ Ｐゴシック" panose="020B0600070205080204" pitchFamily="34" charset="-128"/>
              </a:rPr>
              <a:t>, výsledky snadno intersubjektivně ověřitelné</a:t>
            </a:r>
          </a:p>
          <a:p>
            <a:r>
              <a:rPr lang="en-US" altLang="cs-CZ" sz="2000" dirty="0">
                <a:ea typeface="ＭＳ Ｐゴシック" panose="020B0600070205080204" pitchFamily="34" charset="-128"/>
              </a:rPr>
              <a:t>d</a:t>
            </a:r>
            <a:r>
              <a:rPr lang="cs-CZ" altLang="cs-CZ" sz="2000" dirty="0" err="1">
                <a:ea typeface="ＭＳ Ｐゴシック" panose="020B0600070205080204" pitchFamily="34" charset="-128"/>
              </a:rPr>
              <a:t>ata</a:t>
            </a:r>
            <a:r>
              <a:rPr lang="cs-CZ" altLang="cs-CZ" sz="2000" dirty="0">
                <a:ea typeface="ＭＳ Ｐゴシック" panose="020B0600070205080204" pitchFamily="34" charset="-128"/>
              </a:rPr>
              <a:t>, která v OA dostáváme, mají standardizovaný charakter, vyjadřují frekvenci výskytu určitých témat, slov, obrazů apod. </a:t>
            </a:r>
            <a:r>
              <a:rPr lang="en-US" altLang="cs-CZ" sz="2000" dirty="0">
                <a:ea typeface="ＭＳ Ｐゴシック" panose="020B0600070205080204" pitchFamily="34" charset="-128"/>
              </a:rPr>
              <a:t>a</a:t>
            </a:r>
            <a:r>
              <a:rPr lang="cs-CZ" altLang="cs-CZ" sz="2000" dirty="0">
                <a:ea typeface="ＭＳ Ｐゴシック" panose="020B0600070205080204" pitchFamily="34" charset="-128"/>
              </a:rPr>
              <a:t> zpracovávají se v numerické podobě pomocí statistických analýz</a:t>
            </a:r>
            <a:br>
              <a:rPr lang="cs-CZ" altLang="cs-CZ" sz="2000" dirty="0">
                <a:ea typeface="ＭＳ Ｐゴシック" panose="020B0600070205080204" pitchFamily="34" charset="-128"/>
              </a:rPr>
            </a:br>
            <a:endParaRPr lang="cs-CZ" altLang="cs-CZ" sz="2000" dirty="0">
              <a:ea typeface="ＭＳ Ｐゴシック" panose="020B0600070205080204" pitchFamily="34" charset="-128"/>
            </a:endParaRPr>
          </a:p>
          <a:p>
            <a:r>
              <a:rPr lang="en-US" altLang="cs-CZ" sz="2000" dirty="0">
                <a:ea typeface="ＭＳ Ｐゴシック" panose="020B0600070205080204" pitchFamily="34" charset="-128"/>
              </a:rPr>
              <a:t>v</a:t>
            </a:r>
            <a:r>
              <a:rPr lang="cs-CZ" altLang="cs-CZ" sz="2000" dirty="0" err="1">
                <a:ea typeface="ＭＳ Ｐゴシック" panose="020B0600070205080204" pitchFamily="34" charset="-128"/>
              </a:rPr>
              <a:t>ýsledkem</a:t>
            </a:r>
            <a:r>
              <a:rPr lang="cs-CZ" altLang="cs-CZ" sz="2000" dirty="0">
                <a:ea typeface="ＭＳ Ｐゴシック" panose="020B0600070205080204" pitchFamily="34" charset="-128"/>
              </a:rPr>
              <a:t> OA je kvantitativní popis výskytu vybraných znaků ve zkoumaných textech</a:t>
            </a:r>
          </a:p>
          <a:p>
            <a:r>
              <a:rPr lang="cs-CZ" altLang="cs-CZ" sz="2000" dirty="0">
                <a:ea typeface="ＭＳ Ｐゴシック" panose="020B0600070205080204" pitchFamily="34" charset="-128"/>
              </a:rPr>
              <a:t>zkoumání zřejmého i skrytého obsahu; obsahových i formálních prvků textu</a:t>
            </a:r>
          </a:p>
        </p:txBody>
      </p:sp>
      <p:sp>
        <p:nvSpPr>
          <p:cNvPr id="36873" name="Rectangle 3687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5" name="Rectangle 3687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08751FC-EE84-ED48-B037-D0CC7F3AE2AC}"/>
              </a:ext>
            </a:extLst>
          </p:cNvPr>
          <p:cNvSpPr txBox="1"/>
          <p:nvPr/>
        </p:nvSpPr>
        <p:spPr>
          <a:xfrm>
            <a:off x="3526971" y="731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41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9FCE-37C3-244F-AD4F-9F8EFD26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cs-CZ" sz="54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Obsahová analýza</a:t>
            </a:r>
            <a:endParaRPr lang="en-US" altLang="cs-CZ" sz="54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graphicFrame>
        <p:nvGraphicFramePr>
          <p:cNvPr id="64516" name="Content Placeholder 2">
            <a:extLst>
              <a:ext uri="{FF2B5EF4-FFF2-40B4-BE49-F238E27FC236}">
                <a16:creationId xmlns:a16="http://schemas.microsoft.com/office/drawing/2014/main" id="{3949A9F9-0B8A-4C4F-472C-9B3BC209FD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396373"/>
              </p:ext>
            </p:extLst>
          </p:nvPr>
        </p:nvGraphicFramePr>
        <p:xfrm>
          <a:off x="5126418" y="552091"/>
          <a:ext cx="6224335" cy="54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28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1" name="Picture 35850">
            <a:extLst>
              <a:ext uri="{FF2B5EF4-FFF2-40B4-BE49-F238E27FC236}">
                <a16:creationId xmlns:a16="http://schemas.microsoft.com/office/drawing/2014/main" id="{3AA9940D-7A7D-CF9E-3507-CAB5853B4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5855" name="Rectangle 3585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55942-E440-E143-8860-4831972E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cs-CZ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Kvantitativní obsahová analýza</a:t>
            </a:r>
          </a:p>
        </p:txBody>
      </p:sp>
      <p:graphicFrame>
        <p:nvGraphicFramePr>
          <p:cNvPr id="35850" name="Content Placeholder 2">
            <a:extLst>
              <a:ext uri="{FF2B5EF4-FFF2-40B4-BE49-F238E27FC236}">
                <a16:creationId xmlns:a16="http://schemas.microsoft.com/office/drawing/2014/main" id="{5B50612D-429B-8C3C-4DCE-DA422F1376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6633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31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64515" descr="Vykřičník na žlutém pozadí">
            <a:extLst>
              <a:ext uri="{FF2B5EF4-FFF2-40B4-BE49-F238E27FC236}">
                <a16:creationId xmlns:a16="http://schemas.microsoft.com/office/drawing/2014/main" id="{DC8EABF3-1154-F2EA-5C52-B6A099D44D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4520" name="Rectangle 6451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42111-E67A-A846-A086-11104D6CA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cs-CZ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Sampling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AF4C88DF-EE91-C748-905B-749DF4B3D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60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cs-CZ" altLang="cs-CZ" sz="2600">
              <a:ea typeface="ＭＳ Ｐゴシック" panose="020B0600070205080204" pitchFamily="34" charset="-128"/>
            </a:endParaRPr>
          </a:p>
          <a:p>
            <a:r>
              <a:rPr lang="en-US" altLang="cs-CZ" sz="2600">
                <a:ea typeface="ＭＳ Ｐゴシック" panose="020B0600070205080204" pitchFamily="34" charset="-128"/>
              </a:rPr>
              <a:t>n</a:t>
            </a:r>
            <a:r>
              <a:rPr lang="cs-CZ" altLang="cs-CZ" sz="2600" err="1">
                <a:ea typeface="ＭＳ Ｐゴシック" panose="020B0600070205080204" pitchFamily="34" charset="-128"/>
              </a:rPr>
              <a:t>áhodný</a:t>
            </a:r>
            <a:r>
              <a:rPr lang="cs-CZ" altLang="cs-CZ" sz="2600">
                <a:ea typeface="ＭＳ Ｐゴシック" panose="020B0600070205080204" pitchFamily="34" charset="-128"/>
              </a:rPr>
              <a:t> výběr (př. každý 5. vizuál v časopise, každý 10. komentář pod příspěvkem politika na </a:t>
            </a:r>
            <a:r>
              <a:rPr lang="cs-CZ" altLang="cs-CZ" sz="2600" err="1">
                <a:ea typeface="ＭＳ Ｐゴシック" panose="020B0600070205080204" pitchFamily="34" charset="-128"/>
              </a:rPr>
              <a:t>Facebooku</a:t>
            </a:r>
            <a:r>
              <a:rPr lang="cs-CZ" altLang="cs-CZ" sz="2600">
                <a:ea typeface="ＭＳ Ｐゴシック" panose="020B0600070205080204" pitchFamily="34" charset="-128"/>
              </a:rPr>
              <a:t>)</a:t>
            </a:r>
            <a:br>
              <a:rPr lang="cs-CZ" altLang="cs-CZ" sz="2600">
                <a:ea typeface="ＭＳ Ｐゴシック" panose="020B0600070205080204" pitchFamily="34" charset="-128"/>
              </a:rPr>
            </a:br>
            <a:endParaRPr lang="cs-CZ" altLang="cs-CZ" sz="2600">
              <a:ea typeface="ＭＳ Ｐゴシック" panose="020B0600070205080204" pitchFamily="34" charset="-128"/>
            </a:endParaRPr>
          </a:p>
          <a:p>
            <a:r>
              <a:rPr lang="cs-CZ" altLang="cs-CZ" sz="2600">
                <a:ea typeface="ＭＳ Ｐゴシック" panose="020B0600070205080204" pitchFamily="34" charset="-128"/>
              </a:rPr>
              <a:t>účelový výběr – prvních 50 komentářů pod příspěvkem na </a:t>
            </a:r>
            <a:r>
              <a:rPr lang="cs-CZ" altLang="cs-CZ" sz="2600" err="1">
                <a:ea typeface="ＭＳ Ｐゴシック" panose="020B0600070205080204" pitchFamily="34" charset="-128"/>
              </a:rPr>
              <a:t>Fb</a:t>
            </a:r>
            <a:br>
              <a:rPr lang="cs-CZ" altLang="cs-CZ" sz="2600">
                <a:ea typeface="ＭＳ Ｐゴシック" panose="020B0600070205080204" pitchFamily="34" charset="-128"/>
              </a:rPr>
            </a:br>
            <a:endParaRPr lang="cs-CZ" altLang="cs-CZ" sz="2600">
              <a:ea typeface="ＭＳ Ｐゴシック" panose="020B0600070205080204" pitchFamily="34" charset="-128"/>
            </a:endParaRPr>
          </a:p>
          <a:p>
            <a:r>
              <a:rPr lang="en-US" altLang="cs-CZ" sz="2600">
                <a:ea typeface="ＭＳ Ｐゴシック" panose="020B0600070205080204" pitchFamily="34" charset="-128"/>
              </a:rPr>
              <a:t>m</a:t>
            </a:r>
            <a:r>
              <a:rPr lang="cs-CZ" altLang="cs-CZ" sz="2600" err="1">
                <a:ea typeface="ＭＳ Ｐゴシック" panose="020B0600070205080204" pitchFamily="34" charset="-128"/>
              </a:rPr>
              <a:t>etoda</a:t>
            </a:r>
            <a:r>
              <a:rPr lang="cs-CZ" altLang="cs-CZ" sz="2600">
                <a:ea typeface="ＭＳ Ｐゴシック" panose="020B0600070205080204" pitchFamily="34" charset="-128"/>
              </a:rPr>
              <a:t> konstruovaného týdne </a:t>
            </a:r>
            <a:r>
              <a:rPr lang="en-US" altLang="cs-CZ" sz="2600">
                <a:ea typeface="ＭＳ Ｐゴシック" panose="020B0600070205080204" pitchFamily="34" charset="-128"/>
              </a:rPr>
              <a:t>–</a:t>
            </a:r>
            <a:r>
              <a:rPr lang="cs-CZ" altLang="cs-CZ" sz="2600">
                <a:ea typeface="ＭＳ Ｐゴシック" panose="020B0600070205080204" pitchFamily="34" charset="-128"/>
              </a:rPr>
              <a:t> redukuje sezónnost a vliv kauz, analyzujeme například reklamy vysílané v pondělí prvního týdne, úterý druhého týdne, středu třetího týdne atd.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6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657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ABBC8C-8C33-5B40-AEE7-6DA1D5AD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Kódovací jednotka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56DD9C4-F0BB-45B4-9936-C9375308E8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7249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64515" descr="Detailní záběr klávesnice kalkulačky">
            <a:extLst>
              <a:ext uri="{FF2B5EF4-FFF2-40B4-BE49-F238E27FC236}">
                <a16:creationId xmlns:a16="http://schemas.microsoft.com/office/drawing/2014/main" id="{31B430FC-BF9C-2738-C9FB-2F73D6857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903" b="141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4520" name="Rectangle 6451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C8B73-47D1-9B48-A060-797CFBA3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cs-CZ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Kvantitativní obsahová analýza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2A648E89-1A2E-5F40-A981-3FF2022C3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cs-CZ">
                <a:ea typeface="ＭＳ Ｐゴシック" panose="020B0600070205080204" pitchFamily="34" charset="-128"/>
              </a:rPr>
              <a:t>p</a:t>
            </a:r>
            <a:r>
              <a:rPr lang="cs-CZ" altLang="cs-CZ" err="1">
                <a:ea typeface="ＭＳ Ｐゴシック" panose="020B0600070205080204" pitchFamily="34" charset="-128"/>
              </a:rPr>
              <a:t>ři</a:t>
            </a:r>
            <a:r>
              <a:rPr lang="cs-CZ" altLang="cs-CZ">
                <a:ea typeface="ＭＳ Ｐゴシック" panose="020B0600070205080204" pitchFamily="34" charset="-128"/>
              </a:rPr>
              <a:t> kódování dat postupujeme podle předem připraveného kódovacího klíče -&gt;</a:t>
            </a:r>
          </a:p>
          <a:p>
            <a:r>
              <a:rPr lang="en-US" altLang="cs-CZ" b="1">
                <a:ea typeface="ＭＳ Ｐゴシック" panose="020B0600070205080204" pitchFamily="34" charset="-128"/>
              </a:rPr>
              <a:t>k</a:t>
            </a:r>
            <a:r>
              <a:rPr lang="cs-CZ" altLang="cs-CZ" b="1" err="1">
                <a:ea typeface="ＭＳ Ｐゴシック" panose="020B0600070205080204" pitchFamily="34" charset="-128"/>
              </a:rPr>
              <a:t>ódovací</a:t>
            </a:r>
            <a:r>
              <a:rPr lang="cs-CZ" altLang="cs-CZ" b="1">
                <a:ea typeface="ＭＳ Ｐゴシック" panose="020B0600070205080204" pitchFamily="34" charset="-128"/>
              </a:rPr>
              <a:t> kniha </a:t>
            </a:r>
            <a:r>
              <a:rPr lang="en-US" altLang="cs-CZ">
                <a:ea typeface="ＭＳ Ｐゴシック" panose="020B0600070205080204" pitchFamily="34" charset="-128"/>
              </a:rPr>
              <a:t>–</a:t>
            </a:r>
            <a:r>
              <a:rPr lang="cs-CZ" altLang="cs-CZ">
                <a:ea typeface="ＭＳ Ｐゴシック" panose="020B0600070205080204" pitchFamily="34" charset="-128"/>
              </a:rPr>
              <a:t> kódovací schéma s přehledem jednotlivých proměnných, včetně jejich operacionálních definic, a kódovací manuál, jak postupovat a jakých variant (kategorií) mohou proměnné nabývat</a:t>
            </a:r>
          </a:p>
          <a:p>
            <a:endParaRPr lang="cs-CZ" altLang="cs-CZ">
              <a:ea typeface="ＭＳ Ｐゴシック" panose="020B0600070205080204" pitchFamily="34" charset="-128"/>
            </a:endParaRPr>
          </a:p>
          <a:p>
            <a:r>
              <a:rPr lang="en-US" altLang="cs-CZ" err="1">
                <a:ea typeface="ＭＳ Ｐゴシック" panose="020B0600070205080204" pitchFamily="34" charset="-128"/>
              </a:rPr>
              <a:t>i</a:t>
            </a:r>
            <a:r>
              <a:rPr lang="cs-CZ" altLang="cs-CZ" err="1">
                <a:ea typeface="ＭＳ Ｐゴシック" panose="020B0600070205080204" pitchFamily="34" charset="-128"/>
              </a:rPr>
              <a:t>dentifikační</a:t>
            </a:r>
            <a:r>
              <a:rPr lang="cs-CZ" altLang="cs-CZ">
                <a:ea typeface="ＭＳ Ｐゴシック" panose="020B0600070205080204" pitchFamily="34" charset="-128"/>
              </a:rPr>
              <a:t> kategorie (médium, datum, stránka..)</a:t>
            </a:r>
          </a:p>
          <a:p>
            <a:r>
              <a:rPr lang="en-US" altLang="cs-CZ">
                <a:ea typeface="ＭＳ Ｐゴシック" panose="020B0600070205080204" pitchFamily="34" charset="-128"/>
              </a:rPr>
              <a:t>k</a:t>
            </a:r>
            <a:r>
              <a:rPr lang="cs-CZ" altLang="cs-CZ" err="1">
                <a:ea typeface="ＭＳ Ｐゴシック" panose="020B0600070205080204" pitchFamily="34" charset="-128"/>
              </a:rPr>
              <a:t>ódování</a:t>
            </a:r>
            <a:r>
              <a:rPr lang="cs-CZ" altLang="cs-CZ">
                <a:ea typeface="ＭＳ Ｐゴシック" panose="020B0600070205080204" pitchFamily="34" charset="-128"/>
              </a:rPr>
              <a:t> </a:t>
            </a:r>
            <a:r>
              <a:rPr lang="en-US" altLang="cs-CZ">
                <a:ea typeface="ＭＳ Ｐゴシック" panose="020B0600070205080204" pitchFamily="34" charset="-128"/>
              </a:rPr>
              <a:t>–</a:t>
            </a:r>
            <a:r>
              <a:rPr lang="cs-CZ" altLang="cs-CZ">
                <a:ea typeface="ＭＳ Ｐゴシック" panose="020B0600070205080204" pitchFamily="34" charset="-128"/>
              </a:rPr>
              <a:t> zaznamenávání do </a:t>
            </a:r>
            <a:r>
              <a:rPr lang="cs-CZ" altLang="cs-CZ" err="1">
                <a:ea typeface="ＭＳ Ｐゴシック" panose="020B0600070205080204" pitchFamily="34" charset="-128"/>
              </a:rPr>
              <a:t>kodovacího</a:t>
            </a:r>
            <a:r>
              <a:rPr lang="cs-CZ" altLang="cs-CZ">
                <a:ea typeface="ＭＳ Ｐゴシック" panose="020B0600070205080204" pitchFamily="34" charset="-128"/>
              </a:rPr>
              <a:t> archu/matice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7780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6622</TotalTime>
  <Words>522</Words>
  <Application>Microsoft Macintosh PowerPoint</Application>
  <PresentationFormat>Širokoúhlá obrazovka</PresentationFormat>
  <Paragraphs>69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Interpretace textů marketingové komunikace</vt:lpstr>
      <vt:lpstr>Obsahová analýza</vt:lpstr>
      <vt:lpstr>Kvantitativní obsahová analýza</vt:lpstr>
      <vt:lpstr>Kvantitativní obsahová analýza</vt:lpstr>
      <vt:lpstr>Obsahová analýza</vt:lpstr>
      <vt:lpstr>Kvantitativní obsahová analýza</vt:lpstr>
      <vt:lpstr>Sampling</vt:lpstr>
      <vt:lpstr>Kódovací jednotka</vt:lpstr>
      <vt:lpstr>Kvantitativní obsahová analýza</vt:lpstr>
      <vt:lpstr>Prezentace aplikace PowerPoint</vt:lpstr>
      <vt:lpstr>Kvantitativní obsahová analýza</vt:lpstr>
      <vt:lpstr>Prezentace aplikace PowerPoint</vt:lpstr>
      <vt:lpstr>Prezentace aplikace PowerPoint</vt:lpstr>
      <vt:lpstr>Prezentace aplikace PowerPoint</vt:lpstr>
      <vt:lpstr>Kvantitativní obsahová analýza</vt:lpstr>
      <vt:lpstr>Týmová práce</vt:lpstr>
      <vt:lpstr>Interpretace textů marketingové komunikace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Interpretace textů marketingové komunikace</dc:title>
  <dc:creator>Jana Rosenfeldová</dc:creator>
  <cp:lastModifiedBy>Jana Rosenfeldová</cp:lastModifiedBy>
  <cp:revision>60</cp:revision>
  <dcterms:created xsi:type="dcterms:W3CDTF">2021-02-13T10:50:01Z</dcterms:created>
  <dcterms:modified xsi:type="dcterms:W3CDTF">2024-04-17T09:41:22Z</dcterms:modified>
</cp:coreProperties>
</file>