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61" r:id="rId2"/>
    <p:sldId id="318" r:id="rId3"/>
    <p:sldId id="316" r:id="rId4"/>
    <p:sldId id="306" r:id="rId5"/>
    <p:sldId id="311" r:id="rId6"/>
    <p:sldId id="312" r:id="rId7"/>
    <p:sldId id="266" r:id="rId8"/>
    <p:sldId id="304" r:id="rId9"/>
    <p:sldId id="313" r:id="rId10"/>
    <p:sldId id="314" r:id="rId11"/>
    <p:sldId id="270" r:id="rId12"/>
    <p:sldId id="301" r:id="rId13"/>
    <p:sldId id="271" r:id="rId14"/>
    <p:sldId id="267" r:id="rId15"/>
    <p:sldId id="305" r:id="rId16"/>
    <p:sldId id="308" r:id="rId17"/>
    <p:sldId id="268" r:id="rId18"/>
    <p:sldId id="272" r:id="rId19"/>
    <p:sldId id="315" r:id="rId20"/>
    <p:sldId id="303" r:id="rId21"/>
    <p:sldId id="310" r:id="rId22"/>
    <p:sldId id="275" r:id="rId23"/>
    <p:sldId id="307" r:id="rId24"/>
    <p:sldId id="309" r:id="rId25"/>
    <p:sldId id="286" r:id="rId26"/>
    <p:sldId id="288" r:id="rId27"/>
    <p:sldId id="287" r:id="rId28"/>
    <p:sldId id="279" r:id="rId29"/>
    <p:sldId id="285" r:id="rId30"/>
    <p:sldId id="280" r:id="rId31"/>
    <p:sldId id="281" r:id="rId32"/>
    <p:sldId id="276" r:id="rId33"/>
    <p:sldId id="289" r:id="rId34"/>
    <p:sldId id="290" r:id="rId35"/>
    <p:sldId id="291" r:id="rId36"/>
    <p:sldId id="294" r:id="rId37"/>
    <p:sldId id="292" r:id="rId38"/>
    <p:sldId id="293" r:id="rId39"/>
    <p:sldId id="295" r:id="rId40"/>
    <p:sldId id="296" r:id="rId41"/>
    <p:sldId id="298" r:id="rId42"/>
    <p:sldId id="297" r:id="rId43"/>
    <p:sldId id="299" r:id="rId44"/>
    <p:sldId id="277" r:id="rId45"/>
    <p:sldId id="278" r:id="rId46"/>
    <p:sldId id="282" r:id="rId47"/>
    <p:sldId id="283" r:id="rId48"/>
    <p:sldId id="284" r:id="rId4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694FD-4501-4067-8042-379190ACE754}" type="datetimeFigureOut">
              <a:rPr lang="cs-CZ" smtClean="0"/>
              <a:t>25.11.2022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2F438-77CC-4285-8ECE-E97E054316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9915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D37A0-01AC-42C5-B5B4-564D431F9879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D37A0-01AC-42C5-B5B4-564D431F9879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3881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38200" y="2189593"/>
            <a:ext cx="6116782" cy="581316"/>
          </a:xfrm>
        </p:spPr>
        <p:txBody>
          <a:bodyPr anchor="b">
            <a:normAutofit/>
          </a:bodyPr>
          <a:lstStyle>
            <a:lvl1pPr algn="l">
              <a:defRPr lang="cs-CZ" sz="2800" b="1" i="0" u="none" strike="noStrike" smtClean="0">
                <a:effectLst/>
              </a:defRPr>
            </a:lvl1pPr>
          </a:lstStyle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38200" y="3039175"/>
            <a:ext cx="10356273" cy="1983951"/>
          </a:xfrm>
        </p:spPr>
        <p:txBody>
          <a:bodyPr/>
          <a:lstStyle>
            <a:lvl1pPr marL="0" indent="0" algn="l" rtl="0">
              <a:buNone/>
              <a:defRPr lang="cs-CZ" sz="2800" b="1" i="0" u="none" strike="noStrike" baseline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endParaRPr lang="cs-CZ" b="0" dirty="0">
              <a:effectLst/>
            </a:endParaRPr>
          </a:p>
        </p:txBody>
      </p:sp>
      <p:pic>
        <p:nvPicPr>
          <p:cNvPr id="2050" name="Picture 2" descr="mapa 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65368"/>
            <a:ext cx="502920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0" y="73776"/>
            <a:ext cx="4822444" cy="155911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5865"/>
            <a:ext cx="3001191" cy="81213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600" y="6045865"/>
            <a:ext cx="2361512" cy="81213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521" y="5966385"/>
            <a:ext cx="2570905" cy="88414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835" y="5966385"/>
            <a:ext cx="2572401" cy="88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14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vodni strana prezentace 01 c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/>
          <a:stretch/>
        </p:blipFill>
        <p:spPr bwMode="auto">
          <a:xfrm>
            <a:off x="-1" y="0"/>
            <a:ext cx="12192001" cy="853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 userDrawn="1"/>
        </p:nvSpPr>
        <p:spPr>
          <a:xfrm>
            <a:off x="1025236" y="3244332"/>
            <a:ext cx="10141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0" dirty="0">
                <a:effectLst/>
              </a:rPr>
              <a:t> </a:t>
            </a:r>
            <a:endParaRPr lang="cs-CZ" dirty="0"/>
          </a:p>
        </p:txBody>
      </p:sp>
      <p:sp>
        <p:nvSpPr>
          <p:cNvPr id="13" name="Nadpis 1"/>
          <p:cNvSpPr>
            <a:spLocks noGrp="1"/>
          </p:cNvSpPr>
          <p:nvPr>
            <p:ph type="title"/>
          </p:nvPr>
        </p:nvSpPr>
        <p:spPr>
          <a:xfrm>
            <a:off x="838200" y="2288101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85" y="5973854"/>
            <a:ext cx="2570905" cy="88414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599" y="5973854"/>
            <a:ext cx="2572401" cy="884146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4" y="5973854"/>
            <a:ext cx="3001191" cy="812135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364" y="5973854"/>
            <a:ext cx="2361512" cy="812135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4" y="139608"/>
            <a:ext cx="2591436" cy="54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60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407719"/>
            <a:ext cx="10515600" cy="88524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2604656"/>
            <a:ext cx="10515600" cy="302029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5865"/>
            <a:ext cx="3001191" cy="81213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600" y="6045865"/>
            <a:ext cx="2361512" cy="812135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521" y="5966385"/>
            <a:ext cx="2570905" cy="884146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835" y="5966385"/>
            <a:ext cx="2572401" cy="884146"/>
          </a:xfrm>
          <a:prstGeom prst="rect">
            <a:avLst/>
          </a:prstGeom>
        </p:spPr>
      </p:pic>
      <p:pic>
        <p:nvPicPr>
          <p:cNvPr id="16" name="Picture 2" descr="uvodni strana prezentace 01 c.png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/>
          <a:stretch/>
        </p:blipFill>
        <p:spPr bwMode="auto">
          <a:xfrm>
            <a:off x="-1" y="0"/>
            <a:ext cx="12192001" cy="853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4" y="139608"/>
            <a:ext cx="2591436" cy="54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207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676" y="2814084"/>
            <a:ext cx="5852960" cy="122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652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D9306-FF42-4CF9-8F6C-F741FE78FEBE}" type="datetime1">
              <a:rPr lang="cs-CZ" smtClean="0"/>
              <a:pPr/>
              <a:t>25.11.2022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DE4E-3EBE-4994-979B-69BA45C7A03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25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07C1E-5974-4C7C-9829-CED8CB50C5B2}" type="datetimeFigureOut">
              <a:rPr lang="cs-CZ" smtClean="0"/>
              <a:t>25.11.2022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F6B3C-D817-4048-B558-26EB6244E3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085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7863" y="3233302"/>
            <a:ext cx="6116782" cy="581316"/>
          </a:xfrm>
        </p:spPr>
        <p:txBody>
          <a:bodyPr>
            <a:normAutofit/>
          </a:bodyPr>
          <a:lstStyle/>
          <a:p>
            <a:r>
              <a:rPr lang="cs-CZ" sz="2000" dirty="0"/>
              <a:t>Eliška Ullrichová, </a:t>
            </a:r>
            <a:r>
              <a:rPr lang="cs-CZ" sz="2000" dirty="0" err="1"/>
              <a:t>November</a:t>
            </a:r>
            <a:r>
              <a:rPr lang="cs-CZ" sz="2000" dirty="0"/>
              <a:t> 25 2022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17863" y="4059795"/>
            <a:ext cx="10356273" cy="581317"/>
          </a:xfrm>
        </p:spPr>
        <p:txBody>
          <a:bodyPr/>
          <a:lstStyle/>
          <a:p>
            <a:r>
              <a:rPr lang="cs-CZ" dirty="0"/>
              <a:t>Green Politics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European</a:t>
            </a:r>
            <a:r>
              <a:rPr lang="cs-CZ" dirty="0"/>
              <a:t> Union/</a:t>
            </a:r>
            <a:r>
              <a:rPr lang="cs-CZ" dirty="0" err="1"/>
              <a:t>Europe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7251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acts about Methane | UNEP - UN Environment Programme">
            <a:extLst>
              <a:ext uri="{FF2B5EF4-FFF2-40B4-BE49-F238E27FC236}">
                <a16:creationId xmlns:a16="http://schemas.microsoft.com/office/drawing/2014/main" id="{65416B37-4BFF-7A3C-DC2B-6517755BB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33525"/>
            <a:ext cx="1143000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532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8099F5E-B9E8-4AFE-B13B-FB00C1569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7979" y="569407"/>
            <a:ext cx="8099906" cy="514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90760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75B80D1-7B99-4E20-B158-B54C8015AF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49" t="12148" r="11917" b="11111"/>
          <a:stretch/>
        </p:blipFill>
        <p:spPr>
          <a:xfrm>
            <a:off x="199833" y="1075187"/>
            <a:ext cx="8272989" cy="439076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0308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715D6B8-BAFF-4575-91B8-FDF915689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3206" y="-4471"/>
            <a:ext cx="7418886" cy="686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31153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899B95-38AA-4883-9088-2A1073EA0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6000" dirty="0">
                <a:latin typeface="TitilliumMaps29L" pitchFamily="50" charset="-18"/>
              </a:rPr>
              <a:t>2030 </a:t>
            </a:r>
            <a:r>
              <a:rPr lang="cs-CZ" sz="6000" dirty="0" err="1">
                <a:latin typeface="TitilliumMaps29L" pitchFamily="50" charset="-18"/>
              </a:rPr>
              <a:t>Climate</a:t>
            </a:r>
            <a:r>
              <a:rPr lang="cs-CZ" sz="6000" dirty="0">
                <a:latin typeface="TitilliumMaps29L" pitchFamily="50" charset="-18"/>
              </a:rPr>
              <a:t> </a:t>
            </a:r>
            <a:r>
              <a:rPr lang="cs-CZ" sz="6000" dirty="0" err="1">
                <a:latin typeface="TitilliumMaps29L" pitchFamily="50" charset="-18"/>
              </a:rPr>
              <a:t>Goals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3FBB835-082A-407D-921B-CC5EAE982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reducing greenhouse gas emissions at least by </a:t>
            </a:r>
            <a:r>
              <a:rPr lang="en-US" sz="2400" b="1" dirty="0"/>
              <a:t>at least 50% and towards 55%</a:t>
            </a:r>
            <a:endParaRPr lang="cs-CZ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increasing the share of renewable energy to 32 %</a:t>
            </a:r>
            <a:endParaRPr lang="cs-CZ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making improvement in energy efficiency by 32,5 %</a:t>
            </a:r>
            <a:endParaRPr lang="cs-CZ" sz="2400" dirty="0">
              <a:latin typeface="TitilliumMaps29L" pitchFamily="50" charset="-18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0659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bout Carbon Neutrality, Our Common Goal with the World | Kubota Global Site">
            <a:extLst>
              <a:ext uri="{FF2B5EF4-FFF2-40B4-BE49-F238E27FC236}">
                <a16:creationId xmlns:a16="http://schemas.microsoft.com/office/drawing/2014/main" id="{BD238C8A-9363-931E-F52D-3B4FDF28D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5441" y="0"/>
            <a:ext cx="13112331" cy="702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456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PUC Net Zero Global Goals">
            <a:extLst>
              <a:ext uri="{FF2B5EF4-FFF2-40B4-BE49-F238E27FC236}">
                <a16:creationId xmlns:a16="http://schemas.microsoft.com/office/drawing/2014/main" id="{5B37CCC6-9986-44F0-DB2C-22FBF6DD9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13" y="0"/>
            <a:ext cx="96027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F4612C5-8F96-0301-F531-09529F8BD58A}"/>
              </a:ext>
            </a:extLst>
          </p:cNvPr>
          <p:cNvSpPr txBox="1"/>
          <p:nvPr/>
        </p:nvSpPr>
        <p:spPr>
          <a:xfrm>
            <a:off x="5161280" y="6331188"/>
            <a:ext cx="2415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Source: </a:t>
            </a:r>
            <a:r>
              <a:rPr lang="cs-CZ" dirty="0" err="1"/>
              <a:t>Visual</a:t>
            </a:r>
            <a:r>
              <a:rPr lang="cs-CZ" dirty="0"/>
              <a:t> </a:t>
            </a:r>
            <a:r>
              <a:rPr lang="cs-CZ" dirty="0" err="1"/>
              <a:t>Capitalist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54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E6AA78-138B-4277-8DF4-C9F3A0888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Climate</a:t>
            </a:r>
            <a:r>
              <a:rPr lang="cs-CZ" dirty="0"/>
              <a:t> neutrality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D754E35-5A04-4109-A313-05E6B2DFF1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 5 socio-</a:t>
            </a:r>
            <a:r>
              <a:rPr lang="cs-CZ" dirty="0" err="1"/>
              <a:t>technical</a:t>
            </a:r>
            <a:r>
              <a:rPr lang="cs-CZ" dirty="0"/>
              <a:t> </a:t>
            </a:r>
            <a:r>
              <a:rPr lang="cs-CZ" dirty="0" err="1"/>
              <a:t>systems</a:t>
            </a:r>
            <a:r>
              <a:rPr lang="cs-CZ" dirty="0"/>
              <a:t>: </a:t>
            </a:r>
            <a:r>
              <a:rPr lang="cs-CZ" dirty="0" err="1"/>
              <a:t>energy</a:t>
            </a:r>
            <a:r>
              <a:rPr lang="cs-CZ" dirty="0"/>
              <a:t>, </a:t>
            </a:r>
            <a:r>
              <a:rPr lang="cs-CZ" dirty="0" err="1"/>
              <a:t>industry</a:t>
            </a:r>
            <a:r>
              <a:rPr lang="cs-CZ" dirty="0"/>
              <a:t>, </a:t>
            </a:r>
            <a:r>
              <a:rPr lang="cs-CZ" dirty="0" err="1"/>
              <a:t>buildings</a:t>
            </a:r>
            <a:r>
              <a:rPr lang="cs-CZ" dirty="0"/>
              <a:t>, mobility, food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3 </a:t>
            </a:r>
            <a:r>
              <a:rPr lang="cs-CZ" dirty="0" err="1"/>
              <a:t>ecological</a:t>
            </a:r>
            <a:r>
              <a:rPr lang="cs-CZ" dirty="0"/>
              <a:t> problems: </a:t>
            </a:r>
            <a:r>
              <a:rPr lang="cs-CZ" dirty="0" err="1"/>
              <a:t>climate</a:t>
            </a:r>
            <a:r>
              <a:rPr lang="cs-CZ" dirty="0"/>
              <a:t>, biodiversity, pollution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cs-CZ" sz="2100" b="1" dirty="0">
              <a:latin typeface="TitilliumMaps29L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732115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D85667B-8740-1421-1DB5-5B80AC462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584" y="1233054"/>
            <a:ext cx="6926771" cy="489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FE69B07-AAAD-480E-8F13-977461DCF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European</a:t>
            </a:r>
            <a:r>
              <a:rPr lang="cs-CZ" dirty="0"/>
              <a:t> Green </a:t>
            </a:r>
            <a:r>
              <a:rPr lang="cs-CZ" dirty="0" err="1"/>
              <a:t>Deal</a:t>
            </a:r>
            <a:r>
              <a:rPr lang="cs-CZ" dirty="0"/>
              <a:t>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F3326C6-BA73-4675-BA15-EEC38C152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latin typeface="TitilliumMaps29L" pitchFamily="50" charset="-18"/>
              </a:rPr>
              <a:t>„</a:t>
            </a:r>
            <a:r>
              <a:rPr lang="cs-CZ" sz="2400" dirty="0" err="1">
                <a:latin typeface="TitilliumMaps29L" pitchFamily="50" charset="-18"/>
              </a:rPr>
              <a:t>emitting</a:t>
            </a:r>
            <a:r>
              <a:rPr lang="cs-CZ" sz="2400" dirty="0">
                <a:latin typeface="TitilliumMaps29L" pitchFamily="50" charset="-18"/>
              </a:rPr>
              <a:t> </a:t>
            </a:r>
            <a:r>
              <a:rPr lang="cs-CZ" sz="2400" dirty="0" err="1">
                <a:latin typeface="TitilliumMaps29L" pitchFamily="50" charset="-18"/>
              </a:rPr>
              <a:t>less</a:t>
            </a:r>
            <a:r>
              <a:rPr lang="cs-CZ" sz="2400" dirty="0">
                <a:latin typeface="TitilliumMaps29L" pitchFamily="50" charset="-18"/>
              </a:rPr>
              <a:t>, </a:t>
            </a:r>
            <a:r>
              <a:rPr lang="cs-CZ" sz="2400" dirty="0" err="1">
                <a:latin typeface="TitilliumMaps29L" pitchFamily="50" charset="-18"/>
              </a:rPr>
              <a:t>absorbing</a:t>
            </a:r>
            <a:r>
              <a:rPr lang="cs-CZ" sz="2400" dirty="0">
                <a:latin typeface="TitilliumMaps29L" pitchFamily="50" charset="-18"/>
              </a:rPr>
              <a:t> more“ 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400" dirty="0" err="1">
                <a:latin typeface="TitilliumMaps29L" pitchFamily="50" charset="-18"/>
              </a:rPr>
              <a:t>extention</a:t>
            </a:r>
            <a:r>
              <a:rPr lang="cs-CZ" sz="2400" dirty="0">
                <a:latin typeface="TitilliumMaps29L" pitchFamily="50" charset="-18"/>
              </a:rPr>
              <a:t> </a:t>
            </a:r>
            <a:r>
              <a:rPr lang="cs-CZ" sz="2400" dirty="0" err="1">
                <a:latin typeface="TitilliumMaps29L" pitchFamily="50" charset="-18"/>
              </a:rPr>
              <a:t>of</a:t>
            </a:r>
            <a:r>
              <a:rPr lang="cs-CZ" sz="2400" dirty="0">
                <a:latin typeface="TitilliumMaps29L" pitchFamily="50" charset="-18"/>
              </a:rPr>
              <a:t> </a:t>
            </a:r>
            <a:r>
              <a:rPr lang="cs-CZ" sz="2400" dirty="0" err="1">
                <a:latin typeface="TitilliumMaps29L" pitchFamily="50" charset="-18"/>
              </a:rPr>
              <a:t>existing</a:t>
            </a:r>
            <a:r>
              <a:rPr lang="cs-CZ" sz="2400" dirty="0">
                <a:latin typeface="TitilliumMaps29L" pitchFamily="50" charset="-18"/>
              </a:rPr>
              <a:t> </a:t>
            </a:r>
            <a:r>
              <a:rPr lang="cs-CZ" sz="2400" dirty="0" err="1">
                <a:latin typeface="TitilliumMaps29L" pitchFamily="50" charset="-18"/>
              </a:rPr>
              <a:t>climate</a:t>
            </a:r>
            <a:r>
              <a:rPr lang="cs-CZ" sz="2400" dirty="0">
                <a:latin typeface="TitilliumMaps29L" pitchFamily="50" charset="-18"/>
              </a:rPr>
              <a:t> </a:t>
            </a:r>
            <a:r>
              <a:rPr lang="cs-CZ" sz="2400" dirty="0" err="1">
                <a:latin typeface="TitilliumMaps29L" pitchFamily="50" charset="-18"/>
              </a:rPr>
              <a:t>policies</a:t>
            </a:r>
            <a:endParaRPr lang="cs-CZ" sz="2400" dirty="0">
              <a:latin typeface="TitilliumMaps29L" pitchFamily="50" charset="-18"/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400" dirty="0" err="1">
                <a:latin typeface="TitilliumMaps29L" pitchFamily="50" charset="-18"/>
              </a:rPr>
              <a:t>European</a:t>
            </a:r>
            <a:r>
              <a:rPr lang="cs-CZ" sz="2400" dirty="0">
                <a:latin typeface="TitilliumMaps29L" pitchFamily="50" charset="-18"/>
              </a:rPr>
              <a:t> </a:t>
            </a:r>
            <a:r>
              <a:rPr lang="cs-CZ" sz="2400" dirty="0" err="1">
                <a:latin typeface="TitilliumMaps29L" pitchFamily="50" charset="-18"/>
              </a:rPr>
              <a:t>Climate</a:t>
            </a:r>
            <a:r>
              <a:rPr lang="cs-CZ" sz="2400" dirty="0">
                <a:latin typeface="TitilliumMaps29L" pitchFamily="50" charset="-18"/>
              </a:rPr>
              <a:t> </a:t>
            </a:r>
            <a:r>
              <a:rPr lang="cs-CZ" sz="2400" dirty="0" err="1">
                <a:latin typeface="TitilliumMaps29L" pitchFamily="50" charset="-18"/>
              </a:rPr>
              <a:t>Pact</a:t>
            </a:r>
            <a:endParaRPr lang="cs-CZ" sz="2400" dirty="0">
              <a:latin typeface="TitilliumMaps29L" pitchFamily="50" charset="-18"/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latin typeface="TitilliumMaps29L" pitchFamily="50" charset="-18"/>
              </a:rPr>
              <a:t>Just </a:t>
            </a:r>
            <a:r>
              <a:rPr lang="cs-CZ" sz="2400" dirty="0" err="1">
                <a:latin typeface="TitilliumMaps29L" pitchFamily="50" charset="-18"/>
              </a:rPr>
              <a:t>Transition</a:t>
            </a:r>
            <a:r>
              <a:rPr lang="cs-CZ" sz="2400" dirty="0">
                <a:latin typeface="TitilliumMaps29L" pitchFamily="50" charset="-18"/>
              </a:rPr>
              <a:t> </a:t>
            </a:r>
            <a:r>
              <a:rPr lang="cs-CZ" sz="2400" dirty="0" err="1">
                <a:latin typeface="TitilliumMaps29L" pitchFamily="50" charset="-18"/>
              </a:rPr>
              <a:t>Mechanism</a:t>
            </a:r>
            <a:endParaRPr lang="cs-CZ" sz="2400" dirty="0">
              <a:latin typeface="TitilliumMaps29L" pitchFamily="50" charset="-18"/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 err="1">
                <a:latin typeface="TitilliumMaps29L" pitchFamily="50" charset="-18"/>
              </a:rPr>
              <a:t>g</a:t>
            </a:r>
            <a:r>
              <a:rPr lang="cs-CZ" sz="2400" dirty="0" err="1">
                <a:latin typeface="TitilliumMaps29L" pitchFamily="50" charset="-18"/>
              </a:rPr>
              <a:t>lobal</a:t>
            </a:r>
            <a:r>
              <a:rPr lang="cs-CZ" sz="2400" dirty="0">
                <a:latin typeface="TitilliumMaps29L" pitchFamily="50" charset="-18"/>
              </a:rPr>
              <a:t> </a:t>
            </a:r>
            <a:r>
              <a:rPr lang="cs-CZ" sz="2400" dirty="0" err="1">
                <a:latin typeface="TitilliumMaps29L" pitchFamily="50" charset="-18"/>
              </a:rPr>
              <a:t>action</a:t>
            </a:r>
            <a:r>
              <a:rPr lang="cs-CZ" sz="2400" dirty="0">
                <a:latin typeface="TitilliumMaps29L" pitchFamily="50" charset="-18"/>
              </a:rPr>
              <a:t> 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224F86-0935-83BE-5204-522F9B02CF94}"/>
              </a:ext>
            </a:extLst>
          </p:cNvPr>
          <p:cNvSpPr txBox="1"/>
          <p:nvPr/>
        </p:nvSpPr>
        <p:spPr>
          <a:xfrm>
            <a:off x="8910320" y="5832949"/>
            <a:ext cx="3037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Source: 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Commission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5699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074" name="Picture 2">
            <a:extLst>
              <a:ext uri="{FF2B5EF4-FFF2-40B4-BE49-F238E27FC236}">
                <a16:creationId xmlns:a16="http://schemas.microsoft.com/office/drawing/2014/main" id="{3DCE9A58-241B-6CE9-DE33-6580195BA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7" y="1075188"/>
            <a:ext cx="8313696" cy="467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7C47101-0E0C-C98F-5587-590EAF8C39C1}"/>
              </a:ext>
            </a:extLst>
          </p:cNvPr>
          <p:cNvSpPr txBox="1"/>
          <p:nvPr/>
        </p:nvSpPr>
        <p:spPr>
          <a:xfrm>
            <a:off x="4968240" y="5934948"/>
            <a:ext cx="3037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Source: 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Commission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1116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DE4E-3EBE-4994-979B-69BA45C7A038}" type="slidenum">
              <a:rPr lang="cs-CZ" smtClean="0"/>
              <a:pPr/>
              <a:t>2</a:t>
            </a:fld>
            <a:endParaRPr lang="cs-CZ"/>
          </a:p>
        </p:txBody>
      </p:sp>
      <p:pic>
        <p:nvPicPr>
          <p:cNvPr id="17" name="Zástupný symbol pro obsah 32" descr="uvodni strana prezentace 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12192000" cy="854969"/>
          </a:xfrm>
          <a:prstGeom prst="rect">
            <a:avLst/>
          </a:prstGeom>
        </p:spPr>
      </p:pic>
      <p:sp>
        <p:nvSpPr>
          <p:cNvPr id="18" name="Nadpis 1"/>
          <p:cNvSpPr>
            <a:spLocks noGrp="1"/>
          </p:cNvSpPr>
          <p:nvPr>
            <p:ph type="title"/>
          </p:nvPr>
        </p:nvSpPr>
        <p:spPr>
          <a:xfrm>
            <a:off x="609600" y="1124745"/>
            <a:ext cx="10972800" cy="772948"/>
          </a:xfrm>
        </p:spPr>
        <p:txBody>
          <a:bodyPr>
            <a:normAutofit/>
          </a:bodyPr>
          <a:lstStyle/>
          <a:p>
            <a:r>
              <a:rPr lang="cs-CZ" sz="3733" dirty="0" err="1">
                <a:latin typeface="TitilliumMaps29L" pitchFamily="50" charset="-18"/>
              </a:rPr>
              <a:t>Actorness</a:t>
            </a:r>
            <a:r>
              <a:rPr lang="cs-CZ" sz="3733" dirty="0">
                <a:latin typeface="TitilliumMaps29L" pitchFamily="50" charset="-18"/>
              </a:rPr>
              <a:t> and/vs. Leadership (</a:t>
            </a:r>
            <a:r>
              <a:rPr lang="cs-CZ" sz="3733" dirty="0" err="1">
                <a:latin typeface="TitilliumMaps29L" pitchFamily="50" charset="-18"/>
              </a:rPr>
              <a:t>Vogler</a:t>
            </a:r>
            <a:r>
              <a:rPr lang="cs-CZ" sz="3733" dirty="0">
                <a:latin typeface="TitilliumMaps29L" pitchFamily="50" charset="-18"/>
              </a:rPr>
              <a:t> 2016)</a:t>
            </a:r>
          </a:p>
        </p:txBody>
      </p:sp>
      <p:sp>
        <p:nvSpPr>
          <p:cNvPr id="19" name="Zástupný symbol pro obsah 2"/>
          <p:cNvSpPr>
            <a:spLocks noGrp="1"/>
          </p:cNvSpPr>
          <p:nvPr>
            <p:ph idx="1"/>
          </p:nvPr>
        </p:nvSpPr>
        <p:spPr>
          <a:xfrm>
            <a:off x="609600" y="1988841"/>
            <a:ext cx="10972800" cy="3744415"/>
          </a:xfrm>
        </p:spPr>
        <p:txBody>
          <a:bodyPr>
            <a:normAutofit/>
          </a:bodyPr>
          <a:lstStyle/>
          <a:p>
            <a:r>
              <a:rPr lang="cs-CZ" sz="2133" dirty="0">
                <a:latin typeface="TitilliumMaps29L" pitchFamily="50" charset="-18"/>
              </a:rPr>
              <a:t>Autonomy</a:t>
            </a:r>
          </a:p>
          <a:p>
            <a:r>
              <a:rPr lang="cs-CZ" sz="2133" dirty="0" err="1">
                <a:latin typeface="TitilliumMaps29L" pitchFamily="50" charset="-18"/>
              </a:rPr>
              <a:t>Volition</a:t>
            </a:r>
            <a:endParaRPr lang="cs-CZ" sz="2133" dirty="0">
              <a:latin typeface="TitilliumMaps29L" pitchFamily="50" charset="-18"/>
            </a:endParaRPr>
          </a:p>
          <a:p>
            <a:r>
              <a:rPr lang="cs-CZ" sz="2133" dirty="0" err="1">
                <a:latin typeface="TitilliumMaps29L" pitchFamily="50" charset="-18"/>
              </a:rPr>
              <a:t>Negotiation</a:t>
            </a:r>
            <a:r>
              <a:rPr lang="cs-CZ" sz="2133" dirty="0">
                <a:latin typeface="TitilliumMaps29L" pitchFamily="50" charset="-18"/>
              </a:rPr>
              <a:t> </a:t>
            </a:r>
            <a:r>
              <a:rPr lang="cs-CZ" sz="2133" dirty="0" err="1">
                <a:latin typeface="TitilliumMaps29L" pitchFamily="50" charset="-18"/>
              </a:rPr>
              <a:t>capacity</a:t>
            </a:r>
            <a:endParaRPr lang="cs-CZ" sz="2133" dirty="0">
              <a:latin typeface="TitilliumMaps29L" pitchFamily="50" charset="-18"/>
            </a:endParaRPr>
          </a:p>
          <a:p>
            <a:r>
              <a:rPr lang="cs-CZ" sz="2133" dirty="0" err="1">
                <a:latin typeface="TitilliumMaps29L" pitchFamily="50" charset="-18"/>
              </a:rPr>
              <a:t>Policy</a:t>
            </a:r>
            <a:r>
              <a:rPr lang="cs-CZ" sz="2133" dirty="0">
                <a:latin typeface="TitilliumMaps29L" pitchFamily="50" charset="-18"/>
              </a:rPr>
              <a:t> </a:t>
            </a:r>
            <a:r>
              <a:rPr lang="cs-CZ" sz="2133" dirty="0" err="1">
                <a:latin typeface="TitilliumMaps29L" pitchFamily="50" charset="-18"/>
              </a:rPr>
              <a:t>instruments</a:t>
            </a:r>
            <a:endParaRPr lang="cs-CZ" sz="2133" dirty="0">
              <a:latin typeface="TitilliumMaps29L" pitchFamily="50" charset="-18"/>
            </a:endParaRPr>
          </a:p>
          <a:p>
            <a:endParaRPr lang="cs-CZ" sz="2133" dirty="0">
              <a:latin typeface="TitilliumMaps29L" pitchFamily="50" charset="-18"/>
            </a:endParaRPr>
          </a:p>
          <a:p>
            <a:endParaRPr lang="cs-CZ" sz="2133" dirty="0">
              <a:latin typeface="TitilliumMaps29L" pitchFamily="50" charset="-18"/>
            </a:endParaRPr>
          </a:p>
        </p:txBody>
      </p:sp>
      <p:pic>
        <p:nvPicPr>
          <p:cNvPr id="20" name="Obrázek 19" descr="logo_katedra_evropskych_studii_en_rgb_bez pozad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3339" y="6288001"/>
            <a:ext cx="2262480" cy="385228"/>
          </a:xfrm>
          <a:prstGeom prst="rect">
            <a:avLst/>
          </a:prstGeom>
        </p:spPr>
      </p:pic>
      <p:pic>
        <p:nvPicPr>
          <p:cNvPr id="21" name="Obrázek 20" descr="logo_katedra_nemeckych_a_rakouskych_studii_en_rgb_bez pozad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94954" y="6288000"/>
            <a:ext cx="1718213" cy="385229"/>
          </a:xfrm>
          <a:prstGeom prst="rect">
            <a:avLst/>
          </a:prstGeom>
        </p:spPr>
      </p:pic>
      <p:pic>
        <p:nvPicPr>
          <p:cNvPr id="22" name="Obrázek 21" descr="logo_katedra_ruskych_a_vychodoevropskych_studii_en_rgb_bez pozadi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08063" y="6288001"/>
            <a:ext cx="1927317" cy="385228"/>
          </a:xfrm>
          <a:prstGeom prst="rect">
            <a:avLst/>
          </a:prstGeom>
        </p:spPr>
      </p:pic>
      <p:pic>
        <p:nvPicPr>
          <p:cNvPr id="23" name="Obrázek 22" descr="logo_katedra_severoamerickych_studii_en_rgb_bez pozadi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31391" y="6288001"/>
            <a:ext cx="1728192" cy="38522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36A622B-5253-87FF-372A-5EDDFF5F0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55" y="516888"/>
            <a:ext cx="7955246" cy="563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TextovéPole 3">
            <a:extLst>
              <a:ext uri="{FF2B5EF4-FFF2-40B4-BE49-F238E27FC236}">
                <a16:creationId xmlns:a16="http://schemas.microsoft.com/office/drawing/2014/main" id="{21BB2E75-F8A5-A9C7-81BC-E2E94252ACFC}"/>
              </a:ext>
            </a:extLst>
          </p:cNvPr>
          <p:cNvSpPr txBox="1"/>
          <p:nvPr/>
        </p:nvSpPr>
        <p:spPr>
          <a:xfrm>
            <a:off x="4974649" y="6156446"/>
            <a:ext cx="3037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Source: 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Commission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9629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TextovéPole 2">
            <a:extLst>
              <a:ext uri="{FF2B5EF4-FFF2-40B4-BE49-F238E27FC236}">
                <a16:creationId xmlns:a16="http://schemas.microsoft.com/office/drawing/2014/main" id="{57C47101-0E0C-C98F-5587-590EAF8C39C1}"/>
              </a:ext>
            </a:extLst>
          </p:cNvPr>
          <p:cNvSpPr txBox="1"/>
          <p:nvPr/>
        </p:nvSpPr>
        <p:spPr>
          <a:xfrm>
            <a:off x="8531136" y="6077188"/>
            <a:ext cx="2586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Source: </a:t>
            </a:r>
            <a:r>
              <a:rPr lang="cs-CZ" dirty="0" err="1">
                <a:solidFill>
                  <a:schemeClr val="bg1"/>
                </a:solidFill>
              </a:rPr>
              <a:t>European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Council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4A06FE40-B5B4-2578-154B-612F062F3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7" y="0"/>
            <a:ext cx="7339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483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475749F-F487-4EFB-ABC7-C1359590E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0331056-9571-49F9-8B94-B1108D3AC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281" y="921452"/>
            <a:ext cx="4985018" cy="326863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Degrowth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6D6FAA8-41A5-46EA-A8AB-E9D2754A6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601" y="1073777"/>
            <a:ext cx="5623281" cy="4686943"/>
          </a:xfrm>
          <a:custGeom>
            <a:avLst/>
            <a:gdLst>
              <a:gd name="connsiteX0" fmla="*/ 2768595 w 4574113"/>
              <a:gd name="connsiteY0" fmla="*/ 2476119 h 3812472"/>
              <a:gd name="connsiteX1" fmla="*/ 3374676 w 4574113"/>
              <a:gd name="connsiteY1" fmla="*/ 2476119 h 3812472"/>
              <a:gd name="connsiteX2" fmla="*/ 3403209 w 4574113"/>
              <a:gd name="connsiteY2" fmla="*/ 2479909 h 3812472"/>
              <a:gd name="connsiteX3" fmla="*/ 3422833 w 4574113"/>
              <a:gd name="connsiteY3" fmla="*/ 2488137 h 3812472"/>
              <a:gd name="connsiteX4" fmla="*/ 3410840 w 4574113"/>
              <a:gd name="connsiteY4" fmla="*/ 2508879 h 3812472"/>
              <a:gd name="connsiteX5" fmla="*/ 2985934 w 4574113"/>
              <a:gd name="connsiteY5" fmla="*/ 3243764 h 3812472"/>
              <a:gd name="connsiteX6" fmla="*/ 2732784 w 4574113"/>
              <a:gd name="connsiteY6" fmla="*/ 3390890 h 3812472"/>
              <a:gd name="connsiteX7" fmla="*/ 2529297 w 4574113"/>
              <a:gd name="connsiteY7" fmla="*/ 3390890 h 3812472"/>
              <a:gd name="connsiteX8" fmla="*/ 2505559 w 4574113"/>
              <a:gd name="connsiteY8" fmla="*/ 3390890 h 3812472"/>
              <a:gd name="connsiteX9" fmla="*/ 2482907 w 4574113"/>
              <a:gd name="connsiteY9" fmla="*/ 3351884 h 3812472"/>
              <a:gd name="connsiteX10" fmla="*/ 2371959 w 4574113"/>
              <a:gd name="connsiteY10" fmla="*/ 3160822 h 3812472"/>
              <a:gd name="connsiteX11" fmla="*/ 2371959 w 4574113"/>
              <a:gd name="connsiteY11" fmla="*/ 3053878 h 3812472"/>
              <a:gd name="connsiteX12" fmla="*/ 2675654 w 4574113"/>
              <a:gd name="connsiteY12" fmla="*/ 2530895 h 3812472"/>
              <a:gd name="connsiteX13" fmla="*/ 2768595 w 4574113"/>
              <a:gd name="connsiteY13" fmla="*/ 2476119 h 3812472"/>
              <a:gd name="connsiteX14" fmla="*/ 3909778 w 4574113"/>
              <a:gd name="connsiteY14" fmla="*/ 676847 h 3812472"/>
              <a:gd name="connsiteX15" fmla="*/ 4305516 w 4574113"/>
              <a:gd name="connsiteY15" fmla="*/ 676847 h 3812472"/>
              <a:gd name="connsiteX16" fmla="*/ 4367056 w 4574113"/>
              <a:gd name="connsiteY16" fmla="*/ 712612 h 3812472"/>
              <a:gd name="connsiteX17" fmla="*/ 4564498 w 4574113"/>
              <a:gd name="connsiteY17" fmla="*/ 1054092 h 3812472"/>
              <a:gd name="connsiteX18" fmla="*/ 4564498 w 4574113"/>
              <a:gd name="connsiteY18" fmla="*/ 1123921 h 3812472"/>
              <a:gd name="connsiteX19" fmla="*/ 4367056 w 4574113"/>
              <a:gd name="connsiteY19" fmla="*/ 1465401 h 3812472"/>
              <a:gd name="connsiteX20" fmla="*/ 4305516 w 4574113"/>
              <a:gd name="connsiteY20" fmla="*/ 1501167 h 3812472"/>
              <a:gd name="connsiteX21" fmla="*/ 3909778 w 4574113"/>
              <a:gd name="connsiteY21" fmla="*/ 1501167 h 3812472"/>
              <a:gd name="connsiteX22" fmla="*/ 3849091 w 4574113"/>
              <a:gd name="connsiteY22" fmla="*/ 1465401 h 3812472"/>
              <a:gd name="connsiteX23" fmla="*/ 3650795 w 4574113"/>
              <a:gd name="connsiteY23" fmla="*/ 1123921 h 3812472"/>
              <a:gd name="connsiteX24" fmla="*/ 3650795 w 4574113"/>
              <a:gd name="connsiteY24" fmla="*/ 1054092 h 3812472"/>
              <a:gd name="connsiteX25" fmla="*/ 3849091 w 4574113"/>
              <a:gd name="connsiteY25" fmla="*/ 712612 h 3812472"/>
              <a:gd name="connsiteX26" fmla="*/ 3909778 w 4574113"/>
              <a:gd name="connsiteY26" fmla="*/ 676847 h 3812472"/>
              <a:gd name="connsiteX27" fmla="*/ 1104892 w 4574113"/>
              <a:gd name="connsiteY27" fmla="*/ 0 h 3812472"/>
              <a:gd name="connsiteX28" fmla="*/ 2732784 w 4574113"/>
              <a:gd name="connsiteY28" fmla="*/ 0 h 3812472"/>
              <a:gd name="connsiteX29" fmla="*/ 2985934 w 4574113"/>
              <a:gd name="connsiteY29" fmla="*/ 147125 h 3812472"/>
              <a:gd name="connsiteX30" fmla="*/ 3798122 w 4574113"/>
              <a:gd name="connsiteY30" fmla="*/ 1551823 h 3812472"/>
              <a:gd name="connsiteX31" fmla="*/ 3798122 w 4574113"/>
              <a:gd name="connsiteY31" fmla="*/ 1839068 h 3812472"/>
              <a:gd name="connsiteX32" fmla="*/ 3496551 w 4574113"/>
              <a:gd name="connsiteY32" fmla="*/ 2360642 h 3812472"/>
              <a:gd name="connsiteX33" fmla="*/ 3471135 w 4574113"/>
              <a:gd name="connsiteY33" fmla="*/ 2404597 h 3812472"/>
              <a:gd name="connsiteX34" fmla="*/ 3472029 w 4574113"/>
              <a:gd name="connsiteY34" fmla="*/ 2404972 h 3812472"/>
              <a:gd name="connsiteX35" fmla="*/ 3516881 w 4574113"/>
              <a:gd name="connsiteY35" fmla="*/ 2450209 h 3812472"/>
              <a:gd name="connsiteX36" fmla="*/ 3857970 w 4574113"/>
              <a:gd name="connsiteY36" fmla="*/ 3040131 h 3812472"/>
              <a:gd name="connsiteX37" fmla="*/ 3857970 w 4574113"/>
              <a:gd name="connsiteY37" fmla="*/ 3160764 h 3812472"/>
              <a:gd name="connsiteX38" fmla="*/ 3516881 w 4574113"/>
              <a:gd name="connsiteY38" fmla="*/ 3750684 h 3812472"/>
              <a:gd name="connsiteX39" fmla="*/ 3410567 w 4574113"/>
              <a:gd name="connsiteY39" fmla="*/ 3812472 h 3812472"/>
              <a:gd name="connsiteX40" fmla="*/ 2726911 w 4574113"/>
              <a:gd name="connsiteY40" fmla="*/ 3812472 h 3812472"/>
              <a:gd name="connsiteX41" fmla="*/ 2622074 w 4574113"/>
              <a:gd name="connsiteY41" fmla="*/ 3750684 h 3812472"/>
              <a:gd name="connsiteX42" fmla="*/ 2438330 w 4574113"/>
              <a:gd name="connsiteY42" fmla="*/ 3434265 h 3812472"/>
              <a:gd name="connsiteX43" fmla="*/ 2417573 w 4574113"/>
              <a:gd name="connsiteY43" fmla="*/ 3398519 h 3812472"/>
              <a:gd name="connsiteX44" fmla="*/ 2433905 w 4574113"/>
              <a:gd name="connsiteY44" fmla="*/ 3398519 h 3812472"/>
              <a:gd name="connsiteX45" fmla="*/ 2511101 w 4574113"/>
              <a:gd name="connsiteY45" fmla="*/ 3398519 h 3812472"/>
              <a:gd name="connsiteX46" fmla="*/ 2544636 w 4574113"/>
              <a:gd name="connsiteY46" fmla="*/ 3456269 h 3812472"/>
              <a:gd name="connsiteX47" fmla="*/ 2672757 w 4574113"/>
              <a:gd name="connsiteY47" fmla="*/ 3676902 h 3812472"/>
              <a:gd name="connsiteX48" fmla="*/ 2765699 w 4574113"/>
              <a:gd name="connsiteY48" fmla="*/ 3731679 h 3812472"/>
              <a:gd name="connsiteX49" fmla="*/ 3371780 w 4574113"/>
              <a:gd name="connsiteY49" fmla="*/ 3731679 h 3812472"/>
              <a:gd name="connsiteX50" fmla="*/ 3466029 w 4574113"/>
              <a:gd name="connsiteY50" fmla="*/ 3676902 h 3812472"/>
              <a:gd name="connsiteX51" fmla="*/ 3768415 w 4574113"/>
              <a:gd name="connsiteY51" fmla="*/ 3153920 h 3812472"/>
              <a:gd name="connsiteX52" fmla="*/ 3768415 w 4574113"/>
              <a:gd name="connsiteY52" fmla="*/ 3046975 h 3812472"/>
              <a:gd name="connsiteX53" fmla="*/ 3466029 w 4574113"/>
              <a:gd name="connsiteY53" fmla="*/ 2523992 h 3812472"/>
              <a:gd name="connsiteX54" fmla="*/ 3426268 w 4574113"/>
              <a:gd name="connsiteY54" fmla="*/ 2483888 h 3812472"/>
              <a:gd name="connsiteX55" fmla="*/ 3421667 w 4574113"/>
              <a:gd name="connsiteY55" fmla="*/ 2481960 h 3812472"/>
              <a:gd name="connsiteX56" fmla="*/ 3446331 w 4574113"/>
              <a:gd name="connsiteY56" fmla="*/ 2439303 h 3812472"/>
              <a:gd name="connsiteX57" fmla="*/ 3464674 w 4574113"/>
              <a:gd name="connsiteY57" fmla="*/ 2407578 h 3812472"/>
              <a:gd name="connsiteX58" fmla="*/ 3445649 w 4574113"/>
              <a:gd name="connsiteY58" fmla="*/ 2399601 h 3812472"/>
              <a:gd name="connsiteX59" fmla="*/ 3413464 w 4574113"/>
              <a:gd name="connsiteY59" fmla="*/ 2395325 h 3812472"/>
              <a:gd name="connsiteX60" fmla="*/ 2729808 w 4574113"/>
              <a:gd name="connsiteY60" fmla="*/ 2395325 h 3812472"/>
              <a:gd name="connsiteX61" fmla="*/ 2624971 w 4574113"/>
              <a:gd name="connsiteY61" fmla="*/ 2457112 h 3812472"/>
              <a:gd name="connsiteX62" fmla="*/ 2282405 w 4574113"/>
              <a:gd name="connsiteY62" fmla="*/ 3047034 h 3812472"/>
              <a:gd name="connsiteX63" fmla="*/ 2282405 w 4574113"/>
              <a:gd name="connsiteY63" fmla="*/ 3167666 h 3812472"/>
              <a:gd name="connsiteX64" fmla="*/ 2395478 w 4574113"/>
              <a:gd name="connsiteY64" fmla="*/ 3362386 h 3812472"/>
              <a:gd name="connsiteX65" fmla="*/ 2412031 w 4574113"/>
              <a:gd name="connsiteY65" fmla="*/ 3390890 h 3812472"/>
              <a:gd name="connsiteX66" fmla="*/ 2335350 w 4574113"/>
              <a:gd name="connsiteY66" fmla="*/ 3390890 h 3812472"/>
              <a:gd name="connsiteX67" fmla="*/ 1104892 w 4574113"/>
              <a:gd name="connsiteY67" fmla="*/ 3390890 h 3812472"/>
              <a:gd name="connsiteX68" fmla="*/ 855258 w 4574113"/>
              <a:gd name="connsiteY68" fmla="*/ 3243764 h 3812472"/>
              <a:gd name="connsiteX69" fmla="*/ 39555 w 4574113"/>
              <a:gd name="connsiteY69" fmla="*/ 1839068 h 3812472"/>
              <a:gd name="connsiteX70" fmla="*/ 39555 w 4574113"/>
              <a:gd name="connsiteY70" fmla="*/ 1551823 h 3812472"/>
              <a:gd name="connsiteX71" fmla="*/ 855258 w 4574113"/>
              <a:gd name="connsiteY71" fmla="*/ 147125 h 3812472"/>
              <a:gd name="connsiteX72" fmla="*/ 1104892 w 4574113"/>
              <a:gd name="connsiteY72" fmla="*/ 0 h 381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574113" h="3812472">
                <a:moveTo>
                  <a:pt x="2768595" y="2476119"/>
                </a:moveTo>
                <a:cubicBezTo>
                  <a:pt x="2768595" y="2476119"/>
                  <a:pt x="2768595" y="2476119"/>
                  <a:pt x="3374676" y="2476119"/>
                </a:cubicBezTo>
                <a:cubicBezTo>
                  <a:pt x="3384493" y="2476119"/>
                  <a:pt x="3394066" y="2477423"/>
                  <a:pt x="3403209" y="2479909"/>
                </a:cubicBezTo>
                <a:lnTo>
                  <a:pt x="3422833" y="2488137"/>
                </a:lnTo>
                <a:lnTo>
                  <a:pt x="3410840" y="2508879"/>
                </a:lnTo>
                <a:cubicBezTo>
                  <a:pt x="3302401" y="2696426"/>
                  <a:pt x="3163600" y="2936487"/>
                  <a:pt x="2985934" y="3243764"/>
                </a:cubicBezTo>
                <a:cubicBezTo>
                  <a:pt x="2933195" y="3334842"/>
                  <a:pt x="2838263" y="3390890"/>
                  <a:pt x="2732784" y="3390890"/>
                </a:cubicBezTo>
                <a:cubicBezTo>
                  <a:pt x="2732784" y="3390890"/>
                  <a:pt x="2732784" y="3390890"/>
                  <a:pt x="2529297" y="3390890"/>
                </a:cubicBezTo>
                <a:lnTo>
                  <a:pt x="2505559" y="3390890"/>
                </a:lnTo>
                <a:lnTo>
                  <a:pt x="2482907" y="3351884"/>
                </a:lnTo>
                <a:cubicBezTo>
                  <a:pt x="2451367" y="3297569"/>
                  <a:pt x="2414666" y="3234367"/>
                  <a:pt x="2371959" y="3160822"/>
                </a:cubicBezTo>
                <a:cubicBezTo>
                  <a:pt x="2352324" y="3128217"/>
                  <a:pt x="2352324" y="3086483"/>
                  <a:pt x="2371959" y="3053878"/>
                </a:cubicBezTo>
                <a:cubicBezTo>
                  <a:pt x="2371959" y="3053878"/>
                  <a:pt x="2371959" y="3053878"/>
                  <a:pt x="2675654" y="2530895"/>
                </a:cubicBezTo>
                <a:cubicBezTo>
                  <a:pt x="2693981" y="2496986"/>
                  <a:pt x="2730633" y="2476119"/>
                  <a:pt x="2768595" y="2476119"/>
                </a:cubicBezTo>
                <a:close/>
                <a:moveTo>
                  <a:pt x="3909778" y="676847"/>
                </a:moveTo>
                <a:cubicBezTo>
                  <a:pt x="3909778" y="676847"/>
                  <a:pt x="3909778" y="676847"/>
                  <a:pt x="4305516" y="676847"/>
                </a:cubicBezTo>
                <a:cubicBezTo>
                  <a:pt x="4331158" y="676847"/>
                  <a:pt x="4354235" y="690472"/>
                  <a:pt x="4367056" y="712612"/>
                </a:cubicBezTo>
                <a:cubicBezTo>
                  <a:pt x="4367056" y="712612"/>
                  <a:pt x="4367056" y="712612"/>
                  <a:pt x="4564498" y="1054092"/>
                </a:cubicBezTo>
                <a:cubicBezTo>
                  <a:pt x="4577319" y="1075382"/>
                  <a:pt x="4577319" y="1102632"/>
                  <a:pt x="4564498" y="1123921"/>
                </a:cubicBezTo>
                <a:cubicBezTo>
                  <a:pt x="4564498" y="1123921"/>
                  <a:pt x="4564498" y="1123921"/>
                  <a:pt x="4367056" y="1465401"/>
                </a:cubicBezTo>
                <a:cubicBezTo>
                  <a:pt x="4354235" y="1487542"/>
                  <a:pt x="4331158" y="1501167"/>
                  <a:pt x="4305516" y="1501167"/>
                </a:cubicBezTo>
                <a:cubicBezTo>
                  <a:pt x="4305516" y="1501167"/>
                  <a:pt x="4305516" y="1501167"/>
                  <a:pt x="3909778" y="1501167"/>
                </a:cubicBezTo>
                <a:cubicBezTo>
                  <a:pt x="3884990" y="1501167"/>
                  <a:pt x="3861058" y="1487542"/>
                  <a:pt x="3849091" y="1465401"/>
                </a:cubicBezTo>
                <a:cubicBezTo>
                  <a:pt x="3849091" y="1465401"/>
                  <a:pt x="3849091" y="1465401"/>
                  <a:pt x="3650795" y="1123921"/>
                </a:cubicBezTo>
                <a:cubicBezTo>
                  <a:pt x="3637974" y="1102632"/>
                  <a:pt x="3637974" y="1075382"/>
                  <a:pt x="3650795" y="1054092"/>
                </a:cubicBezTo>
                <a:cubicBezTo>
                  <a:pt x="3650795" y="1054092"/>
                  <a:pt x="3650795" y="1054092"/>
                  <a:pt x="3849091" y="712612"/>
                </a:cubicBezTo>
                <a:cubicBezTo>
                  <a:pt x="3861058" y="690472"/>
                  <a:pt x="3884990" y="676847"/>
                  <a:pt x="3909778" y="676847"/>
                </a:cubicBezTo>
                <a:close/>
                <a:moveTo>
                  <a:pt x="1104892" y="0"/>
                </a:moveTo>
                <a:cubicBezTo>
                  <a:pt x="1104892" y="0"/>
                  <a:pt x="1104892" y="0"/>
                  <a:pt x="2732784" y="0"/>
                </a:cubicBezTo>
                <a:cubicBezTo>
                  <a:pt x="2838263" y="0"/>
                  <a:pt x="2933195" y="56047"/>
                  <a:pt x="2985934" y="147125"/>
                </a:cubicBezTo>
                <a:cubicBezTo>
                  <a:pt x="2985934" y="147125"/>
                  <a:pt x="2985934" y="147125"/>
                  <a:pt x="3798122" y="1551823"/>
                </a:cubicBezTo>
                <a:cubicBezTo>
                  <a:pt x="3850862" y="1639397"/>
                  <a:pt x="3850862" y="1751493"/>
                  <a:pt x="3798122" y="1839068"/>
                </a:cubicBezTo>
                <a:cubicBezTo>
                  <a:pt x="3798122" y="1839068"/>
                  <a:pt x="3798122" y="1839068"/>
                  <a:pt x="3496551" y="2360642"/>
                </a:cubicBezTo>
                <a:lnTo>
                  <a:pt x="3471135" y="2404597"/>
                </a:lnTo>
                <a:lnTo>
                  <a:pt x="3472029" y="2404972"/>
                </a:lnTo>
                <a:cubicBezTo>
                  <a:pt x="3490302" y="2415638"/>
                  <a:pt x="3505806" y="2431084"/>
                  <a:pt x="3516881" y="2450209"/>
                </a:cubicBezTo>
                <a:cubicBezTo>
                  <a:pt x="3516881" y="2450209"/>
                  <a:pt x="3516881" y="2450209"/>
                  <a:pt x="3857970" y="3040131"/>
                </a:cubicBezTo>
                <a:cubicBezTo>
                  <a:pt x="3880120" y="3076909"/>
                  <a:pt x="3880120" y="3123985"/>
                  <a:pt x="3857970" y="3160764"/>
                </a:cubicBezTo>
                <a:cubicBezTo>
                  <a:pt x="3857970" y="3160764"/>
                  <a:pt x="3857970" y="3160764"/>
                  <a:pt x="3516881" y="3750684"/>
                </a:cubicBezTo>
                <a:cubicBezTo>
                  <a:pt x="3494732" y="3788933"/>
                  <a:pt x="3454864" y="3812472"/>
                  <a:pt x="3410567" y="3812472"/>
                </a:cubicBezTo>
                <a:cubicBezTo>
                  <a:pt x="3410567" y="3812472"/>
                  <a:pt x="3410567" y="3812472"/>
                  <a:pt x="2726911" y="3812472"/>
                </a:cubicBezTo>
                <a:cubicBezTo>
                  <a:pt x="2684090" y="3812472"/>
                  <a:pt x="2642747" y="3788933"/>
                  <a:pt x="2622074" y="3750684"/>
                </a:cubicBezTo>
                <a:cubicBezTo>
                  <a:pt x="2622074" y="3750684"/>
                  <a:pt x="2622074" y="3750684"/>
                  <a:pt x="2438330" y="3434265"/>
                </a:cubicBezTo>
                <a:lnTo>
                  <a:pt x="2417573" y="3398519"/>
                </a:lnTo>
                <a:lnTo>
                  <a:pt x="2433905" y="3398519"/>
                </a:lnTo>
                <a:lnTo>
                  <a:pt x="2511101" y="3398519"/>
                </a:lnTo>
                <a:lnTo>
                  <a:pt x="2544636" y="3456269"/>
                </a:lnTo>
                <a:cubicBezTo>
                  <a:pt x="2672757" y="3676902"/>
                  <a:pt x="2672757" y="3676902"/>
                  <a:pt x="2672757" y="3676902"/>
                </a:cubicBezTo>
                <a:cubicBezTo>
                  <a:pt x="2691084" y="3710811"/>
                  <a:pt x="2727737" y="3731679"/>
                  <a:pt x="2765699" y="3731679"/>
                </a:cubicBezTo>
                <a:cubicBezTo>
                  <a:pt x="3371780" y="3731679"/>
                  <a:pt x="3371780" y="3731679"/>
                  <a:pt x="3371780" y="3731679"/>
                </a:cubicBezTo>
                <a:cubicBezTo>
                  <a:pt x="3411050" y="3731679"/>
                  <a:pt x="3446394" y="3710811"/>
                  <a:pt x="3466029" y="3676902"/>
                </a:cubicBezTo>
                <a:cubicBezTo>
                  <a:pt x="3768415" y="3153920"/>
                  <a:pt x="3768415" y="3153920"/>
                  <a:pt x="3768415" y="3153920"/>
                </a:cubicBezTo>
                <a:cubicBezTo>
                  <a:pt x="3788051" y="3121314"/>
                  <a:pt x="3788051" y="3079580"/>
                  <a:pt x="3768415" y="3046975"/>
                </a:cubicBezTo>
                <a:cubicBezTo>
                  <a:pt x="3466029" y="2523992"/>
                  <a:pt x="3466029" y="2523992"/>
                  <a:pt x="3466029" y="2523992"/>
                </a:cubicBezTo>
                <a:cubicBezTo>
                  <a:pt x="3456211" y="2507037"/>
                  <a:pt x="3442467" y="2493343"/>
                  <a:pt x="3426268" y="2483888"/>
                </a:cubicBezTo>
                <a:lnTo>
                  <a:pt x="3421667" y="2481960"/>
                </a:lnTo>
                <a:lnTo>
                  <a:pt x="3446331" y="2439303"/>
                </a:lnTo>
                <a:lnTo>
                  <a:pt x="3464674" y="2407578"/>
                </a:lnTo>
                <a:lnTo>
                  <a:pt x="3445649" y="2399601"/>
                </a:lnTo>
                <a:cubicBezTo>
                  <a:pt x="3435335" y="2396796"/>
                  <a:pt x="3424538" y="2395325"/>
                  <a:pt x="3413464" y="2395325"/>
                </a:cubicBezTo>
                <a:cubicBezTo>
                  <a:pt x="2729808" y="2395325"/>
                  <a:pt x="2729808" y="2395325"/>
                  <a:pt x="2729808" y="2395325"/>
                </a:cubicBezTo>
                <a:cubicBezTo>
                  <a:pt x="2686987" y="2395325"/>
                  <a:pt x="2645644" y="2418863"/>
                  <a:pt x="2624971" y="2457112"/>
                </a:cubicBezTo>
                <a:cubicBezTo>
                  <a:pt x="2282405" y="3047034"/>
                  <a:pt x="2282405" y="3047034"/>
                  <a:pt x="2282405" y="3047034"/>
                </a:cubicBezTo>
                <a:cubicBezTo>
                  <a:pt x="2260256" y="3083811"/>
                  <a:pt x="2260256" y="3130887"/>
                  <a:pt x="2282405" y="3167666"/>
                </a:cubicBezTo>
                <a:cubicBezTo>
                  <a:pt x="2325225" y="3241406"/>
                  <a:pt x="2362693" y="3305929"/>
                  <a:pt x="2395478" y="3362386"/>
                </a:cubicBezTo>
                <a:lnTo>
                  <a:pt x="2412031" y="3390890"/>
                </a:lnTo>
                <a:lnTo>
                  <a:pt x="2335350" y="3390890"/>
                </a:lnTo>
                <a:cubicBezTo>
                  <a:pt x="2096889" y="3390890"/>
                  <a:pt x="1715352" y="3390890"/>
                  <a:pt x="1104892" y="3390890"/>
                </a:cubicBezTo>
                <a:cubicBezTo>
                  <a:pt x="1002929" y="3390890"/>
                  <a:pt x="904482" y="3334842"/>
                  <a:pt x="855258" y="3243764"/>
                </a:cubicBezTo>
                <a:cubicBezTo>
                  <a:pt x="855258" y="3243764"/>
                  <a:pt x="855258" y="3243764"/>
                  <a:pt x="39555" y="1839068"/>
                </a:cubicBezTo>
                <a:cubicBezTo>
                  <a:pt x="-13185" y="1751493"/>
                  <a:pt x="-13185" y="1639397"/>
                  <a:pt x="39555" y="1551823"/>
                </a:cubicBezTo>
                <a:cubicBezTo>
                  <a:pt x="39555" y="1551823"/>
                  <a:pt x="39555" y="1551823"/>
                  <a:pt x="855258" y="147125"/>
                </a:cubicBezTo>
                <a:cubicBezTo>
                  <a:pt x="904482" y="56047"/>
                  <a:pt x="1002929" y="0"/>
                  <a:pt x="110489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44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TextovéPole 2">
            <a:extLst>
              <a:ext uri="{FF2B5EF4-FFF2-40B4-BE49-F238E27FC236}">
                <a16:creationId xmlns:a16="http://schemas.microsoft.com/office/drawing/2014/main" id="{57C47101-0E0C-C98F-5587-590EAF8C39C1}"/>
              </a:ext>
            </a:extLst>
          </p:cNvPr>
          <p:cNvSpPr txBox="1"/>
          <p:nvPr/>
        </p:nvSpPr>
        <p:spPr>
          <a:xfrm>
            <a:off x="8531136" y="6077188"/>
            <a:ext cx="242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Source: </a:t>
            </a:r>
            <a:r>
              <a:rPr lang="cs-CZ" dirty="0" err="1">
                <a:solidFill>
                  <a:schemeClr val="bg1"/>
                </a:solidFill>
              </a:rPr>
              <a:t>Global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Dialogue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7172" name="Picture 4" descr="Degrowth: A Call for Radical Socio-Ecological Transformation">
            <a:extLst>
              <a:ext uri="{FF2B5EF4-FFF2-40B4-BE49-F238E27FC236}">
                <a16:creationId xmlns:a16="http://schemas.microsoft.com/office/drawing/2014/main" id="{33B79E91-A31A-09B8-A1F1-1DD73D226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48" y="1423846"/>
            <a:ext cx="766762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9314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475749F-F487-4EFB-ABC7-C1359590E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0331056-9571-49F9-8B94-B1108D3AC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281" y="921452"/>
            <a:ext cx="4985018" cy="326863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Electric cars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6D6FAA8-41A5-46EA-A8AB-E9D2754A6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601" y="1073777"/>
            <a:ext cx="5623281" cy="4686943"/>
          </a:xfrm>
          <a:custGeom>
            <a:avLst/>
            <a:gdLst>
              <a:gd name="connsiteX0" fmla="*/ 2768595 w 4574113"/>
              <a:gd name="connsiteY0" fmla="*/ 2476119 h 3812472"/>
              <a:gd name="connsiteX1" fmla="*/ 3374676 w 4574113"/>
              <a:gd name="connsiteY1" fmla="*/ 2476119 h 3812472"/>
              <a:gd name="connsiteX2" fmla="*/ 3403209 w 4574113"/>
              <a:gd name="connsiteY2" fmla="*/ 2479909 h 3812472"/>
              <a:gd name="connsiteX3" fmla="*/ 3422833 w 4574113"/>
              <a:gd name="connsiteY3" fmla="*/ 2488137 h 3812472"/>
              <a:gd name="connsiteX4" fmla="*/ 3410840 w 4574113"/>
              <a:gd name="connsiteY4" fmla="*/ 2508879 h 3812472"/>
              <a:gd name="connsiteX5" fmla="*/ 2985934 w 4574113"/>
              <a:gd name="connsiteY5" fmla="*/ 3243764 h 3812472"/>
              <a:gd name="connsiteX6" fmla="*/ 2732784 w 4574113"/>
              <a:gd name="connsiteY6" fmla="*/ 3390890 h 3812472"/>
              <a:gd name="connsiteX7" fmla="*/ 2529297 w 4574113"/>
              <a:gd name="connsiteY7" fmla="*/ 3390890 h 3812472"/>
              <a:gd name="connsiteX8" fmla="*/ 2505559 w 4574113"/>
              <a:gd name="connsiteY8" fmla="*/ 3390890 h 3812472"/>
              <a:gd name="connsiteX9" fmla="*/ 2482907 w 4574113"/>
              <a:gd name="connsiteY9" fmla="*/ 3351884 h 3812472"/>
              <a:gd name="connsiteX10" fmla="*/ 2371959 w 4574113"/>
              <a:gd name="connsiteY10" fmla="*/ 3160822 h 3812472"/>
              <a:gd name="connsiteX11" fmla="*/ 2371959 w 4574113"/>
              <a:gd name="connsiteY11" fmla="*/ 3053878 h 3812472"/>
              <a:gd name="connsiteX12" fmla="*/ 2675654 w 4574113"/>
              <a:gd name="connsiteY12" fmla="*/ 2530895 h 3812472"/>
              <a:gd name="connsiteX13" fmla="*/ 2768595 w 4574113"/>
              <a:gd name="connsiteY13" fmla="*/ 2476119 h 3812472"/>
              <a:gd name="connsiteX14" fmla="*/ 3909778 w 4574113"/>
              <a:gd name="connsiteY14" fmla="*/ 676847 h 3812472"/>
              <a:gd name="connsiteX15" fmla="*/ 4305516 w 4574113"/>
              <a:gd name="connsiteY15" fmla="*/ 676847 h 3812472"/>
              <a:gd name="connsiteX16" fmla="*/ 4367056 w 4574113"/>
              <a:gd name="connsiteY16" fmla="*/ 712612 h 3812472"/>
              <a:gd name="connsiteX17" fmla="*/ 4564498 w 4574113"/>
              <a:gd name="connsiteY17" fmla="*/ 1054092 h 3812472"/>
              <a:gd name="connsiteX18" fmla="*/ 4564498 w 4574113"/>
              <a:gd name="connsiteY18" fmla="*/ 1123921 h 3812472"/>
              <a:gd name="connsiteX19" fmla="*/ 4367056 w 4574113"/>
              <a:gd name="connsiteY19" fmla="*/ 1465401 h 3812472"/>
              <a:gd name="connsiteX20" fmla="*/ 4305516 w 4574113"/>
              <a:gd name="connsiteY20" fmla="*/ 1501167 h 3812472"/>
              <a:gd name="connsiteX21" fmla="*/ 3909778 w 4574113"/>
              <a:gd name="connsiteY21" fmla="*/ 1501167 h 3812472"/>
              <a:gd name="connsiteX22" fmla="*/ 3849091 w 4574113"/>
              <a:gd name="connsiteY22" fmla="*/ 1465401 h 3812472"/>
              <a:gd name="connsiteX23" fmla="*/ 3650795 w 4574113"/>
              <a:gd name="connsiteY23" fmla="*/ 1123921 h 3812472"/>
              <a:gd name="connsiteX24" fmla="*/ 3650795 w 4574113"/>
              <a:gd name="connsiteY24" fmla="*/ 1054092 h 3812472"/>
              <a:gd name="connsiteX25" fmla="*/ 3849091 w 4574113"/>
              <a:gd name="connsiteY25" fmla="*/ 712612 h 3812472"/>
              <a:gd name="connsiteX26" fmla="*/ 3909778 w 4574113"/>
              <a:gd name="connsiteY26" fmla="*/ 676847 h 3812472"/>
              <a:gd name="connsiteX27" fmla="*/ 1104892 w 4574113"/>
              <a:gd name="connsiteY27" fmla="*/ 0 h 3812472"/>
              <a:gd name="connsiteX28" fmla="*/ 2732784 w 4574113"/>
              <a:gd name="connsiteY28" fmla="*/ 0 h 3812472"/>
              <a:gd name="connsiteX29" fmla="*/ 2985934 w 4574113"/>
              <a:gd name="connsiteY29" fmla="*/ 147125 h 3812472"/>
              <a:gd name="connsiteX30" fmla="*/ 3798122 w 4574113"/>
              <a:gd name="connsiteY30" fmla="*/ 1551823 h 3812472"/>
              <a:gd name="connsiteX31" fmla="*/ 3798122 w 4574113"/>
              <a:gd name="connsiteY31" fmla="*/ 1839068 h 3812472"/>
              <a:gd name="connsiteX32" fmla="*/ 3496551 w 4574113"/>
              <a:gd name="connsiteY32" fmla="*/ 2360642 h 3812472"/>
              <a:gd name="connsiteX33" fmla="*/ 3471135 w 4574113"/>
              <a:gd name="connsiteY33" fmla="*/ 2404597 h 3812472"/>
              <a:gd name="connsiteX34" fmla="*/ 3472029 w 4574113"/>
              <a:gd name="connsiteY34" fmla="*/ 2404972 h 3812472"/>
              <a:gd name="connsiteX35" fmla="*/ 3516881 w 4574113"/>
              <a:gd name="connsiteY35" fmla="*/ 2450209 h 3812472"/>
              <a:gd name="connsiteX36" fmla="*/ 3857970 w 4574113"/>
              <a:gd name="connsiteY36" fmla="*/ 3040131 h 3812472"/>
              <a:gd name="connsiteX37" fmla="*/ 3857970 w 4574113"/>
              <a:gd name="connsiteY37" fmla="*/ 3160764 h 3812472"/>
              <a:gd name="connsiteX38" fmla="*/ 3516881 w 4574113"/>
              <a:gd name="connsiteY38" fmla="*/ 3750684 h 3812472"/>
              <a:gd name="connsiteX39" fmla="*/ 3410567 w 4574113"/>
              <a:gd name="connsiteY39" fmla="*/ 3812472 h 3812472"/>
              <a:gd name="connsiteX40" fmla="*/ 2726911 w 4574113"/>
              <a:gd name="connsiteY40" fmla="*/ 3812472 h 3812472"/>
              <a:gd name="connsiteX41" fmla="*/ 2622074 w 4574113"/>
              <a:gd name="connsiteY41" fmla="*/ 3750684 h 3812472"/>
              <a:gd name="connsiteX42" fmla="*/ 2438330 w 4574113"/>
              <a:gd name="connsiteY42" fmla="*/ 3434265 h 3812472"/>
              <a:gd name="connsiteX43" fmla="*/ 2417573 w 4574113"/>
              <a:gd name="connsiteY43" fmla="*/ 3398519 h 3812472"/>
              <a:gd name="connsiteX44" fmla="*/ 2433905 w 4574113"/>
              <a:gd name="connsiteY44" fmla="*/ 3398519 h 3812472"/>
              <a:gd name="connsiteX45" fmla="*/ 2511101 w 4574113"/>
              <a:gd name="connsiteY45" fmla="*/ 3398519 h 3812472"/>
              <a:gd name="connsiteX46" fmla="*/ 2544636 w 4574113"/>
              <a:gd name="connsiteY46" fmla="*/ 3456269 h 3812472"/>
              <a:gd name="connsiteX47" fmla="*/ 2672757 w 4574113"/>
              <a:gd name="connsiteY47" fmla="*/ 3676902 h 3812472"/>
              <a:gd name="connsiteX48" fmla="*/ 2765699 w 4574113"/>
              <a:gd name="connsiteY48" fmla="*/ 3731679 h 3812472"/>
              <a:gd name="connsiteX49" fmla="*/ 3371780 w 4574113"/>
              <a:gd name="connsiteY49" fmla="*/ 3731679 h 3812472"/>
              <a:gd name="connsiteX50" fmla="*/ 3466029 w 4574113"/>
              <a:gd name="connsiteY50" fmla="*/ 3676902 h 3812472"/>
              <a:gd name="connsiteX51" fmla="*/ 3768415 w 4574113"/>
              <a:gd name="connsiteY51" fmla="*/ 3153920 h 3812472"/>
              <a:gd name="connsiteX52" fmla="*/ 3768415 w 4574113"/>
              <a:gd name="connsiteY52" fmla="*/ 3046975 h 3812472"/>
              <a:gd name="connsiteX53" fmla="*/ 3466029 w 4574113"/>
              <a:gd name="connsiteY53" fmla="*/ 2523992 h 3812472"/>
              <a:gd name="connsiteX54" fmla="*/ 3426268 w 4574113"/>
              <a:gd name="connsiteY54" fmla="*/ 2483888 h 3812472"/>
              <a:gd name="connsiteX55" fmla="*/ 3421667 w 4574113"/>
              <a:gd name="connsiteY55" fmla="*/ 2481960 h 3812472"/>
              <a:gd name="connsiteX56" fmla="*/ 3446331 w 4574113"/>
              <a:gd name="connsiteY56" fmla="*/ 2439303 h 3812472"/>
              <a:gd name="connsiteX57" fmla="*/ 3464674 w 4574113"/>
              <a:gd name="connsiteY57" fmla="*/ 2407578 h 3812472"/>
              <a:gd name="connsiteX58" fmla="*/ 3445649 w 4574113"/>
              <a:gd name="connsiteY58" fmla="*/ 2399601 h 3812472"/>
              <a:gd name="connsiteX59" fmla="*/ 3413464 w 4574113"/>
              <a:gd name="connsiteY59" fmla="*/ 2395325 h 3812472"/>
              <a:gd name="connsiteX60" fmla="*/ 2729808 w 4574113"/>
              <a:gd name="connsiteY60" fmla="*/ 2395325 h 3812472"/>
              <a:gd name="connsiteX61" fmla="*/ 2624971 w 4574113"/>
              <a:gd name="connsiteY61" fmla="*/ 2457112 h 3812472"/>
              <a:gd name="connsiteX62" fmla="*/ 2282405 w 4574113"/>
              <a:gd name="connsiteY62" fmla="*/ 3047034 h 3812472"/>
              <a:gd name="connsiteX63" fmla="*/ 2282405 w 4574113"/>
              <a:gd name="connsiteY63" fmla="*/ 3167666 h 3812472"/>
              <a:gd name="connsiteX64" fmla="*/ 2395478 w 4574113"/>
              <a:gd name="connsiteY64" fmla="*/ 3362386 h 3812472"/>
              <a:gd name="connsiteX65" fmla="*/ 2412031 w 4574113"/>
              <a:gd name="connsiteY65" fmla="*/ 3390890 h 3812472"/>
              <a:gd name="connsiteX66" fmla="*/ 2335350 w 4574113"/>
              <a:gd name="connsiteY66" fmla="*/ 3390890 h 3812472"/>
              <a:gd name="connsiteX67" fmla="*/ 1104892 w 4574113"/>
              <a:gd name="connsiteY67" fmla="*/ 3390890 h 3812472"/>
              <a:gd name="connsiteX68" fmla="*/ 855258 w 4574113"/>
              <a:gd name="connsiteY68" fmla="*/ 3243764 h 3812472"/>
              <a:gd name="connsiteX69" fmla="*/ 39555 w 4574113"/>
              <a:gd name="connsiteY69" fmla="*/ 1839068 h 3812472"/>
              <a:gd name="connsiteX70" fmla="*/ 39555 w 4574113"/>
              <a:gd name="connsiteY70" fmla="*/ 1551823 h 3812472"/>
              <a:gd name="connsiteX71" fmla="*/ 855258 w 4574113"/>
              <a:gd name="connsiteY71" fmla="*/ 147125 h 3812472"/>
              <a:gd name="connsiteX72" fmla="*/ 1104892 w 4574113"/>
              <a:gd name="connsiteY72" fmla="*/ 0 h 381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574113" h="3812472">
                <a:moveTo>
                  <a:pt x="2768595" y="2476119"/>
                </a:moveTo>
                <a:cubicBezTo>
                  <a:pt x="2768595" y="2476119"/>
                  <a:pt x="2768595" y="2476119"/>
                  <a:pt x="3374676" y="2476119"/>
                </a:cubicBezTo>
                <a:cubicBezTo>
                  <a:pt x="3384493" y="2476119"/>
                  <a:pt x="3394066" y="2477423"/>
                  <a:pt x="3403209" y="2479909"/>
                </a:cubicBezTo>
                <a:lnTo>
                  <a:pt x="3422833" y="2488137"/>
                </a:lnTo>
                <a:lnTo>
                  <a:pt x="3410840" y="2508879"/>
                </a:lnTo>
                <a:cubicBezTo>
                  <a:pt x="3302401" y="2696426"/>
                  <a:pt x="3163600" y="2936487"/>
                  <a:pt x="2985934" y="3243764"/>
                </a:cubicBezTo>
                <a:cubicBezTo>
                  <a:pt x="2933195" y="3334842"/>
                  <a:pt x="2838263" y="3390890"/>
                  <a:pt x="2732784" y="3390890"/>
                </a:cubicBezTo>
                <a:cubicBezTo>
                  <a:pt x="2732784" y="3390890"/>
                  <a:pt x="2732784" y="3390890"/>
                  <a:pt x="2529297" y="3390890"/>
                </a:cubicBezTo>
                <a:lnTo>
                  <a:pt x="2505559" y="3390890"/>
                </a:lnTo>
                <a:lnTo>
                  <a:pt x="2482907" y="3351884"/>
                </a:lnTo>
                <a:cubicBezTo>
                  <a:pt x="2451367" y="3297569"/>
                  <a:pt x="2414666" y="3234367"/>
                  <a:pt x="2371959" y="3160822"/>
                </a:cubicBezTo>
                <a:cubicBezTo>
                  <a:pt x="2352324" y="3128217"/>
                  <a:pt x="2352324" y="3086483"/>
                  <a:pt x="2371959" y="3053878"/>
                </a:cubicBezTo>
                <a:cubicBezTo>
                  <a:pt x="2371959" y="3053878"/>
                  <a:pt x="2371959" y="3053878"/>
                  <a:pt x="2675654" y="2530895"/>
                </a:cubicBezTo>
                <a:cubicBezTo>
                  <a:pt x="2693981" y="2496986"/>
                  <a:pt x="2730633" y="2476119"/>
                  <a:pt x="2768595" y="2476119"/>
                </a:cubicBezTo>
                <a:close/>
                <a:moveTo>
                  <a:pt x="3909778" y="676847"/>
                </a:moveTo>
                <a:cubicBezTo>
                  <a:pt x="3909778" y="676847"/>
                  <a:pt x="3909778" y="676847"/>
                  <a:pt x="4305516" y="676847"/>
                </a:cubicBezTo>
                <a:cubicBezTo>
                  <a:pt x="4331158" y="676847"/>
                  <a:pt x="4354235" y="690472"/>
                  <a:pt x="4367056" y="712612"/>
                </a:cubicBezTo>
                <a:cubicBezTo>
                  <a:pt x="4367056" y="712612"/>
                  <a:pt x="4367056" y="712612"/>
                  <a:pt x="4564498" y="1054092"/>
                </a:cubicBezTo>
                <a:cubicBezTo>
                  <a:pt x="4577319" y="1075382"/>
                  <a:pt x="4577319" y="1102632"/>
                  <a:pt x="4564498" y="1123921"/>
                </a:cubicBezTo>
                <a:cubicBezTo>
                  <a:pt x="4564498" y="1123921"/>
                  <a:pt x="4564498" y="1123921"/>
                  <a:pt x="4367056" y="1465401"/>
                </a:cubicBezTo>
                <a:cubicBezTo>
                  <a:pt x="4354235" y="1487542"/>
                  <a:pt x="4331158" y="1501167"/>
                  <a:pt x="4305516" y="1501167"/>
                </a:cubicBezTo>
                <a:cubicBezTo>
                  <a:pt x="4305516" y="1501167"/>
                  <a:pt x="4305516" y="1501167"/>
                  <a:pt x="3909778" y="1501167"/>
                </a:cubicBezTo>
                <a:cubicBezTo>
                  <a:pt x="3884990" y="1501167"/>
                  <a:pt x="3861058" y="1487542"/>
                  <a:pt x="3849091" y="1465401"/>
                </a:cubicBezTo>
                <a:cubicBezTo>
                  <a:pt x="3849091" y="1465401"/>
                  <a:pt x="3849091" y="1465401"/>
                  <a:pt x="3650795" y="1123921"/>
                </a:cubicBezTo>
                <a:cubicBezTo>
                  <a:pt x="3637974" y="1102632"/>
                  <a:pt x="3637974" y="1075382"/>
                  <a:pt x="3650795" y="1054092"/>
                </a:cubicBezTo>
                <a:cubicBezTo>
                  <a:pt x="3650795" y="1054092"/>
                  <a:pt x="3650795" y="1054092"/>
                  <a:pt x="3849091" y="712612"/>
                </a:cubicBezTo>
                <a:cubicBezTo>
                  <a:pt x="3861058" y="690472"/>
                  <a:pt x="3884990" y="676847"/>
                  <a:pt x="3909778" y="676847"/>
                </a:cubicBezTo>
                <a:close/>
                <a:moveTo>
                  <a:pt x="1104892" y="0"/>
                </a:moveTo>
                <a:cubicBezTo>
                  <a:pt x="1104892" y="0"/>
                  <a:pt x="1104892" y="0"/>
                  <a:pt x="2732784" y="0"/>
                </a:cubicBezTo>
                <a:cubicBezTo>
                  <a:pt x="2838263" y="0"/>
                  <a:pt x="2933195" y="56047"/>
                  <a:pt x="2985934" y="147125"/>
                </a:cubicBezTo>
                <a:cubicBezTo>
                  <a:pt x="2985934" y="147125"/>
                  <a:pt x="2985934" y="147125"/>
                  <a:pt x="3798122" y="1551823"/>
                </a:cubicBezTo>
                <a:cubicBezTo>
                  <a:pt x="3850862" y="1639397"/>
                  <a:pt x="3850862" y="1751493"/>
                  <a:pt x="3798122" y="1839068"/>
                </a:cubicBezTo>
                <a:cubicBezTo>
                  <a:pt x="3798122" y="1839068"/>
                  <a:pt x="3798122" y="1839068"/>
                  <a:pt x="3496551" y="2360642"/>
                </a:cubicBezTo>
                <a:lnTo>
                  <a:pt x="3471135" y="2404597"/>
                </a:lnTo>
                <a:lnTo>
                  <a:pt x="3472029" y="2404972"/>
                </a:lnTo>
                <a:cubicBezTo>
                  <a:pt x="3490302" y="2415638"/>
                  <a:pt x="3505806" y="2431084"/>
                  <a:pt x="3516881" y="2450209"/>
                </a:cubicBezTo>
                <a:cubicBezTo>
                  <a:pt x="3516881" y="2450209"/>
                  <a:pt x="3516881" y="2450209"/>
                  <a:pt x="3857970" y="3040131"/>
                </a:cubicBezTo>
                <a:cubicBezTo>
                  <a:pt x="3880120" y="3076909"/>
                  <a:pt x="3880120" y="3123985"/>
                  <a:pt x="3857970" y="3160764"/>
                </a:cubicBezTo>
                <a:cubicBezTo>
                  <a:pt x="3857970" y="3160764"/>
                  <a:pt x="3857970" y="3160764"/>
                  <a:pt x="3516881" y="3750684"/>
                </a:cubicBezTo>
                <a:cubicBezTo>
                  <a:pt x="3494732" y="3788933"/>
                  <a:pt x="3454864" y="3812472"/>
                  <a:pt x="3410567" y="3812472"/>
                </a:cubicBezTo>
                <a:cubicBezTo>
                  <a:pt x="3410567" y="3812472"/>
                  <a:pt x="3410567" y="3812472"/>
                  <a:pt x="2726911" y="3812472"/>
                </a:cubicBezTo>
                <a:cubicBezTo>
                  <a:pt x="2684090" y="3812472"/>
                  <a:pt x="2642747" y="3788933"/>
                  <a:pt x="2622074" y="3750684"/>
                </a:cubicBezTo>
                <a:cubicBezTo>
                  <a:pt x="2622074" y="3750684"/>
                  <a:pt x="2622074" y="3750684"/>
                  <a:pt x="2438330" y="3434265"/>
                </a:cubicBezTo>
                <a:lnTo>
                  <a:pt x="2417573" y="3398519"/>
                </a:lnTo>
                <a:lnTo>
                  <a:pt x="2433905" y="3398519"/>
                </a:lnTo>
                <a:lnTo>
                  <a:pt x="2511101" y="3398519"/>
                </a:lnTo>
                <a:lnTo>
                  <a:pt x="2544636" y="3456269"/>
                </a:lnTo>
                <a:cubicBezTo>
                  <a:pt x="2672757" y="3676902"/>
                  <a:pt x="2672757" y="3676902"/>
                  <a:pt x="2672757" y="3676902"/>
                </a:cubicBezTo>
                <a:cubicBezTo>
                  <a:pt x="2691084" y="3710811"/>
                  <a:pt x="2727737" y="3731679"/>
                  <a:pt x="2765699" y="3731679"/>
                </a:cubicBezTo>
                <a:cubicBezTo>
                  <a:pt x="3371780" y="3731679"/>
                  <a:pt x="3371780" y="3731679"/>
                  <a:pt x="3371780" y="3731679"/>
                </a:cubicBezTo>
                <a:cubicBezTo>
                  <a:pt x="3411050" y="3731679"/>
                  <a:pt x="3446394" y="3710811"/>
                  <a:pt x="3466029" y="3676902"/>
                </a:cubicBezTo>
                <a:cubicBezTo>
                  <a:pt x="3768415" y="3153920"/>
                  <a:pt x="3768415" y="3153920"/>
                  <a:pt x="3768415" y="3153920"/>
                </a:cubicBezTo>
                <a:cubicBezTo>
                  <a:pt x="3788051" y="3121314"/>
                  <a:pt x="3788051" y="3079580"/>
                  <a:pt x="3768415" y="3046975"/>
                </a:cubicBezTo>
                <a:cubicBezTo>
                  <a:pt x="3466029" y="2523992"/>
                  <a:pt x="3466029" y="2523992"/>
                  <a:pt x="3466029" y="2523992"/>
                </a:cubicBezTo>
                <a:cubicBezTo>
                  <a:pt x="3456211" y="2507037"/>
                  <a:pt x="3442467" y="2493343"/>
                  <a:pt x="3426268" y="2483888"/>
                </a:cubicBezTo>
                <a:lnTo>
                  <a:pt x="3421667" y="2481960"/>
                </a:lnTo>
                <a:lnTo>
                  <a:pt x="3446331" y="2439303"/>
                </a:lnTo>
                <a:lnTo>
                  <a:pt x="3464674" y="2407578"/>
                </a:lnTo>
                <a:lnTo>
                  <a:pt x="3445649" y="2399601"/>
                </a:lnTo>
                <a:cubicBezTo>
                  <a:pt x="3435335" y="2396796"/>
                  <a:pt x="3424538" y="2395325"/>
                  <a:pt x="3413464" y="2395325"/>
                </a:cubicBezTo>
                <a:cubicBezTo>
                  <a:pt x="2729808" y="2395325"/>
                  <a:pt x="2729808" y="2395325"/>
                  <a:pt x="2729808" y="2395325"/>
                </a:cubicBezTo>
                <a:cubicBezTo>
                  <a:pt x="2686987" y="2395325"/>
                  <a:pt x="2645644" y="2418863"/>
                  <a:pt x="2624971" y="2457112"/>
                </a:cubicBezTo>
                <a:cubicBezTo>
                  <a:pt x="2282405" y="3047034"/>
                  <a:pt x="2282405" y="3047034"/>
                  <a:pt x="2282405" y="3047034"/>
                </a:cubicBezTo>
                <a:cubicBezTo>
                  <a:pt x="2260256" y="3083811"/>
                  <a:pt x="2260256" y="3130887"/>
                  <a:pt x="2282405" y="3167666"/>
                </a:cubicBezTo>
                <a:cubicBezTo>
                  <a:pt x="2325225" y="3241406"/>
                  <a:pt x="2362693" y="3305929"/>
                  <a:pt x="2395478" y="3362386"/>
                </a:cubicBezTo>
                <a:lnTo>
                  <a:pt x="2412031" y="3390890"/>
                </a:lnTo>
                <a:lnTo>
                  <a:pt x="2335350" y="3390890"/>
                </a:lnTo>
                <a:cubicBezTo>
                  <a:pt x="2096889" y="3390890"/>
                  <a:pt x="1715352" y="3390890"/>
                  <a:pt x="1104892" y="3390890"/>
                </a:cubicBezTo>
                <a:cubicBezTo>
                  <a:pt x="1002929" y="3390890"/>
                  <a:pt x="904482" y="3334842"/>
                  <a:pt x="855258" y="3243764"/>
                </a:cubicBezTo>
                <a:cubicBezTo>
                  <a:pt x="855258" y="3243764"/>
                  <a:pt x="855258" y="3243764"/>
                  <a:pt x="39555" y="1839068"/>
                </a:cubicBezTo>
                <a:cubicBezTo>
                  <a:pt x="-13185" y="1751493"/>
                  <a:pt x="-13185" y="1639397"/>
                  <a:pt x="39555" y="1551823"/>
                </a:cubicBezTo>
                <a:cubicBezTo>
                  <a:pt x="39555" y="1551823"/>
                  <a:pt x="39555" y="1551823"/>
                  <a:pt x="855258" y="147125"/>
                </a:cubicBezTo>
                <a:cubicBezTo>
                  <a:pt x="904482" y="56047"/>
                  <a:pt x="1002929" y="0"/>
                  <a:pt x="110489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00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Chart: Electric Mobility: Europe Races Ahead | Statista">
            <a:extLst>
              <a:ext uri="{FF2B5EF4-FFF2-40B4-BE49-F238E27FC236}">
                <a16:creationId xmlns:a16="http://schemas.microsoft.com/office/drawing/2014/main" id="{99E7870A-F16E-4BB0-8687-A1D42EBFF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6402" y="0"/>
            <a:ext cx="45777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84995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European Countries Listed By Plug-In Electric Car Market Share In Q1-Q4 2020">
            <a:extLst>
              <a:ext uri="{FF2B5EF4-FFF2-40B4-BE49-F238E27FC236}">
                <a16:creationId xmlns:a16="http://schemas.microsoft.com/office/drawing/2014/main" id="{EB99EC28-CBBB-44F5-A82C-BBF50CE48F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446"/>
          <a:stretch/>
        </p:blipFill>
        <p:spPr bwMode="auto">
          <a:xfrm>
            <a:off x="-63071" y="2982"/>
            <a:ext cx="5900019" cy="633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076" name="Picture 4" descr="European Countries Listed By Plug-In Electric Car Market Share In Q1-Q4 2020">
            <a:extLst>
              <a:ext uri="{FF2B5EF4-FFF2-40B4-BE49-F238E27FC236}">
                <a16:creationId xmlns:a16="http://schemas.microsoft.com/office/drawing/2014/main" id="{D0CFE29B-9BAC-40D1-9CA3-A23A2F43F3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56"/>
          <a:stretch/>
        </p:blipFill>
        <p:spPr bwMode="auto">
          <a:xfrm>
            <a:off x="5927209" y="0"/>
            <a:ext cx="6264792" cy="633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688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Electric cars: 10 EU countries do not have a single charging point per  100km of road - ACEA - European Automobile Manufacturers&amp;#39; Association">
            <a:extLst>
              <a:ext uri="{FF2B5EF4-FFF2-40B4-BE49-F238E27FC236}">
                <a16:creationId xmlns:a16="http://schemas.microsoft.com/office/drawing/2014/main" id="{08ADE18D-8864-452B-99DC-C31BCF2A1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2913" y="975360"/>
            <a:ext cx="8435061" cy="474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15694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2B94D94-35C5-4C9C-AC53-E4454FE104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33" t="13630" r="41950" b="8741"/>
          <a:stretch/>
        </p:blipFill>
        <p:spPr>
          <a:xfrm>
            <a:off x="297688" y="426720"/>
            <a:ext cx="7935781" cy="552231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090307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Which countries have the largest electric vehicle markets? | World Economic  For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7034" y="172366"/>
            <a:ext cx="6513268" cy="651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018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DE4E-3EBE-4994-979B-69BA45C7A038}" type="slidenum">
              <a:rPr lang="cs-CZ" smtClean="0"/>
              <a:pPr/>
              <a:t>3</a:t>
            </a:fld>
            <a:endParaRPr lang="cs-CZ"/>
          </a:p>
        </p:txBody>
      </p:sp>
      <p:pic>
        <p:nvPicPr>
          <p:cNvPr id="17" name="Zástupný symbol pro obsah 32" descr="uvodni strana prezentace 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12192000" cy="854969"/>
          </a:xfrm>
          <a:prstGeom prst="rect">
            <a:avLst/>
          </a:prstGeom>
        </p:spPr>
      </p:pic>
      <p:sp>
        <p:nvSpPr>
          <p:cNvPr id="18" name="Nadpis 1"/>
          <p:cNvSpPr>
            <a:spLocks noGrp="1"/>
          </p:cNvSpPr>
          <p:nvPr>
            <p:ph type="title"/>
          </p:nvPr>
        </p:nvSpPr>
        <p:spPr>
          <a:xfrm>
            <a:off x="609600" y="1124745"/>
            <a:ext cx="10972800" cy="772948"/>
          </a:xfrm>
        </p:spPr>
        <p:txBody>
          <a:bodyPr>
            <a:normAutofit fontScale="90000"/>
          </a:bodyPr>
          <a:lstStyle/>
          <a:p>
            <a:r>
              <a:rPr lang="cs-CZ" sz="3733" dirty="0" err="1">
                <a:latin typeface="TitilliumMaps29L" pitchFamily="50" charset="-18"/>
              </a:rPr>
              <a:t>Actorness</a:t>
            </a:r>
            <a:r>
              <a:rPr lang="cs-CZ" sz="3733" dirty="0">
                <a:latin typeface="TitilliumMaps29L" pitchFamily="50" charset="-18"/>
              </a:rPr>
              <a:t> and/vs. Leadership (</a:t>
            </a:r>
            <a:r>
              <a:rPr lang="cs-CZ" sz="3733" dirty="0" err="1">
                <a:latin typeface="TitilliumMaps29L" pitchFamily="50" charset="-18"/>
              </a:rPr>
              <a:t>Liefferink</a:t>
            </a:r>
            <a:r>
              <a:rPr lang="cs-CZ" sz="3733" dirty="0">
                <a:latin typeface="TitilliumMaps29L" pitchFamily="50" charset="-18"/>
              </a:rPr>
              <a:t> and </a:t>
            </a:r>
            <a:r>
              <a:rPr lang="cs-CZ" sz="3733" dirty="0" err="1">
                <a:latin typeface="TitilliumMaps29L" pitchFamily="50" charset="-18"/>
              </a:rPr>
              <a:t>Wurzel</a:t>
            </a:r>
            <a:r>
              <a:rPr lang="cs-CZ" sz="3733" dirty="0">
                <a:latin typeface="TitilliumMaps29L" pitchFamily="50" charset="-18"/>
              </a:rPr>
              <a:t> 2017)</a:t>
            </a:r>
          </a:p>
        </p:txBody>
      </p:sp>
      <p:sp>
        <p:nvSpPr>
          <p:cNvPr id="19" name="Zástupný symbol pro obsah 2"/>
          <p:cNvSpPr>
            <a:spLocks noGrp="1"/>
          </p:cNvSpPr>
          <p:nvPr>
            <p:ph idx="1"/>
          </p:nvPr>
        </p:nvSpPr>
        <p:spPr>
          <a:xfrm>
            <a:off x="609600" y="1988841"/>
            <a:ext cx="10972800" cy="3744415"/>
          </a:xfrm>
        </p:spPr>
        <p:txBody>
          <a:bodyPr>
            <a:normAutofit/>
          </a:bodyPr>
          <a:lstStyle/>
          <a:p>
            <a:r>
              <a:rPr lang="cs-CZ" sz="2133" dirty="0" err="1">
                <a:latin typeface="TitilliumMaps29L" pitchFamily="50" charset="-18"/>
              </a:rPr>
              <a:t>Entrepreneurial</a:t>
            </a:r>
            <a:r>
              <a:rPr lang="cs-CZ" sz="2133" dirty="0">
                <a:latin typeface="TitilliumMaps29L" pitchFamily="50" charset="-18"/>
              </a:rPr>
              <a:t> leadership</a:t>
            </a:r>
          </a:p>
          <a:p>
            <a:r>
              <a:rPr lang="cs-CZ" sz="2133" dirty="0" err="1">
                <a:latin typeface="TitilliumMaps29L" pitchFamily="50" charset="-18"/>
              </a:rPr>
              <a:t>Examplary</a:t>
            </a:r>
            <a:r>
              <a:rPr lang="cs-CZ" sz="2133" dirty="0">
                <a:latin typeface="TitilliumMaps29L" pitchFamily="50" charset="-18"/>
              </a:rPr>
              <a:t> leadership</a:t>
            </a:r>
          </a:p>
          <a:p>
            <a:r>
              <a:rPr lang="cs-CZ" sz="2133" dirty="0" err="1">
                <a:latin typeface="TitilliumMaps29L" pitchFamily="50" charset="-18"/>
              </a:rPr>
              <a:t>Structural</a:t>
            </a:r>
            <a:r>
              <a:rPr lang="cs-CZ" sz="2133" dirty="0">
                <a:latin typeface="TitilliumMaps29L" pitchFamily="50" charset="-18"/>
              </a:rPr>
              <a:t> leadership</a:t>
            </a:r>
          </a:p>
          <a:p>
            <a:r>
              <a:rPr lang="cs-CZ" sz="2133" dirty="0" err="1">
                <a:latin typeface="TitilliumMaps29L" pitchFamily="50" charset="-18"/>
              </a:rPr>
              <a:t>Cognitive</a:t>
            </a:r>
            <a:r>
              <a:rPr lang="cs-CZ" sz="2133" dirty="0">
                <a:latin typeface="TitilliumMaps29L" pitchFamily="50" charset="-18"/>
              </a:rPr>
              <a:t> leadership</a:t>
            </a:r>
          </a:p>
          <a:p>
            <a:pPr marL="0" indent="0">
              <a:buNone/>
            </a:pPr>
            <a:endParaRPr lang="cs-CZ" sz="2133" dirty="0">
              <a:latin typeface="TitilliumMaps29L" pitchFamily="50" charset="-18"/>
            </a:endParaRPr>
          </a:p>
          <a:p>
            <a:endParaRPr lang="cs-CZ" sz="2133" dirty="0">
              <a:latin typeface="TitilliumMaps29L" pitchFamily="50" charset="-18"/>
            </a:endParaRPr>
          </a:p>
          <a:p>
            <a:endParaRPr lang="cs-CZ" sz="2133" dirty="0">
              <a:latin typeface="TitilliumMaps29L" pitchFamily="50" charset="-18"/>
            </a:endParaRPr>
          </a:p>
        </p:txBody>
      </p:sp>
      <p:pic>
        <p:nvPicPr>
          <p:cNvPr id="20" name="Obrázek 19" descr="logo_katedra_evropskych_studii_en_rgb_bez pozad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3339" y="6288001"/>
            <a:ext cx="2262480" cy="385228"/>
          </a:xfrm>
          <a:prstGeom prst="rect">
            <a:avLst/>
          </a:prstGeom>
        </p:spPr>
      </p:pic>
      <p:pic>
        <p:nvPicPr>
          <p:cNvPr id="21" name="Obrázek 20" descr="logo_katedra_nemeckych_a_rakouskych_studii_en_rgb_bez pozad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94954" y="6288000"/>
            <a:ext cx="1718213" cy="385229"/>
          </a:xfrm>
          <a:prstGeom prst="rect">
            <a:avLst/>
          </a:prstGeom>
        </p:spPr>
      </p:pic>
      <p:pic>
        <p:nvPicPr>
          <p:cNvPr id="22" name="Obrázek 21" descr="logo_katedra_ruskych_a_vychodoevropskych_studii_en_rgb_bez pozadi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08063" y="6288001"/>
            <a:ext cx="1927317" cy="385228"/>
          </a:xfrm>
          <a:prstGeom prst="rect">
            <a:avLst/>
          </a:prstGeom>
        </p:spPr>
      </p:pic>
      <p:pic>
        <p:nvPicPr>
          <p:cNvPr id="23" name="Obrázek 22" descr="logo_katedra_severoamerickych_studii_en_rgb_bez pozadi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31391" y="6288001"/>
            <a:ext cx="1728192" cy="38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8281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B392ADE-D871-432C-8371-1EA7E979F3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83" t="13778" r="40417" b="6223"/>
          <a:stretch/>
        </p:blipFill>
        <p:spPr>
          <a:xfrm>
            <a:off x="220852" y="924560"/>
            <a:ext cx="8117033" cy="498856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72519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4CB9DE2-428A-41F4-943D-8BA0D35470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50" t="12592" r="41833" b="7703"/>
          <a:stretch/>
        </p:blipFill>
        <p:spPr>
          <a:xfrm>
            <a:off x="643467" y="548640"/>
            <a:ext cx="7047923" cy="5638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378078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475749F-F487-4EFB-ABC7-C1359590E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7899205-80ED-4563-8E5F-6F9EF96C9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281" y="921452"/>
            <a:ext cx="4985018" cy="326863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Nuclear energy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6D6FAA8-41A5-46EA-A8AB-E9D2754A6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601" y="1073777"/>
            <a:ext cx="5623281" cy="4686943"/>
          </a:xfrm>
          <a:custGeom>
            <a:avLst/>
            <a:gdLst>
              <a:gd name="connsiteX0" fmla="*/ 2768595 w 4574113"/>
              <a:gd name="connsiteY0" fmla="*/ 2476119 h 3812472"/>
              <a:gd name="connsiteX1" fmla="*/ 3374676 w 4574113"/>
              <a:gd name="connsiteY1" fmla="*/ 2476119 h 3812472"/>
              <a:gd name="connsiteX2" fmla="*/ 3403209 w 4574113"/>
              <a:gd name="connsiteY2" fmla="*/ 2479909 h 3812472"/>
              <a:gd name="connsiteX3" fmla="*/ 3422833 w 4574113"/>
              <a:gd name="connsiteY3" fmla="*/ 2488137 h 3812472"/>
              <a:gd name="connsiteX4" fmla="*/ 3410840 w 4574113"/>
              <a:gd name="connsiteY4" fmla="*/ 2508879 h 3812472"/>
              <a:gd name="connsiteX5" fmla="*/ 2985934 w 4574113"/>
              <a:gd name="connsiteY5" fmla="*/ 3243764 h 3812472"/>
              <a:gd name="connsiteX6" fmla="*/ 2732784 w 4574113"/>
              <a:gd name="connsiteY6" fmla="*/ 3390890 h 3812472"/>
              <a:gd name="connsiteX7" fmla="*/ 2529297 w 4574113"/>
              <a:gd name="connsiteY7" fmla="*/ 3390890 h 3812472"/>
              <a:gd name="connsiteX8" fmla="*/ 2505559 w 4574113"/>
              <a:gd name="connsiteY8" fmla="*/ 3390890 h 3812472"/>
              <a:gd name="connsiteX9" fmla="*/ 2482907 w 4574113"/>
              <a:gd name="connsiteY9" fmla="*/ 3351884 h 3812472"/>
              <a:gd name="connsiteX10" fmla="*/ 2371959 w 4574113"/>
              <a:gd name="connsiteY10" fmla="*/ 3160822 h 3812472"/>
              <a:gd name="connsiteX11" fmla="*/ 2371959 w 4574113"/>
              <a:gd name="connsiteY11" fmla="*/ 3053878 h 3812472"/>
              <a:gd name="connsiteX12" fmla="*/ 2675654 w 4574113"/>
              <a:gd name="connsiteY12" fmla="*/ 2530895 h 3812472"/>
              <a:gd name="connsiteX13" fmla="*/ 2768595 w 4574113"/>
              <a:gd name="connsiteY13" fmla="*/ 2476119 h 3812472"/>
              <a:gd name="connsiteX14" fmla="*/ 3909778 w 4574113"/>
              <a:gd name="connsiteY14" fmla="*/ 676847 h 3812472"/>
              <a:gd name="connsiteX15" fmla="*/ 4305516 w 4574113"/>
              <a:gd name="connsiteY15" fmla="*/ 676847 h 3812472"/>
              <a:gd name="connsiteX16" fmla="*/ 4367056 w 4574113"/>
              <a:gd name="connsiteY16" fmla="*/ 712612 h 3812472"/>
              <a:gd name="connsiteX17" fmla="*/ 4564498 w 4574113"/>
              <a:gd name="connsiteY17" fmla="*/ 1054092 h 3812472"/>
              <a:gd name="connsiteX18" fmla="*/ 4564498 w 4574113"/>
              <a:gd name="connsiteY18" fmla="*/ 1123921 h 3812472"/>
              <a:gd name="connsiteX19" fmla="*/ 4367056 w 4574113"/>
              <a:gd name="connsiteY19" fmla="*/ 1465401 h 3812472"/>
              <a:gd name="connsiteX20" fmla="*/ 4305516 w 4574113"/>
              <a:gd name="connsiteY20" fmla="*/ 1501167 h 3812472"/>
              <a:gd name="connsiteX21" fmla="*/ 3909778 w 4574113"/>
              <a:gd name="connsiteY21" fmla="*/ 1501167 h 3812472"/>
              <a:gd name="connsiteX22" fmla="*/ 3849091 w 4574113"/>
              <a:gd name="connsiteY22" fmla="*/ 1465401 h 3812472"/>
              <a:gd name="connsiteX23" fmla="*/ 3650795 w 4574113"/>
              <a:gd name="connsiteY23" fmla="*/ 1123921 h 3812472"/>
              <a:gd name="connsiteX24" fmla="*/ 3650795 w 4574113"/>
              <a:gd name="connsiteY24" fmla="*/ 1054092 h 3812472"/>
              <a:gd name="connsiteX25" fmla="*/ 3849091 w 4574113"/>
              <a:gd name="connsiteY25" fmla="*/ 712612 h 3812472"/>
              <a:gd name="connsiteX26" fmla="*/ 3909778 w 4574113"/>
              <a:gd name="connsiteY26" fmla="*/ 676847 h 3812472"/>
              <a:gd name="connsiteX27" fmla="*/ 1104892 w 4574113"/>
              <a:gd name="connsiteY27" fmla="*/ 0 h 3812472"/>
              <a:gd name="connsiteX28" fmla="*/ 2732784 w 4574113"/>
              <a:gd name="connsiteY28" fmla="*/ 0 h 3812472"/>
              <a:gd name="connsiteX29" fmla="*/ 2985934 w 4574113"/>
              <a:gd name="connsiteY29" fmla="*/ 147125 h 3812472"/>
              <a:gd name="connsiteX30" fmla="*/ 3798122 w 4574113"/>
              <a:gd name="connsiteY30" fmla="*/ 1551823 h 3812472"/>
              <a:gd name="connsiteX31" fmla="*/ 3798122 w 4574113"/>
              <a:gd name="connsiteY31" fmla="*/ 1839068 h 3812472"/>
              <a:gd name="connsiteX32" fmla="*/ 3496551 w 4574113"/>
              <a:gd name="connsiteY32" fmla="*/ 2360642 h 3812472"/>
              <a:gd name="connsiteX33" fmla="*/ 3471135 w 4574113"/>
              <a:gd name="connsiteY33" fmla="*/ 2404597 h 3812472"/>
              <a:gd name="connsiteX34" fmla="*/ 3472029 w 4574113"/>
              <a:gd name="connsiteY34" fmla="*/ 2404972 h 3812472"/>
              <a:gd name="connsiteX35" fmla="*/ 3516881 w 4574113"/>
              <a:gd name="connsiteY35" fmla="*/ 2450209 h 3812472"/>
              <a:gd name="connsiteX36" fmla="*/ 3857970 w 4574113"/>
              <a:gd name="connsiteY36" fmla="*/ 3040131 h 3812472"/>
              <a:gd name="connsiteX37" fmla="*/ 3857970 w 4574113"/>
              <a:gd name="connsiteY37" fmla="*/ 3160764 h 3812472"/>
              <a:gd name="connsiteX38" fmla="*/ 3516881 w 4574113"/>
              <a:gd name="connsiteY38" fmla="*/ 3750684 h 3812472"/>
              <a:gd name="connsiteX39" fmla="*/ 3410567 w 4574113"/>
              <a:gd name="connsiteY39" fmla="*/ 3812472 h 3812472"/>
              <a:gd name="connsiteX40" fmla="*/ 2726911 w 4574113"/>
              <a:gd name="connsiteY40" fmla="*/ 3812472 h 3812472"/>
              <a:gd name="connsiteX41" fmla="*/ 2622074 w 4574113"/>
              <a:gd name="connsiteY41" fmla="*/ 3750684 h 3812472"/>
              <a:gd name="connsiteX42" fmla="*/ 2438330 w 4574113"/>
              <a:gd name="connsiteY42" fmla="*/ 3434265 h 3812472"/>
              <a:gd name="connsiteX43" fmla="*/ 2417573 w 4574113"/>
              <a:gd name="connsiteY43" fmla="*/ 3398519 h 3812472"/>
              <a:gd name="connsiteX44" fmla="*/ 2433905 w 4574113"/>
              <a:gd name="connsiteY44" fmla="*/ 3398519 h 3812472"/>
              <a:gd name="connsiteX45" fmla="*/ 2511101 w 4574113"/>
              <a:gd name="connsiteY45" fmla="*/ 3398519 h 3812472"/>
              <a:gd name="connsiteX46" fmla="*/ 2544636 w 4574113"/>
              <a:gd name="connsiteY46" fmla="*/ 3456269 h 3812472"/>
              <a:gd name="connsiteX47" fmla="*/ 2672757 w 4574113"/>
              <a:gd name="connsiteY47" fmla="*/ 3676902 h 3812472"/>
              <a:gd name="connsiteX48" fmla="*/ 2765699 w 4574113"/>
              <a:gd name="connsiteY48" fmla="*/ 3731679 h 3812472"/>
              <a:gd name="connsiteX49" fmla="*/ 3371780 w 4574113"/>
              <a:gd name="connsiteY49" fmla="*/ 3731679 h 3812472"/>
              <a:gd name="connsiteX50" fmla="*/ 3466029 w 4574113"/>
              <a:gd name="connsiteY50" fmla="*/ 3676902 h 3812472"/>
              <a:gd name="connsiteX51" fmla="*/ 3768415 w 4574113"/>
              <a:gd name="connsiteY51" fmla="*/ 3153920 h 3812472"/>
              <a:gd name="connsiteX52" fmla="*/ 3768415 w 4574113"/>
              <a:gd name="connsiteY52" fmla="*/ 3046975 h 3812472"/>
              <a:gd name="connsiteX53" fmla="*/ 3466029 w 4574113"/>
              <a:gd name="connsiteY53" fmla="*/ 2523992 h 3812472"/>
              <a:gd name="connsiteX54" fmla="*/ 3426268 w 4574113"/>
              <a:gd name="connsiteY54" fmla="*/ 2483888 h 3812472"/>
              <a:gd name="connsiteX55" fmla="*/ 3421667 w 4574113"/>
              <a:gd name="connsiteY55" fmla="*/ 2481960 h 3812472"/>
              <a:gd name="connsiteX56" fmla="*/ 3446331 w 4574113"/>
              <a:gd name="connsiteY56" fmla="*/ 2439303 h 3812472"/>
              <a:gd name="connsiteX57" fmla="*/ 3464674 w 4574113"/>
              <a:gd name="connsiteY57" fmla="*/ 2407578 h 3812472"/>
              <a:gd name="connsiteX58" fmla="*/ 3445649 w 4574113"/>
              <a:gd name="connsiteY58" fmla="*/ 2399601 h 3812472"/>
              <a:gd name="connsiteX59" fmla="*/ 3413464 w 4574113"/>
              <a:gd name="connsiteY59" fmla="*/ 2395325 h 3812472"/>
              <a:gd name="connsiteX60" fmla="*/ 2729808 w 4574113"/>
              <a:gd name="connsiteY60" fmla="*/ 2395325 h 3812472"/>
              <a:gd name="connsiteX61" fmla="*/ 2624971 w 4574113"/>
              <a:gd name="connsiteY61" fmla="*/ 2457112 h 3812472"/>
              <a:gd name="connsiteX62" fmla="*/ 2282405 w 4574113"/>
              <a:gd name="connsiteY62" fmla="*/ 3047034 h 3812472"/>
              <a:gd name="connsiteX63" fmla="*/ 2282405 w 4574113"/>
              <a:gd name="connsiteY63" fmla="*/ 3167666 h 3812472"/>
              <a:gd name="connsiteX64" fmla="*/ 2395478 w 4574113"/>
              <a:gd name="connsiteY64" fmla="*/ 3362386 h 3812472"/>
              <a:gd name="connsiteX65" fmla="*/ 2412031 w 4574113"/>
              <a:gd name="connsiteY65" fmla="*/ 3390890 h 3812472"/>
              <a:gd name="connsiteX66" fmla="*/ 2335350 w 4574113"/>
              <a:gd name="connsiteY66" fmla="*/ 3390890 h 3812472"/>
              <a:gd name="connsiteX67" fmla="*/ 1104892 w 4574113"/>
              <a:gd name="connsiteY67" fmla="*/ 3390890 h 3812472"/>
              <a:gd name="connsiteX68" fmla="*/ 855258 w 4574113"/>
              <a:gd name="connsiteY68" fmla="*/ 3243764 h 3812472"/>
              <a:gd name="connsiteX69" fmla="*/ 39555 w 4574113"/>
              <a:gd name="connsiteY69" fmla="*/ 1839068 h 3812472"/>
              <a:gd name="connsiteX70" fmla="*/ 39555 w 4574113"/>
              <a:gd name="connsiteY70" fmla="*/ 1551823 h 3812472"/>
              <a:gd name="connsiteX71" fmla="*/ 855258 w 4574113"/>
              <a:gd name="connsiteY71" fmla="*/ 147125 h 3812472"/>
              <a:gd name="connsiteX72" fmla="*/ 1104892 w 4574113"/>
              <a:gd name="connsiteY72" fmla="*/ 0 h 381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574113" h="3812472">
                <a:moveTo>
                  <a:pt x="2768595" y="2476119"/>
                </a:moveTo>
                <a:cubicBezTo>
                  <a:pt x="2768595" y="2476119"/>
                  <a:pt x="2768595" y="2476119"/>
                  <a:pt x="3374676" y="2476119"/>
                </a:cubicBezTo>
                <a:cubicBezTo>
                  <a:pt x="3384493" y="2476119"/>
                  <a:pt x="3394066" y="2477423"/>
                  <a:pt x="3403209" y="2479909"/>
                </a:cubicBezTo>
                <a:lnTo>
                  <a:pt x="3422833" y="2488137"/>
                </a:lnTo>
                <a:lnTo>
                  <a:pt x="3410840" y="2508879"/>
                </a:lnTo>
                <a:cubicBezTo>
                  <a:pt x="3302401" y="2696426"/>
                  <a:pt x="3163600" y="2936487"/>
                  <a:pt x="2985934" y="3243764"/>
                </a:cubicBezTo>
                <a:cubicBezTo>
                  <a:pt x="2933195" y="3334842"/>
                  <a:pt x="2838263" y="3390890"/>
                  <a:pt x="2732784" y="3390890"/>
                </a:cubicBezTo>
                <a:cubicBezTo>
                  <a:pt x="2732784" y="3390890"/>
                  <a:pt x="2732784" y="3390890"/>
                  <a:pt x="2529297" y="3390890"/>
                </a:cubicBezTo>
                <a:lnTo>
                  <a:pt x="2505559" y="3390890"/>
                </a:lnTo>
                <a:lnTo>
                  <a:pt x="2482907" y="3351884"/>
                </a:lnTo>
                <a:cubicBezTo>
                  <a:pt x="2451367" y="3297569"/>
                  <a:pt x="2414666" y="3234367"/>
                  <a:pt x="2371959" y="3160822"/>
                </a:cubicBezTo>
                <a:cubicBezTo>
                  <a:pt x="2352324" y="3128217"/>
                  <a:pt x="2352324" y="3086483"/>
                  <a:pt x="2371959" y="3053878"/>
                </a:cubicBezTo>
                <a:cubicBezTo>
                  <a:pt x="2371959" y="3053878"/>
                  <a:pt x="2371959" y="3053878"/>
                  <a:pt x="2675654" y="2530895"/>
                </a:cubicBezTo>
                <a:cubicBezTo>
                  <a:pt x="2693981" y="2496986"/>
                  <a:pt x="2730633" y="2476119"/>
                  <a:pt x="2768595" y="2476119"/>
                </a:cubicBezTo>
                <a:close/>
                <a:moveTo>
                  <a:pt x="3909778" y="676847"/>
                </a:moveTo>
                <a:cubicBezTo>
                  <a:pt x="3909778" y="676847"/>
                  <a:pt x="3909778" y="676847"/>
                  <a:pt x="4305516" y="676847"/>
                </a:cubicBezTo>
                <a:cubicBezTo>
                  <a:pt x="4331158" y="676847"/>
                  <a:pt x="4354235" y="690472"/>
                  <a:pt x="4367056" y="712612"/>
                </a:cubicBezTo>
                <a:cubicBezTo>
                  <a:pt x="4367056" y="712612"/>
                  <a:pt x="4367056" y="712612"/>
                  <a:pt x="4564498" y="1054092"/>
                </a:cubicBezTo>
                <a:cubicBezTo>
                  <a:pt x="4577319" y="1075382"/>
                  <a:pt x="4577319" y="1102632"/>
                  <a:pt x="4564498" y="1123921"/>
                </a:cubicBezTo>
                <a:cubicBezTo>
                  <a:pt x="4564498" y="1123921"/>
                  <a:pt x="4564498" y="1123921"/>
                  <a:pt x="4367056" y="1465401"/>
                </a:cubicBezTo>
                <a:cubicBezTo>
                  <a:pt x="4354235" y="1487542"/>
                  <a:pt x="4331158" y="1501167"/>
                  <a:pt x="4305516" y="1501167"/>
                </a:cubicBezTo>
                <a:cubicBezTo>
                  <a:pt x="4305516" y="1501167"/>
                  <a:pt x="4305516" y="1501167"/>
                  <a:pt x="3909778" y="1501167"/>
                </a:cubicBezTo>
                <a:cubicBezTo>
                  <a:pt x="3884990" y="1501167"/>
                  <a:pt x="3861058" y="1487542"/>
                  <a:pt x="3849091" y="1465401"/>
                </a:cubicBezTo>
                <a:cubicBezTo>
                  <a:pt x="3849091" y="1465401"/>
                  <a:pt x="3849091" y="1465401"/>
                  <a:pt x="3650795" y="1123921"/>
                </a:cubicBezTo>
                <a:cubicBezTo>
                  <a:pt x="3637974" y="1102632"/>
                  <a:pt x="3637974" y="1075382"/>
                  <a:pt x="3650795" y="1054092"/>
                </a:cubicBezTo>
                <a:cubicBezTo>
                  <a:pt x="3650795" y="1054092"/>
                  <a:pt x="3650795" y="1054092"/>
                  <a:pt x="3849091" y="712612"/>
                </a:cubicBezTo>
                <a:cubicBezTo>
                  <a:pt x="3861058" y="690472"/>
                  <a:pt x="3884990" y="676847"/>
                  <a:pt x="3909778" y="676847"/>
                </a:cubicBezTo>
                <a:close/>
                <a:moveTo>
                  <a:pt x="1104892" y="0"/>
                </a:moveTo>
                <a:cubicBezTo>
                  <a:pt x="1104892" y="0"/>
                  <a:pt x="1104892" y="0"/>
                  <a:pt x="2732784" y="0"/>
                </a:cubicBezTo>
                <a:cubicBezTo>
                  <a:pt x="2838263" y="0"/>
                  <a:pt x="2933195" y="56047"/>
                  <a:pt x="2985934" y="147125"/>
                </a:cubicBezTo>
                <a:cubicBezTo>
                  <a:pt x="2985934" y="147125"/>
                  <a:pt x="2985934" y="147125"/>
                  <a:pt x="3798122" y="1551823"/>
                </a:cubicBezTo>
                <a:cubicBezTo>
                  <a:pt x="3850862" y="1639397"/>
                  <a:pt x="3850862" y="1751493"/>
                  <a:pt x="3798122" y="1839068"/>
                </a:cubicBezTo>
                <a:cubicBezTo>
                  <a:pt x="3798122" y="1839068"/>
                  <a:pt x="3798122" y="1839068"/>
                  <a:pt x="3496551" y="2360642"/>
                </a:cubicBezTo>
                <a:lnTo>
                  <a:pt x="3471135" y="2404597"/>
                </a:lnTo>
                <a:lnTo>
                  <a:pt x="3472029" y="2404972"/>
                </a:lnTo>
                <a:cubicBezTo>
                  <a:pt x="3490302" y="2415638"/>
                  <a:pt x="3505806" y="2431084"/>
                  <a:pt x="3516881" y="2450209"/>
                </a:cubicBezTo>
                <a:cubicBezTo>
                  <a:pt x="3516881" y="2450209"/>
                  <a:pt x="3516881" y="2450209"/>
                  <a:pt x="3857970" y="3040131"/>
                </a:cubicBezTo>
                <a:cubicBezTo>
                  <a:pt x="3880120" y="3076909"/>
                  <a:pt x="3880120" y="3123985"/>
                  <a:pt x="3857970" y="3160764"/>
                </a:cubicBezTo>
                <a:cubicBezTo>
                  <a:pt x="3857970" y="3160764"/>
                  <a:pt x="3857970" y="3160764"/>
                  <a:pt x="3516881" y="3750684"/>
                </a:cubicBezTo>
                <a:cubicBezTo>
                  <a:pt x="3494732" y="3788933"/>
                  <a:pt x="3454864" y="3812472"/>
                  <a:pt x="3410567" y="3812472"/>
                </a:cubicBezTo>
                <a:cubicBezTo>
                  <a:pt x="3410567" y="3812472"/>
                  <a:pt x="3410567" y="3812472"/>
                  <a:pt x="2726911" y="3812472"/>
                </a:cubicBezTo>
                <a:cubicBezTo>
                  <a:pt x="2684090" y="3812472"/>
                  <a:pt x="2642747" y="3788933"/>
                  <a:pt x="2622074" y="3750684"/>
                </a:cubicBezTo>
                <a:cubicBezTo>
                  <a:pt x="2622074" y="3750684"/>
                  <a:pt x="2622074" y="3750684"/>
                  <a:pt x="2438330" y="3434265"/>
                </a:cubicBezTo>
                <a:lnTo>
                  <a:pt x="2417573" y="3398519"/>
                </a:lnTo>
                <a:lnTo>
                  <a:pt x="2433905" y="3398519"/>
                </a:lnTo>
                <a:lnTo>
                  <a:pt x="2511101" y="3398519"/>
                </a:lnTo>
                <a:lnTo>
                  <a:pt x="2544636" y="3456269"/>
                </a:lnTo>
                <a:cubicBezTo>
                  <a:pt x="2672757" y="3676902"/>
                  <a:pt x="2672757" y="3676902"/>
                  <a:pt x="2672757" y="3676902"/>
                </a:cubicBezTo>
                <a:cubicBezTo>
                  <a:pt x="2691084" y="3710811"/>
                  <a:pt x="2727737" y="3731679"/>
                  <a:pt x="2765699" y="3731679"/>
                </a:cubicBezTo>
                <a:cubicBezTo>
                  <a:pt x="3371780" y="3731679"/>
                  <a:pt x="3371780" y="3731679"/>
                  <a:pt x="3371780" y="3731679"/>
                </a:cubicBezTo>
                <a:cubicBezTo>
                  <a:pt x="3411050" y="3731679"/>
                  <a:pt x="3446394" y="3710811"/>
                  <a:pt x="3466029" y="3676902"/>
                </a:cubicBezTo>
                <a:cubicBezTo>
                  <a:pt x="3768415" y="3153920"/>
                  <a:pt x="3768415" y="3153920"/>
                  <a:pt x="3768415" y="3153920"/>
                </a:cubicBezTo>
                <a:cubicBezTo>
                  <a:pt x="3788051" y="3121314"/>
                  <a:pt x="3788051" y="3079580"/>
                  <a:pt x="3768415" y="3046975"/>
                </a:cubicBezTo>
                <a:cubicBezTo>
                  <a:pt x="3466029" y="2523992"/>
                  <a:pt x="3466029" y="2523992"/>
                  <a:pt x="3466029" y="2523992"/>
                </a:cubicBezTo>
                <a:cubicBezTo>
                  <a:pt x="3456211" y="2507037"/>
                  <a:pt x="3442467" y="2493343"/>
                  <a:pt x="3426268" y="2483888"/>
                </a:cubicBezTo>
                <a:lnTo>
                  <a:pt x="3421667" y="2481960"/>
                </a:lnTo>
                <a:lnTo>
                  <a:pt x="3446331" y="2439303"/>
                </a:lnTo>
                <a:lnTo>
                  <a:pt x="3464674" y="2407578"/>
                </a:lnTo>
                <a:lnTo>
                  <a:pt x="3445649" y="2399601"/>
                </a:lnTo>
                <a:cubicBezTo>
                  <a:pt x="3435335" y="2396796"/>
                  <a:pt x="3424538" y="2395325"/>
                  <a:pt x="3413464" y="2395325"/>
                </a:cubicBezTo>
                <a:cubicBezTo>
                  <a:pt x="2729808" y="2395325"/>
                  <a:pt x="2729808" y="2395325"/>
                  <a:pt x="2729808" y="2395325"/>
                </a:cubicBezTo>
                <a:cubicBezTo>
                  <a:pt x="2686987" y="2395325"/>
                  <a:pt x="2645644" y="2418863"/>
                  <a:pt x="2624971" y="2457112"/>
                </a:cubicBezTo>
                <a:cubicBezTo>
                  <a:pt x="2282405" y="3047034"/>
                  <a:pt x="2282405" y="3047034"/>
                  <a:pt x="2282405" y="3047034"/>
                </a:cubicBezTo>
                <a:cubicBezTo>
                  <a:pt x="2260256" y="3083811"/>
                  <a:pt x="2260256" y="3130887"/>
                  <a:pt x="2282405" y="3167666"/>
                </a:cubicBezTo>
                <a:cubicBezTo>
                  <a:pt x="2325225" y="3241406"/>
                  <a:pt x="2362693" y="3305929"/>
                  <a:pt x="2395478" y="3362386"/>
                </a:cubicBezTo>
                <a:lnTo>
                  <a:pt x="2412031" y="3390890"/>
                </a:lnTo>
                <a:lnTo>
                  <a:pt x="2335350" y="3390890"/>
                </a:lnTo>
                <a:cubicBezTo>
                  <a:pt x="2096889" y="3390890"/>
                  <a:pt x="1715352" y="3390890"/>
                  <a:pt x="1104892" y="3390890"/>
                </a:cubicBezTo>
                <a:cubicBezTo>
                  <a:pt x="1002929" y="3390890"/>
                  <a:pt x="904482" y="3334842"/>
                  <a:pt x="855258" y="3243764"/>
                </a:cubicBezTo>
                <a:cubicBezTo>
                  <a:pt x="855258" y="3243764"/>
                  <a:pt x="855258" y="3243764"/>
                  <a:pt x="39555" y="1839068"/>
                </a:cubicBezTo>
                <a:cubicBezTo>
                  <a:pt x="-13185" y="1751493"/>
                  <a:pt x="-13185" y="1639397"/>
                  <a:pt x="39555" y="1551823"/>
                </a:cubicBezTo>
                <a:cubicBezTo>
                  <a:pt x="39555" y="1551823"/>
                  <a:pt x="39555" y="1551823"/>
                  <a:pt x="855258" y="147125"/>
                </a:cubicBezTo>
                <a:cubicBezTo>
                  <a:pt x="904482" y="56047"/>
                  <a:pt x="1002929" y="0"/>
                  <a:pt x="110489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61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 descr="Nuclear power plants provide about a quarter of EU&amp;#39;s electricity - Products  Eurostat News - Eurostat">
            <a:extLst>
              <a:ext uri="{FF2B5EF4-FFF2-40B4-BE49-F238E27FC236}">
                <a16:creationId xmlns:a16="http://schemas.microsoft.com/office/drawing/2014/main" id="{D3D4E327-0534-425D-B681-D6F0CA858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1520" y="38822"/>
            <a:ext cx="6543040" cy="678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72891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EFB09DF-4112-4CDD-9121-487CE33FCF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71"/>
          <a:stretch/>
        </p:blipFill>
        <p:spPr bwMode="auto">
          <a:xfrm>
            <a:off x="216578" y="330301"/>
            <a:ext cx="7779342" cy="61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41293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482E0E77-674E-431D-9012-F4862EE390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66" t="20701" r="14750" b="8714"/>
          <a:stretch/>
        </p:blipFill>
        <p:spPr>
          <a:xfrm>
            <a:off x="314960" y="256701"/>
            <a:ext cx="11480800" cy="643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1630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CF783C0-6693-4FB8-B766-34BA0D10A2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83" t="24148" r="14416" b="5629"/>
          <a:stretch/>
        </p:blipFill>
        <p:spPr>
          <a:xfrm>
            <a:off x="568905" y="251445"/>
            <a:ext cx="11297975" cy="635511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46926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2367363-0EE7-48FE-AA3E-0F9A41821E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67" t="25447" r="14584" b="5333"/>
          <a:stretch/>
        </p:blipFill>
        <p:spPr>
          <a:xfrm>
            <a:off x="173848" y="117323"/>
            <a:ext cx="12096722" cy="662335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222417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1E9C54F-B473-46A7-9AC1-5A0A1AC31E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16" t="24000" r="14584" b="5778"/>
          <a:stretch/>
        </p:blipFill>
        <p:spPr>
          <a:xfrm>
            <a:off x="400473" y="132080"/>
            <a:ext cx="11391054" cy="640746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108953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B7A29C4-3BF1-49A9-874D-AFC6B2A510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16" t="24889" r="15167" b="5334"/>
          <a:stretch/>
        </p:blipFill>
        <p:spPr>
          <a:xfrm>
            <a:off x="382693" y="215265"/>
            <a:ext cx="11426613" cy="642746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55095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reen politics now and in future">
            <a:extLst>
              <a:ext uri="{FF2B5EF4-FFF2-40B4-BE49-F238E27FC236}">
                <a16:creationId xmlns:a16="http://schemas.microsoft.com/office/drawing/2014/main" id="{3C48FCF7-27A0-993F-5C88-8DF92F497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21"/>
          <a:stretch/>
        </p:blipFill>
        <p:spPr bwMode="auto">
          <a:xfrm>
            <a:off x="1628617" y="1071563"/>
            <a:ext cx="8934767" cy="471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1555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DBBBA11-BAA7-4AEE-A497-2A4E70F722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99" t="23407" r="14667" b="5778"/>
          <a:stretch/>
        </p:blipFill>
        <p:spPr>
          <a:xfrm>
            <a:off x="541867" y="162560"/>
            <a:ext cx="11398761" cy="6320844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38327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AB3CA9B-FB0D-4809-8B13-4BBAFC8706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0" t="24000" r="14666" b="5926"/>
          <a:stretch/>
        </p:blipFill>
        <p:spPr>
          <a:xfrm>
            <a:off x="581371" y="292603"/>
            <a:ext cx="11265189" cy="633666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070908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8475907-7E55-4BF6-8B5B-C29AFF6E10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50" t="24444" r="14333" b="5630"/>
          <a:stretch/>
        </p:blipFill>
        <p:spPr>
          <a:xfrm>
            <a:off x="641773" y="360998"/>
            <a:ext cx="10908453" cy="613600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69155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30A0775-0EE8-494D-81A6-4E2C8B66FC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0" t="24444" r="14334" b="5482"/>
          <a:stretch/>
        </p:blipFill>
        <p:spPr>
          <a:xfrm>
            <a:off x="704427" y="276253"/>
            <a:ext cx="10938933" cy="615314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TextovéPole 3">
            <a:extLst>
              <a:ext uri="{FF2B5EF4-FFF2-40B4-BE49-F238E27FC236}">
                <a16:creationId xmlns:a16="http://schemas.microsoft.com/office/drawing/2014/main" id="{7AD6C49B-E7AC-4D07-A1B6-0145449F5054}"/>
              </a:ext>
            </a:extLst>
          </p:cNvPr>
          <p:cNvSpPr txBox="1"/>
          <p:nvPr/>
        </p:nvSpPr>
        <p:spPr>
          <a:xfrm>
            <a:off x="2047702" y="6492200"/>
            <a:ext cx="3636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https://www.iea.org/regions/europe</a:t>
            </a:r>
          </a:p>
        </p:txBody>
      </p:sp>
    </p:spTree>
    <p:extLst>
      <p:ext uri="{BB962C8B-B14F-4D97-AF65-F5344CB8AC3E}">
        <p14:creationId xmlns:p14="http://schemas.microsoft.com/office/powerpoint/2010/main" val="3316190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475749F-F487-4EFB-ABC7-C1359590E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7DD48AD-766E-422B-9D8E-14D1F191B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281" y="921452"/>
            <a:ext cx="4985018" cy="326863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Hydrogen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6D6FAA8-41A5-46EA-A8AB-E9D2754A6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601" y="1073777"/>
            <a:ext cx="5623281" cy="4686943"/>
          </a:xfrm>
          <a:custGeom>
            <a:avLst/>
            <a:gdLst>
              <a:gd name="connsiteX0" fmla="*/ 2768595 w 4574113"/>
              <a:gd name="connsiteY0" fmla="*/ 2476119 h 3812472"/>
              <a:gd name="connsiteX1" fmla="*/ 3374676 w 4574113"/>
              <a:gd name="connsiteY1" fmla="*/ 2476119 h 3812472"/>
              <a:gd name="connsiteX2" fmla="*/ 3403209 w 4574113"/>
              <a:gd name="connsiteY2" fmla="*/ 2479909 h 3812472"/>
              <a:gd name="connsiteX3" fmla="*/ 3422833 w 4574113"/>
              <a:gd name="connsiteY3" fmla="*/ 2488137 h 3812472"/>
              <a:gd name="connsiteX4" fmla="*/ 3410840 w 4574113"/>
              <a:gd name="connsiteY4" fmla="*/ 2508879 h 3812472"/>
              <a:gd name="connsiteX5" fmla="*/ 2985934 w 4574113"/>
              <a:gd name="connsiteY5" fmla="*/ 3243764 h 3812472"/>
              <a:gd name="connsiteX6" fmla="*/ 2732784 w 4574113"/>
              <a:gd name="connsiteY6" fmla="*/ 3390890 h 3812472"/>
              <a:gd name="connsiteX7" fmla="*/ 2529297 w 4574113"/>
              <a:gd name="connsiteY7" fmla="*/ 3390890 h 3812472"/>
              <a:gd name="connsiteX8" fmla="*/ 2505559 w 4574113"/>
              <a:gd name="connsiteY8" fmla="*/ 3390890 h 3812472"/>
              <a:gd name="connsiteX9" fmla="*/ 2482907 w 4574113"/>
              <a:gd name="connsiteY9" fmla="*/ 3351884 h 3812472"/>
              <a:gd name="connsiteX10" fmla="*/ 2371959 w 4574113"/>
              <a:gd name="connsiteY10" fmla="*/ 3160822 h 3812472"/>
              <a:gd name="connsiteX11" fmla="*/ 2371959 w 4574113"/>
              <a:gd name="connsiteY11" fmla="*/ 3053878 h 3812472"/>
              <a:gd name="connsiteX12" fmla="*/ 2675654 w 4574113"/>
              <a:gd name="connsiteY12" fmla="*/ 2530895 h 3812472"/>
              <a:gd name="connsiteX13" fmla="*/ 2768595 w 4574113"/>
              <a:gd name="connsiteY13" fmla="*/ 2476119 h 3812472"/>
              <a:gd name="connsiteX14" fmla="*/ 3909778 w 4574113"/>
              <a:gd name="connsiteY14" fmla="*/ 676847 h 3812472"/>
              <a:gd name="connsiteX15" fmla="*/ 4305516 w 4574113"/>
              <a:gd name="connsiteY15" fmla="*/ 676847 h 3812472"/>
              <a:gd name="connsiteX16" fmla="*/ 4367056 w 4574113"/>
              <a:gd name="connsiteY16" fmla="*/ 712612 h 3812472"/>
              <a:gd name="connsiteX17" fmla="*/ 4564498 w 4574113"/>
              <a:gd name="connsiteY17" fmla="*/ 1054092 h 3812472"/>
              <a:gd name="connsiteX18" fmla="*/ 4564498 w 4574113"/>
              <a:gd name="connsiteY18" fmla="*/ 1123921 h 3812472"/>
              <a:gd name="connsiteX19" fmla="*/ 4367056 w 4574113"/>
              <a:gd name="connsiteY19" fmla="*/ 1465401 h 3812472"/>
              <a:gd name="connsiteX20" fmla="*/ 4305516 w 4574113"/>
              <a:gd name="connsiteY20" fmla="*/ 1501167 h 3812472"/>
              <a:gd name="connsiteX21" fmla="*/ 3909778 w 4574113"/>
              <a:gd name="connsiteY21" fmla="*/ 1501167 h 3812472"/>
              <a:gd name="connsiteX22" fmla="*/ 3849091 w 4574113"/>
              <a:gd name="connsiteY22" fmla="*/ 1465401 h 3812472"/>
              <a:gd name="connsiteX23" fmla="*/ 3650795 w 4574113"/>
              <a:gd name="connsiteY23" fmla="*/ 1123921 h 3812472"/>
              <a:gd name="connsiteX24" fmla="*/ 3650795 w 4574113"/>
              <a:gd name="connsiteY24" fmla="*/ 1054092 h 3812472"/>
              <a:gd name="connsiteX25" fmla="*/ 3849091 w 4574113"/>
              <a:gd name="connsiteY25" fmla="*/ 712612 h 3812472"/>
              <a:gd name="connsiteX26" fmla="*/ 3909778 w 4574113"/>
              <a:gd name="connsiteY26" fmla="*/ 676847 h 3812472"/>
              <a:gd name="connsiteX27" fmla="*/ 1104892 w 4574113"/>
              <a:gd name="connsiteY27" fmla="*/ 0 h 3812472"/>
              <a:gd name="connsiteX28" fmla="*/ 2732784 w 4574113"/>
              <a:gd name="connsiteY28" fmla="*/ 0 h 3812472"/>
              <a:gd name="connsiteX29" fmla="*/ 2985934 w 4574113"/>
              <a:gd name="connsiteY29" fmla="*/ 147125 h 3812472"/>
              <a:gd name="connsiteX30" fmla="*/ 3798122 w 4574113"/>
              <a:gd name="connsiteY30" fmla="*/ 1551823 h 3812472"/>
              <a:gd name="connsiteX31" fmla="*/ 3798122 w 4574113"/>
              <a:gd name="connsiteY31" fmla="*/ 1839068 h 3812472"/>
              <a:gd name="connsiteX32" fmla="*/ 3496551 w 4574113"/>
              <a:gd name="connsiteY32" fmla="*/ 2360642 h 3812472"/>
              <a:gd name="connsiteX33" fmla="*/ 3471135 w 4574113"/>
              <a:gd name="connsiteY33" fmla="*/ 2404597 h 3812472"/>
              <a:gd name="connsiteX34" fmla="*/ 3472029 w 4574113"/>
              <a:gd name="connsiteY34" fmla="*/ 2404972 h 3812472"/>
              <a:gd name="connsiteX35" fmla="*/ 3516881 w 4574113"/>
              <a:gd name="connsiteY35" fmla="*/ 2450209 h 3812472"/>
              <a:gd name="connsiteX36" fmla="*/ 3857970 w 4574113"/>
              <a:gd name="connsiteY36" fmla="*/ 3040131 h 3812472"/>
              <a:gd name="connsiteX37" fmla="*/ 3857970 w 4574113"/>
              <a:gd name="connsiteY37" fmla="*/ 3160764 h 3812472"/>
              <a:gd name="connsiteX38" fmla="*/ 3516881 w 4574113"/>
              <a:gd name="connsiteY38" fmla="*/ 3750684 h 3812472"/>
              <a:gd name="connsiteX39" fmla="*/ 3410567 w 4574113"/>
              <a:gd name="connsiteY39" fmla="*/ 3812472 h 3812472"/>
              <a:gd name="connsiteX40" fmla="*/ 2726911 w 4574113"/>
              <a:gd name="connsiteY40" fmla="*/ 3812472 h 3812472"/>
              <a:gd name="connsiteX41" fmla="*/ 2622074 w 4574113"/>
              <a:gd name="connsiteY41" fmla="*/ 3750684 h 3812472"/>
              <a:gd name="connsiteX42" fmla="*/ 2438330 w 4574113"/>
              <a:gd name="connsiteY42" fmla="*/ 3434265 h 3812472"/>
              <a:gd name="connsiteX43" fmla="*/ 2417573 w 4574113"/>
              <a:gd name="connsiteY43" fmla="*/ 3398519 h 3812472"/>
              <a:gd name="connsiteX44" fmla="*/ 2433905 w 4574113"/>
              <a:gd name="connsiteY44" fmla="*/ 3398519 h 3812472"/>
              <a:gd name="connsiteX45" fmla="*/ 2511101 w 4574113"/>
              <a:gd name="connsiteY45" fmla="*/ 3398519 h 3812472"/>
              <a:gd name="connsiteX46" fmla="*/ 2544636 w 4574113"/>
              <a:gd name="connsiteY46" fmla="*/ 3456269 h 3812472"/>
              <a:gd name="connsiteX47" fmla="*/ 2672757 w 4574113"/>
              <a:gd name="connsiteY47" fmla="*/ 3676902 h 3812472"/>
              <a:gd name="connsiteX48" fmla="*/ 2765699 w 4574113"/>
              <a:gd name="connsiteY48" fmla="*/ 3731679 h 3812472"/>
              <a:gd name="connsiteX49" fmla="*/ 3371780 w 4574113"/>
              <a:gd name="connsiteY49" fmla="*/ 3731679 h 3812472"/>
              <a:gd name="connsiteX50" fmla="*/ 3466029 w 4574113"/>
              <a:gd name="connsiteY50" fmla="*/ 3676902 h 3812472"/>
              <a:gd name="connsiteX51" fmla="*/ 3768415 w 4574113"/>
              <a:gd name="connsiteY51" fmla="*/ 3153920 h 3812472"/>
              <a:gd name="connsiteX52" fmla="*/ 3768415 w 4574113"/>
              <a:gd name="connsiteY52" fmla="*/ 3046975 h 3812472"/>
              <a:gd name="connsiteX53" fmla="*/ 3466029 w 4574113"/>
              <a:gd name="connsiteY53" fmla="*/ 2523992 h 3812472"/>
              <a:gd name="connsiteX54" fmla="*/ 3426268 w 4574113"/>
              <a:gd name="connsiteY54" fmla="*/ 2483888 h 3812472"/>
              <a:gd name="connsiteX55" fmla="*/ 3421667 w 4574113"/>
              <a:gd name="connsiteY55" fmla="*/ 2481960 h 3812472"/>
              <a:gd name="connsiteX56" fmla="*/ 3446331 w 4574113"/>
              <a:gd name="connsiteY56" fmla="*/ 2439303 h 3812472"/>
              <a:gd name="connsiteX57" fmla="*/ 3464674 w 4574113"/>
              <a:gd name="connsiteY57" fmla="*/ 2407578 h 3812472"/>
              <a:gd name="connsiteX58" fmla="*/ 3445649 w 4574113"/>
              <a:gd name="connsiteY58" fmla="*/ 2399601 h 3812472"/>
              <a:gd name="connsiteX59" fmla="*/ 3413464 w 4574113"/>
              <a:gd name="connsiteY59" fmla="*/ 2395325 h 3812472"/>
              <a:gd name="connsiteX60" fmla="*/ 2729808 w 4574113"/>
              <a:gd name="connsiteY60" fmla="*/ 2395325 h 3812472"/>
              <a:gd name="connsiteX61" fmla="*/ 2624971 w 4574113"/>
              <a:gd name="connsiteY61" fmla="*/ 2457112 h 3812472"/>
              <a:gd name="connsiteX62" fmla="*/ 2282405 w 4574113"/>
              <a:gd name="connsiteY62" fmla="*/ 3047034 h 3812472"/>
              <a:gd name="connsiteX63" fmla="*/ 2282405 w 4574113"/>
              <a:gd name="connsiteY63" fmla="*/ 3167666 h 3812472"/>
              <a:gd name="connsiteX64" fmla="*/ 2395478 w 4574113"/>
              <a:gd name="connsiteY64" fmla="*/ 3362386 h 3812472"/>
              <a:gd name="connsiteX65" fmla="*/ 2412031 w 4574113"/>
              <a:gd name="connsiteY65" fmla="*/ 3390890 h 3812472"/>
              <a:gd name="connsiteX66" fmla="*/ 2335350 w 4574113"/>
              <a:gd name="connsiteY66" fmla="*/ 3390890 h 3812472"/>
              <a:gd name="connsiteX67" fmla="*/ 1104892 w 4574113"/>
              <a:gd name="connsiteY67" fmla="*/ 3390890 h 3812472"/>
              <a:gd name="connsiteX68" fmla="*/ 855258 w 4574113"/>
              <a:gd name="connsiteY68" fmla="*/ 3243764 h 3812472"/>
              <a:gd name="connsiteX69" fmla="*/ 39555 w 4574113"/>
              <a:gd name="connsiteY69" fmla="*/ 1839068 h 3812472"/>
              <a:gd name="connsiteX70" fmla="*/ 39555 w 4574113"/>
              <a:gd name="connsiteY70" fmla="*/ 1551823 h 3812472"/>
              <a:gd name="connsiteX71" fmla="*/ 855258 w 4574113"/>
              <a:gd name="connsiteY71" fmla="*/ 147125 h 3812472"/>
              <a:gd name="connsiteX72" fmla="*/ 1104892 w 4574113"/>
              <a:gd name="connsiteY72" fmla="*/ 0 h 381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574113" h="3812472">
                <a:moveTo>
                  <a:pt x="2768595" y="2476119"/>
                </a:moveTo>
                <a:cubicBezTo>
                  <a:pt x="2768595" y="2476119"/>
                  <a:pt x="2768595" y="2476119"/>
                  <a:pt x="3374676" y="2476119"/>
                </a:cubicBezTo>
                <a:cubicBezTo>
                  <a:pt x="3384493" y="2476119"/>
                  <a:pt x="3394066" y="2477423"/>
                  <a:pt x="3403209" y="2479909"/>
                </a:cubicBezTo>
                <a:lnTo>
                  <a:pt x="3422833" y="2488137"/>
                </a:lnTo>
                <a:lnTo>
                  <a:pt x="3410840" y="2508879"/>
                </a:lnTo>
                <a:cubicBezTo>
                  <a:pt x="3302401" y="2696426"/>
                  <a:pt x="3163600" y="2936487"/>
                  <a:pt x="2985934" y="3243764"/>
                </a:cubicBezTo>
                <a:cubicBezTo>
                  <a:pt x="2933195" y="3334842"/>
                  <a:pt x="2838263" y="3390890"/>
                  <a:pt x="2732784" y="3390890"/>
                </a:cubicBezTo>
                <a:cubicBezTo>
                  <a:pt x="2732784" y="3390890"/>
                  <a:pt x="2732784" y="3390890"/>
                  <a:pt x="2529297" y="3390890"/>
                </a:cubicBezTo>
                <a:lnTo>
                  <a:pt x="2505559" y="3390890"/>
                </a:lnTo>
                <a:lnTo>
                  <a:pt x="2482907" y="3351884"/>
                </a:lnTo>
                <a:cubicBezTo>
                  <a:pt x="2451367" y="3297569"/>
                  <a:pt x="2414666" y="3234367"/>
                  <a:pt x="2371959" y="3160822"/>
                </a:cubicBezTo>
                <a:cubicBezTo>
                  <a:pt x="2352324" y="3128217"/>
                  <a:pt x="2352324" y="3086483"/>
                  <a:pt x="2371959" y="3053878"/>
                </a:cubicBezTo>
                <a:cubicBezTo>
                  <a:pt x="2371959" y="3053878"/>
                  <a:pt x="2371959" y="3053878"/>
                  <a:pt x="2675654" y="2530895"/>
                </a:cubicBezTo>
                <a:cubicBezTo>
                  <a:pt x="2693981" y="2496986"/>
                  <a:pt x="2730633" y="2476119"/>
                  <a:pt x="2768595" y="2476119"/>
                </a:cubicBezTo>
                <a:close/>
                <a:moveTo>
                  <a:pt x="3909778" y="676847"/>
                </a:moveTo>
                <a:cubicBezTo>
                  <a:pt x="3909778" y="676847"/>
                  <a:pt x="3909778" y="676847"/>
                  <a:pt x="4305516" y="676847"/>
                </a:cubicBezTo>
                <a:cubicBezTo>
                  <a:pt x="4331158" y="676847"/>
                  <a:pt x="4354235" y="690472"/>
                  <a:pt x="4367056" y="712612"/>
                </a:cubicBezTo>
                <a:cubicBezTo>
                  <a:pt x="4367056" y="712612"/>
                  <a:pt x="4367056" y="712612"/>
                  <a:pt x="4564498" y="1054092"/>
                </a:cubicBezTo>
                <a:cubicBezTo>
                  <a:pt x="4577319" y="1075382"/>
                  <a:pt x="4577319" y="1102632"/>
                  <a:pt x="4564498" y="1123921"/>
                </a:cubicBezTo>
                <a:cubicBezTo>
                  <a:pt x="4564498" y="1123921"/>
                  <a:pt x="4564498" y="1123921"/>
                  <a:pt x="4367056" y="1465401"/>
                </a:cubicBezTo>
                <a:cubicBezTo>
                  <a:pt x="4354235" y="1487542"/>
                  <a:pt x="4331158" y="1501167"/>
                  <a:pt x="4305516" y="1501167"/>
                </a:cubicBezTo>
                <a:cubicBezTo>
                  <a:pt x="4305516" y="1501167"/>
                  <a:pt x="4305516" y="1501167"/>
                  <a:pt x="3909778" y="1501167"/>
                </a:cubicBezTo>
                <a:cubicBezTo>
                  <a:pt x="3884990" y="1501167"/>
                  <a:pt x="3861058" y="1487542"/>
                  <a:pt x="3849091" y="1465401"/>
                </a:cubicBezTo>
                <a:cubicBezTo>
                  <a:pt x="3849091" y="1465401"/>
                  <a:pt x="3849091" y="1465401"/>
                  <a:pt x="3650795" y="1123921"/>
                </a:cubicBezTo>
                <a:cubicBezTo>
                  <a:pt x="3637974" y="1102632"/>
                  <a:pt x="3637974" y="1075382"/>
                  <a:pt x="3650795" y="1054092"/>
                </a:cubicBezTo>
                <a:cubicBezTo>
                  <a:pt x="3650795" y="1054092"/>
                  <a:pt x="3650795" y="1054092"/>
                  <a:pt x="3849091" y="712612"/>
                </a:cubicBezTo>
                <a:cubicBezTo>
                  <a:pt x="3861058" y="690472"/>
                  <a:pt x="3884990" y="676847"/>
                  <a:pt x="3909778" y="676847"/>
                </a:cubicBezTo>
                <a:close/>
                <a:moveTo>
                  <a:pt x="1104892" y="0"/>
                </a:moveTo>
                <a:cubicBezTo>
                  <a:pt x="1104892" y="0"/>
                  <a:pt x="1104892" y="0"/>
                  <a:pt x="2732784" y="0"/>
                </a:cubicBezTo>
                <a:cubicBezTo>
                  <a:pt x="2838263" y="0"/>
                  <a:pt x="2933195" y="56047"/>
                  <a:pt x="2985934" y="147125"/>
                </a:cubicBezTo>
                <a:cubicBezTo>
                  <a:pt x="2985934" y="147125"/>
                  <a:pt x="2985934" y="147125"/>
                  <a:pt x="3798122" y="1551823"/>
                </a:cubicBezTo>
                <a:cubicBezTo>
                  <a:pt x="3850862" y="1639397"/>
                  <a:pt x="3850862" y="1751493"/>
                  <a:pt x="3798122" y="1839068"/>
                </a:cubicBezTo>
                <a:cubicBezTo>
                  <a:pt x="3798122" y="1839068"/>
                  <a:pt x="3798122" y="1839068"/>
                  <a:pt x="3496551" y="2360642"/>
                </a:cubicBezTo>
                <a:lnTo>
                  <a:pt x="3471135" y="2404597"/>
                </a:lnTo>
                <a:lnTo>
                  <a:pt x="3472029" y="2404972"/>
                </a:lnTo>
                <a:cubicBezTo>
                  <a:pt x="3490302" y="2415638"/>
                  <a:pt x="3505806" y="2431084"/>
                  <a:pt x="3516881" y="2450209"/>
                </a:cubicBezTo>
                <a:cubicBezTo>
                  <a:pt x="3516881" y="2450209"/>
                  <a:pt x="3516881" y="2450209"/>
                  <a:pt x="3857970" y="3040131"/>
                </a:cubicBezTo>
                <a:cubicBezTo>
                  <a:pt x="3880120" y="3076909"/>
                  <a:pt x="3880120" y="3123985"/>
                  <a:pt x="3857970" y="3160764"/>
                </a:cubicBezTo>
                <a:cubicBezTo>
                  <a:pt x="3857970" y="3160764"/>
                  <a:pt x="3857970" y="3160764"/>
                  <a:pt x="3516881" y="3750684"/>
                </a:cubicBezTo>
                <a:cubicBezTo>
                  <a:pt x="3494732" y="3788933"/>
                  <a:pt x="3454864" y="3812472"/>
                  <a:pt x="3410567" y="3812472"/>
                </a:cubicBezTo>
                <a:cubicBezTo>
                  <a:pt x="3410567" y="3812472"/>
                  <a:pt x="3410567" y="3812472"/>
                  <a:pt x="2726911" y="3812472"/>
                </a:cubicBezTo>
                <a:cubicBezTo>
                  <a:pt x="2684090" y="3812472"/>
                  <a:pt x="2642747" y="3788933"/>
                  <a:pt x="2622074" y="3750684"/>
                </a:cubicBezTo>
                <a:cubicBezTo>
                  <a:pt x="2622074" y="3750684"/>
                  <a:pt x="2622074" y="3750684"/>
                  <a:pt x="2438330" y="3434265"/>
                </a:cubicBezTo>
                <a:lnTo>
                  <a:pt x="2417573" y="3398519"/>
                </a:lnTo>
                <a:lnTo>
                  <a:pt x="2433905" y="3398519"/>
                </a:lnTo>
                <a:lnTo>
                  <a:pt x="2511101" y="3398519"/>
                </a:lnTo>
                <a:lnTo>
                  <a:pt x="2544636" y="3456269"/>
                </a:lnTo>
                <a:cubicBezTo>
                  <a:pt x="2672757" y="3676902"/>
                  <a:pt x="2672757" y="3676902"/>
                  <a:pt x="2672757" y="3676902"/>
                </a:cubicBezTo>
                <a:cubicBezTo>
                  <a:pt x="2691084" y="3710811"/>
                  <a:pt x="2727737" y="3731679"/>
                  <a:pt x="2765699" y="3731679"/>
                </a:cubicBezTo>
                <a:cubicBezTo>
                  <a:pt x="3371780" y="3731679"/>
                  <a:pt x="3371780" y="3731679"/>
                  <a:pt x="3371780" y="3731679"/>
                </a:cubicBezTo>
                <a:cubicBezTo>
                  <a:pt x="3411050" y="3731679"/>
                  <a:pt x="3446394" y="3710811"/>
                  <a:pt x="3466029" y="3676902"/>
                </a:cubicBezTo>
                <a:cubicBezTo>
                  <a:pt x="3768415" y="3153920"/>
                  <a:pt x="3768415" y="3153920"/>
                  <a:pt x="3768415" y="3153920"/>
                </a:cubicBezTo>
                <a:cubicBezTo>
                  <a:pt x="3788051" y="3121314"/>
                  <a:pt x="3788051" y="3079580"/>
                  <a:pt x="3768415" y="3046975"/>
                </a:cubicBezTo>
                <a:cubicBezTo>
                  <a:pt x="3466029" y="2523992"/>
                  <a:pt x="3466029" y="2523992"/>
                  <a:pt x="3466029" y="2523992"/>
                </a:cubicBezTo>
                <a:cubicBezTo>
                  <a:pt x="3456211" y="2507037"/>
                  <a:pt x="3442467" y="2493343"/>
                  <a:pt x="3426268" y="2483888"/>
                </a:cubicBezTo>
                <a:lnTo>
                  <a:pt x="3421667" y="2481960"/>
                </a:lnTo>
                <a:lnTo>
                  <a:pt x="3446331" y="2439303"/>
                </a:lnTo>
                <a:lnTo>
                  <a:pt x="3464674" y="2407578"/>
                </a:lnTo>
                <a:lnTo>
                  <a:pt x="3445649" y="2399601"/>
                </a:lnTo>
                <a:cubicBezTo>
                  <a:pt x="3435335" y="2396796"/>
                  <a:pt x="3424538" y="2395325"/>
                  <a:pt x="3413464" y="2395325"/>
                </a:cubicBezTo>
                <a:cubicBezTo>
                  <a:pt x="2729808" y="2395325"/>
                  <a:pt x="2729808" y="2395325"/>
                  <a:pt x="2729808" y="2395325"/>
                </a:cubicBezTo>
                <a:cubicBezTo>
                  <a:pt x="2686987" y="2395325"/>
                  <a:pt x="2645644" y="2418863"/>
                  <a:pt x="2624971" y="2457112"/>
                </a:cubicBezTo>
                <a:cubicBezTo>
                  <a:pt x="2282405" y="3047034"/>
                  <a:pt x="2282405" y="3047034"/>
                  <a:pt x="2282405" y="3047034"/>
                </a:cubicBezTo>
                <a:cubicBezTo>
                  <a:pt x="2260256" y="3083811"/>
                  <a:pt x="2260256" y="3130887"/>
                  <a:pt x="2282405" y="3167666"/>
                </a:cubicBezTo>
                <a:cubicBezTo>
                  <a:pt x="2325225" y="3241406"/>
                  <a:pt x="2362693" y="3305929"/>
                  <a:pt x="2395478" y="3362386"/>
                </a:cubicBezTo>
                <a:lnTo>
                  <a:pt x="2412031" y="3390890"/>
                </a:lnTo>
                <a:lnTo>
                  <a:pt x="2335350" y="3390890"/>
                </a:lnTo>
                <a:cubicBezTo>
                  <a:pt x="2096889" y="3390890"/>
                  <a:pt x="1715352" y="3390890"/>
                  <a:pt x="1104892" y="3390890"/>
                </a:cubicBezTo>
                <a:cubicBezTo>
                  <a:pt x="1002929" y="3390890"/>
                  <a:pt x="904482" y="3334842"/>
                  <a:pt x="855258" y="3243764"/>
                </a:cubicBezTo>
                <a:cubicBezTo>
                  <a:pt x="855258" y="3243764"/>
                  <a:pt x="855258" y="3243764"/>
                  <a:pt x="39555" y="1839068"/>
                </a:cubicBezTo>
                <a:cubicBezTo>
                  <a:pt x="-13185" y="1751493"/>
                  <a:pt x="-13185" y="1639397"/>
                  <a:pt x="39555" y="1551823"/>
                </a:cubicBezTo>
                <a:cubicBezTo>
                  <a:pt x="39555" y="1551823"/>
                  <a:pt x="39555" y="1551823"/>
                  <a:pt x="855258" y="147125"/>
                </a:cubicBezTo>
                <a:cubicBezTo>
                  <a:pt x="904482" y="56047"/>
                  <a:pt x="1002929" y="0"/>
                  <a:pt x="110489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42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 descr="Blue, green, gray: the colors of hydrogen">
            <a:extLst>
              <a:ext uri="{FF2B5EF4-FFF2-40B4-BE49-F238E27FC236}">
                <a16:creationId xmlns:a16="http://schemas.microsoft.com/office/drawing/2014/main" id="{8A191143-E2F0-4FC2-8A99-C5243107B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866" y="751840"/>
            <a:ext cx="8272499" cy="465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09811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C2321FF-2BC8-4BF6-9EE5-E015231E91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50" t="18222" r="26416" b="4889"/>
          <a:stretch/>
        </p:blipFill>
        <p:spPr>
          <a:xfrm>
            <a:off x="643467" y="0"/>
            <a:ext cx="7047923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847396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CCFEFD8-3324-4EDA-ABD6-37C96F12E4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60" t="34815" r="26076" b="15852"/>
          <a:stretch/>
        </p:blipFill>
        <p:spPr>
          <a:xfrm>
            <a:off x="276737" y="889000"/>
            <a:ext cx="7942704" cy="500535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208042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D23ADD3-B70D-46F8-9C40-4F0445C1B3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50" t="37629" r="32584" b="14074"/>
          <a:stretch/>
        </p:blipFill>
        <p:spPr>
          <a:xfrm>
            <a:off x="491067" y="751840"/>
            <a:ext cx="7606453" cy="5511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28970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reenhouse gases: Causes, sources and environmental effects | Live Science">
            <a:extLst>
              <a:ext uri="{FF2B5EF4-FFF2-40B4-BE49-F238E27FC236}">
                <a16:creationId xmlns:a16="http://schemas.microsoft.com/office/drawing/2014/main" id="{97250C3C-7266-460E-75B7-70275B119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268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Chart: Most Popular Climate Policies | Statista">
            <a:extLst>
              <a:ext uri="{FF2B5EF4-FFF2-40B4-BE49-F238E27FC236}">
                <a16:creationId xmlns:a16="http://schemas.microsoft.com/office/drawing/2014/main" id="{D63449F8-1AA3-D092-E964-5D52163E8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48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Arab Centre for Climate Change Policies">
            <a:extLst>
              <a:ext uri="{FF2B5EF4-FFF2-40B4-BE49-F238E27FC236}">
                <a16:creationId xmlns:a16="http://schemas.microsoft.com/office/drawing/2014/main" id="{22727B54-0795-A8C7-72CF-7DA589A07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13" y="0"/>
            <a:ext cx="7443787" cy="703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773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6000" dirty="0">
                <a:latin typeface="TitilliumMaps29L" pitchFamily="50" charset="-18"/>
              </a:rPr>
              <a:t>2020 </a:t>
            </a:r>
            <a:r>
              <a:rPr lang="cs-CZ" sz="6000" dirty="0" err="1">
                <a:latin typeface="TitilliumMaps29L" pitchFamily="50" charset="-18"/>
              </a:rPr>
              <a:t>Climate</a:t>
            </a:r>
            <a:r>
              <a:rPr lang="cs-CZ" sz="6000" dirty="0">
                <a:latin typeface="TitilliumMaps29L" pitchFamily="50" charset="-18"/>
              </a:rPr>
              <a:t> </a:t>
            </a:r>
            <a:r>
              <a:rPr lang="cs-CZ" sz="6000" dirty="0" err="1">
                <a:latin typeface="TitilliumMaps29L" pitchFamily="50" charset="-18"/>
              </a:rPr>
              <a:t>Goals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reducing greenhouse gas emissions by 20 % </a:t>
            </a:r>
            <a:endParaRPr lang="cs-CZ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increasing the share of renewable energy to 20 %</a:t>
            </a:r>
            <a:endParaRPr lang="cs-CZ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making improvement in energy efficiency by 20 %</a:t>
            </a:r>
            <a:endParaRPr lang="cs-CZ" sz="2000" dirty="0">
              <a:latin typeface="TitilliumMaps29L" pitchFamily="50" charset="-18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883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TextovéPole 2">
            <a:extLst>
              <a:ext uri="{FF2B5EF4-FFF2-40B4-BE49-F238E27FC236}">
                <a16:creationId xmlns:a16="http://schemas.microsoft.com/office/drawing/2014/main" id="{57C47101-0E0C-C98F-5587-590EAF8C39C1}"/>
              </a:ext>
            </a:extLst>
          </p:cNvPr>
          <p:cNvSpPr txBox="1"/>
          <p:nvPr/>
        </p:nvSpPr>
        <p:spPr>
          <a:xfrm>
            <a:off x="8442008" y="6117828"/>
            <a:ext cx="3035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Source: </a:t>
            </a:r>
            <a:r>
              <a:rPr lang="cs-CZ" dirty="0" err="1">
                <a:solidFill>
                  <a:schemeClr val="bg1"/>
                </a:solidFill>
              </a:rPr>
              <a:t>Climate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Action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Tracker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4" name="Picture 4" descr="Global update: Paris Agreement Turning Point | Climate Action Tracker">
            <a:extLst>
              <a:ext uri="{FF2B5EF4-FFF2-40B4-BE49-F238E27FC236}">
                <a16:creationId xmlns:a16="http://schemas.microsoft.com/office/drawing/2014/main" id="{8E9357C7-908E-0A7E-8482-30CE07492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61" y="-91440"/>
            <a:ext cx="838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233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Je CO2 znečišťující látka? | Blog o meteorologii, hydrologii a kvalitě  ovzduší">
            <a:extLst>
              <a:ext uri="{FF2B5EF4-FFF2-40B4-BE49-F238E27FC236}">
                <a16:creationId xmlns:a16="http://schemas.microsoft.com/office/drawing/2014/main" id="{8BCF1C89-1D11-7F4D-F9EB-3956A742D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57238"/>
            <a:ext cx="9753600" cy="534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49139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210</Words>
  <Application>Microsoft Office PowerPoint</Application>
  <PresentationFormat>Širokoúhlá obrazovka</PresentationFormat>
  <Paragraphs>46</Paragraphs>
  <Slides>48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48</vt:i4>
      </vt:variant>
    </vt:vector>
  </HeadingPairs>
  <TitlesOfParts>
    <vt:vector size="53" baseType="lpstr">
      <vt:lpstr>Arial</vt:lpstr>
      <vt:lpstr>Calibri</vt:lpstr>
      <vt:lpstr>Calibri Light</vt:lpstr>
      <vt:lpstr>TitilliumMaps29L</vt:lpstr>
      <vt:lpstr>Motiv Office</vt:lpstr>
      <vt:lpstr>Eliška Ullrichová, November 25 2022</vt:lpstr>
      <vt:lpstr>Actorness and/vs. Leadership (Vogler 2016)</vt:lpstr>
      <vt:lpstr>Actorness and/vs. Leadership (Liefferink and Wurzel 2017)</vt:lpstr>
      <vt:lpstr>Prezentace aplikace PowerPoint</vt:lpstr>
      <vt:lpstr>Prezentace aplikace PowerPoint</vt:lpstr>
      <vt:lpstr>Prezentace aplikace PowerPoint</vt:lpstr>
      <vt:lpstr>2020 Climate Goals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2030 Climate Goals</vt:lpstr>
      <vt:lpstr>Prezentace aplikace PowerPoint</vt:lpstr>
      <vt:lpstr>Prezentace aplikace PowerPoint</vt:lpstr>
      <vt:lpstr>Climate neutrality</vt:lpstr>
      <vt:lpstr>European Green Deal </vt:lpstr>
      <vt:lpstr>Prezentace aplikace PowerPoint</vt:lpstr>
      <vt:lpstr>Prezentace aplikace PowerPoint</vt:lpstr>
      <vt:lpstr>Prezentace aplikace PowerPoint</vt:lpstr>
      <vt:lpstr>Degrowth</vt:lpstr>
      <vt:lpstr>Prezentace aplikace PowerPoint</vt:lpstr>
      <vt:lpstr>Electric cars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Nuclear energy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Hydrogen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58369989,Filip Šourek,students</dc:creator>
  <cp:lastModifiedBy>Eliška Ullrichová</cp:lastModifiedBy>
  <cp:revision>26</cp:revision>
  <dcterms:created xsi:type="dcterms:W3CDTF">2021-04-07T13:30:05Z</dcterms:created>
  <dcterms:modified xsi:type="dcterms:W3CDTF">2022-11-25T09:32:26Z</dcterms:modified>
</cp:coreProperties>
</file>