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Techniky lezení I - zdokonalování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dirty="0" smtClean="0"/>
              <a:t>Procvičit a zdokonalit lezecké dovednosti</a:t>
            </a:r>
            <a:endParaRPr lang="cs-CZ" dirty="0" smtClean="0"/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/>
              <a:t>Průběh:	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lezení na umělé stěně - </a:t>
            </a:r>
            <a:r>
              <a:rPr lang="cs-CZ" dirty="0" err="1" smtClean="0"/>
              <a:t>bouldering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cvičení na zdokonalení techniky lezení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cvičení </a:t>
            </a:r>
            <a:r>
              <a:rPr lang="cs-CZ" dirty="0"/>
              <a:t>na </a:t>
            </a:r>
            <a:r>
              <a:rPr lang="cs-CZ" dirty="0" smtClean="0"/>
              <a:t>rozvoj silových schopností potřebných pro vojenské lezení</a:t>
            </a:r>
            <a:endParaRPr lang="cs-CZ" dirty="0" smtClean="0"/>
          </a:p>
          <a:p>
            <a:pPr marL="0" indent="0"/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b="1" dirty="0" err="1" smtClean="0">
                <a:solidFill>
                  <a:srgbClr val="7030A0"/>
                </a:solidFill>
              </a:rPr>
              <a:t>Bouldering</a:t>
            </a:r>
            <a:r>
              <a:rPr lang="cs-CZ" b="1" dirty="0" smtClean="0">
                <a:solidFill>
                  <a:srgbClr val="7030A0"/>
                </a:solidFill>
              </a:rPr>
              <a:t>:</a:t>
            </a:r>
            <a:r>
              <a:rPr lang="cs-CZ" dirty="0" smtClean="0"/>
              <a:t> lezení na umělé stěně bez lana. 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Rozvoj technik lezení: </a:t>
            </a:r>
            <a:r>
              <a:rPr lang="cs-CZ" dirty="0" smtClean="0"/>
              <a:t>v</a:t>
            </a:r>
            <a:r>
              <a:rPr lang="cs-CZ" dirty="0" smtClean="0"/>
              <a:t>ytváření </a:t>
            </a:r>
            <a:r>
              <a:rPr lang="cs-CZ" dirty="0"/>
              <a:t>lezeckých problémů </a:t>
            </a:r>
            <a:r>
              <a:rPr lang="cs-CZ" dirty="0" smtClean="0"/>
              <a:t>na umělé stěně a snaha o </a:t>
            </a:r>
            <a:r>
              <a:rPr lang="cs-CZ" dirty="0"/>
              <a:t>jejich vyřešení. </a:t>
            </a:r>
            <a:endParaRPr lang="cs-CZ" dirty="0" smtClean="0"/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Rozvoj silových schopností: </a:t>
            </a:r>
            <a:r>
              <a:rPr lang="cs-CZ" dirty="0" smtClean="0"/>
              <a:t>specifický lezecký trénink na rozvoj silových schopností</a:t>
            </a:r>
            <a:endParaRPr lang="cs-CZ" dirty="0"/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2593B5-8BEE-49B0-A45D-4991BA6EE85D}"/>
</file>

<file path=customXml/itemProps2.xml><?xml version="1.0" encoding="utf-8"?>
<ds:datastoreItem xmlns:ds="http://schemas.openxmlformats.org/officeDocument/2006/customXml" ds:itemID="{D93BB688-4B21-4F2B-9F86-ED004677444B}"/>
</file>

<file path=customXml/itemProps3.xml><?xml version="1.0" encoding="utf-8"?>
<ds:datastoreItem xmlns:ds="http://schemas.openxmlformats.org/officeDocument/2006/customXml" ds:itemID="{EC263D43-F81F-4B90-B50A-CEB8601E7DEE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274</TotalTime>
  <Words>122</Words>
  <Application>Microsoft Office PowerPoint</Application>
  <PresentationFormat>Předvádění na obrazovce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79</cp:revision>
  <dcterms:modified xsi:type="dcterms:W3CDTF">2021-12-08T15:11:45Z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