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typy zdrojů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Relevance zdrojů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Vědecké x Nevědecké </a:t>
            </a:r>
          </a:p>
          <a:p>
            <a:pPr>
              <a:buNone/>
            </a:pPr>
            <a:r>
              <a:rPr lang="cs-CZ" dirty="0" smtClean="0"/>
              <a:t>     - atributy</a:t>
            </a:r>
          </a:p>
          <a:p>
            <a:endParaRPr lang="cs-CZ" dirty="0" smtClean="0"/>
          </a:p>
          <a:p>
            <a:r>
              <a:rPr lang="cs-CZ" dirty="0" smtClean="0"/>
              <a:t>Primární</a:t>
            </a:r>
          </a:p>
          <a:p>
            <a:r>
              <a:rPr lang="cs-CZ" dirty="0" smtClean="0"/>
              <a:t>Sekundární</a:t>
            </a:r>
          </a:p>
          <a:p>
            <a:r>
              <a:rPr lang="cs-CZ" dirty="0" smtClean="0"/>
              <a:t>Periodika, denní tisk</a:t>
            </a:r>
          </a:p>
          <a:p>
            <a:r>
              <a:rPr lang="cs-CZ" dirty="0" smtClean="0"/>
              <a:t>Internetové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Vědecké zdroje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Psané odborníky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Disponující odkazovým aparátem</a:t>
            </a:r>
          </a:p>
          <a:p>
            <a:endParaRPr lang="cs-CZ" dirty="0" smtClean="0"/>
          </a:p>
          <a:p>
            <a:r>
              <a:rPr lang="cs-CZ" dirty="0" smtClean="0"/>
              <a:t>Procházejí nějakou formou odborné kontroly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Primární zdroje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Prameny písemné povahy: právní normy, statistické údaje, archivní prameny, volební programy atd.</a:t>
            </a:r>
          </a:p>
          <a:p>
            <a:pPr lvl="0"/>
            <a:r>
              <a:rPr lang="cs-CZ" dirty="0" smtClean="0"/>
              <a:t>Prameny ústní povahy: rozhovory, oral </a:t>
            </a:r>
            <a:r>
              <a:rPr lang="cs-CZ" dirty="0" err="1" smtClean="0"/>
              <a:t>history</a:t>
            </a:r>
            <a:endParaRPr lang="cs-CZ" dirty="0" smtClean="0"/>
          </a:p>
          <a:p>
            <a:pPr lvl="0"/>
            <a:r>
              <a:rPr lang="cs-CZ" dirty="0" smtClean="0"/>
              <a:t>Prameny nepsané</a:t>
            </a:r>
          </a:p>
          <a:p>
            <a:pPr lvl="2"/>
            <a:r>
              <a:rPr lang="cs-CZ" dirty="0" smtClean="0"/>
              <a:t>Prameny hmotné povahy</a:t>
            </a:r>
          </a:p>
          <a:p>
            <a:pPr lvl="2"/>
            <a:r>
              <a:rPr lang="cs-CZ" dirty="0" smtClean="0"/>
              <a:t>Prameny obrazové: fotografie</a:t>
            </a:r>
          </a:p>
          <a:p>
            <a:pPr lvl="2"/>
            <a:r>
              <a:rPr lang="cs-CZ" dirty="0" smtClean="0"/>
              <a:t>Prameny zvukové: </a:t>
            </a:r>
            <a:r>
              <a:rPr lang="cs-CZ" dirty="0" err="1" smtClean="0"/>
              <a:t>zvukové</a:t>
            </a:r>
            <a:r>
              <a:rPr lang="cs-CZ" dirty="0" smtClean="0"/>
              <a:t> záznamy</a:t>
            </a:r>
          </a:p>
          <a:p>
            <a:pPr lvl="2"/>
            <a:r>
              <a:rPr lang="cs-CZ" dirty="0" smtClean="0"/>
              <a:t>Videozáznamy/film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Sekundární zdroje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Odborné publikace, obsahují fundovanou interpretaci informací/faktů</a:t>
            </a:r>
          </a:p>
          <a:p>
            <a:endParaRPr lang="cs-CZ" dirty="0" smtClean="0"/>
          </a:p>
          <a:p>
            <a:r>
              <a:rPr lang="cs-CZ" dirty="0" smtClean="0"/>
              <a:t>Knižní publikace: monografie, kolektivní monografie, sborníky</a:t>
            </a:r>
          </a:p>
          <a:p>
            <a:endParaRPr lang="cs-CZ" dirty="0" smtClean="0"/>
          </a:p>
          <a:p>
            <a:r>
              <a:rPr lang="cs-CZ" dirty="0" smtClean="0"/>
              <a:t>Odborné články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Periodika, Denní tisk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Prochází redakcí x nemá odbornou povahu</a:t>
            </a:r>
          </a:p>
          <a:p>
            <a:endParaRPr lang="cs-CZ" dirty="0" smtClean="0"/>
          </a:p>
          <a:p>
            <a:r>
              <a:rPr lang="cs-CZ" dirty="0" smtClean="0"/>
              <a:t>Má spíše charakter primárního zdroje</a:t>
            </a:r>
          </a:p>
          <a:p>
            <a:endParaRPr lang="cs-CZ" dirty="0" smtClean="0"/>
          </a:p>
          <a:p>
            <a:r>
              <a:rPr lang="cs-CZ" dirty="0" smtClean="0"/>
              <a:t>V případě článku odborníků je na hraně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Internetové zdroje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Neověřené informace, neprochází redakcí či editací</a:t>
            </a:r>
          </a:p>
          <a:p>
            <a:endParaRPr lang="cs-CZ" dirty="0" smtClean="0"/>
          </a:p>
          <a:p>
            <a:r>
              <a:rPr lang="cs-CZ" dirty="0" smtClean="0"/>
              <a:t>Internetový zdroj x Vědecký zdroj stažený z internetu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Plagiáty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„Falešné“ autorství</a:t>
            </a:r>
          </a:p>
          <a:p>
            <a:endParaRPr lang="cs-CZ" dirty="0" smtClean="0"/>
          </a:p>
          <a:p>
            <a:r>
              <a:rPr lang="cs-CZ" u="sng" dirty="0" smtClean="0"/>
              <a:t>Vždy </a:t>
            </a:r>
            <a:r>
              <a:rPr lang="cs-CZ" u="sng" smtClean="0"/>
              <a:t>odkazujeme na vše</a:t>
            </a:r>
            <a:r>
              <a:rPr lang="cs-CZ" u="sng" dirty="0" smtClean="0"/>
              <a:t>, co není naší myšlenkou</a:t>
            </a:r>
            <a:r>
              <a:rPr lang="cs-CZ" dirty="0" smtClean="0"/>
              <a:t>, podporujeme vlastní tvrzení odkazem na zdroje</a:t>
            </a:r>
          </a:p>
          <a:p>
            <a:endParaRPr lang="cs-CZ" dirty="0" smtClean="0"/>
          </a:p>
          <a:p>
            <a:r>
              <a:rPr lang="cs-CZ" b="1" u="sng" dirty="0" err="1" smtClean="0"/>
              <a:t>Anti</a:t>
            </a:r>
            <a:r>
              <a:rPr lang="cs-CZ" b="1" u="sng" dirty="0" smtClean="0"/>
              <a:t>-plagiátorské systémy na vysoké úrovni!</a:t>
            </a:r>
            <a:endParaRPr lang="en-US" b="1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923</TotalTime>
  <Words>157</Words>
  <Application>Microsoft Office PowerPoint</Application>
  <PresentationFormat>Předvádění na obrazovce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Century Schoolbook</vt:lpstr>
      <vt:lpstr>Wingdings</vt:lpstr>
      <vt:lpstr>Wingdings 2</vt:lpstr>
      <vt:lpstr>Arkýř</vt:lpstr>
      <vt:lpstr>typy zdrojů</vt:lpstr>
      <vt:lpstr>Relevance zdrojů</vt:lpstr>
      <vt:lpstr>Vědecké zdroje</vt:lpstr>
      <vt:lpstr>Primární zdroje</vt:lpstr>
      <vt:lpstr>Sekundární zdroje</vt:lpstr>
      <vt:lpstr>Periodika, Denní tisk</vt:lpstr>
      <vt:lpstr>Internetové zdroje</vt:lpstr>
      <vt:lpstr>Plagiáty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– charakteristika a typy zdrojů</dc:title>
  <dc:creator>Jirka</dc:creator>
  <cp:lastModifiedBy>80098</cp:lastModifiedBy>
  <cp:revision>9</cp:revision>
  <dcterms:created xsi:type="dcterms:W3CDTF">2006-08-16T00:00:00Z</dcterms:created>
  <dcterms:modified xsi:type="dcterms:W3CDTF">2020-11-05T10:16:21Z</dcterms:modified>
</cp:coreProperties>
</file>