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6" r:id="rId3"/>
    <p:sldId id="315" r:id="rId4"/>
    <p:sldId id="295" r:id="rId5"/>
    <p:sldId id="257" r:id="rId6"/>
    <p:sldId id="286" r:id="rId7"/>
    <p:sldId id="296" r:id="rId8"/>
    <p:sldId id="258" r:id="rId9"/>
    <p:sldId id="259" r:id="rId10"/>
    <p:sldId id="317" r:id="rId11"/>
    <p:sldId id="318" r:id="rId12"/>
    <p:sldId id="299" r:id="rId13"/>
    <p:sldId id="262" r:id="rId14"/>
    <p:sldId id="288" r:id="rId15"/>
    <p:sldId id="263" r:id="rId16"/>
    <p:sldId id="260" r:id="rId17"/>
    <p:sldId id="312" r:id="rId18"/>
    <p:sldId id="313" r:id="rId19"/>
    <p:sldId id="289" r:id="rId20"/>
    <p:sldId id="300" r:id="rId21"/>
    <p:sldId id="314" r:id="rId22"/>
    <p:sldId id="265" r:id="rId23"/>
    <p:sldId id="266" r:id="rId24"/>
    <p:sldId id="267" r:id="rId25"/>
    <p:sldId id="268" r:id="rId26"/>
    <p:sldId id="310" r:id="rId27"/>
    <p:sldId id="269" r:id="rId28"/>
    <p:sldId id="301" r:id="rId29"/>
    <p:sldId id="302" r:id="rId30"/>
    <p:sldId id="306" r:id="rId31"/>
    <p:sldId id="270" r:id="rId32"/>
    <p:sldId id="308" r:id="rId33"/>
    <p:sldId id="309" r:id="rId34"/>
    <p:sldId id="271" r:id="rId35"/>
    <p:sldId id="285" r:id="rId36"/>
    <p:sldId id="274" r:id="rId37"/>
    <p:sldId id="311" r:id="rId38"/>
    <p:sldId id="279" r:id="rId39"/>
    <p:sldId id="282" r:id="rId40"/>
    <p:sldId id="284" r:id="rId41"/>
    <p:sldId id="275" r:id="rId42"/>
    <p:sldId id="291" r:id="rId4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94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5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448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75.04188" units="1/cm"/>
          <inkml:channelProperty channel="Y" name="resolution" value="42.85714" units="1/cm"/>
          <inkml:channelProperty channel="T" name="resolution" value="1" units="1/dev"/>
        </inkml:channelProperties>
      </inkml:inkSource>
      <inkml:timestamp xml:id="ts0" timeString="2026-03-20T16:27:02.707"/>
    </inkml:context>
    <inkml:brush xml:id="br0">
      <inkml:brushProperty name="width" value="0.10583" units="cm"/>
      <inkml:brushProperty name="height" value="0.10583" units="cm"/>
      <inkml:brushProperty name="color" value="#FFC000"/>
      <inkml:brushProperty name="fitToCurve" value="1"/>
    </inkml:brush>
  </inkml:definitions>
  <inkml:trace contextRef="#ctx0" brushRef="#br0">0 183 0,'0'9'203,"9"8"-141,-9-8-15,18 9 156,1-1-187,-10-17 15,0 0-15,1 0 0,-10 9-1,17-9 16,-8 9-15,0-9 62,10 16 78,-10-7-140,0-9 0,0 10-1,0-10-15,0 0 32,1 17-17,-1-17 1,9 0 15,-8 0-15,-1 0-1,0 0 1,0 0 0,0 9-1,0 0 32,0-9 62,0 8-93,9-8 0,-8 0-1,-2 9 1,-8 0 0,10-9-1,-10 9 1,9-1 15,9-8 188,-18 9-188,19 0-15,-1 0 46,-18-1 63,9 2-125,0-2 16,10 1-1,-10-9-15,0 9 32,-1-9-1,2 7-15,-10 2-1,8 0 16,11-9-15,-10 9 15,0-9-15,19 8 46,-19 1-30,0 0-17,0 0-15,10-1 16,-10 10 0,10-9 15,-10-1-16,8-8 1,-17 9 0,9 0 93,19 0-93,-19-1-1,-9 1 1,19-9-16,-11 9 31,2 0 16,-1-1-16,9 0 16,-8-8-16,-1 0-15,-9 9-16,9 0 31,0-9 1,-9 8-32,18-8 15,-8 9 16,-2 0-15,10 0 0,1-1 15,-10 10 0,0-18-31,-9 9 31,9-9 63,-9 8-31,0 1-32,9 9-15,1-18-1,-1 8 1,-9 1 46,18-9 16,-8 9-62,-2-9 218,2 0-218,8 0 15,1 0 594,-19-9-609,0 0-16,8 9 31,1-8 0,9-1 16,-9 0 16,-9 0-32,0 1-15,0-1 124,10 9-124,-1-18-16,9 10 31,-9-1 0,1 0-15,-10 0 15,8 9 1,-8-8-17,10 8 48,-10-9-16,9 9-47,9-9 31,-18 1 0,10 8-15,-1-8 15,0-1 0,0 9 16,8-9-16,-7 9 1,-10-9-17,9 9 1,0 0 15,0-8-15,-9-1 93,19 0-93,-10 9-16,0 0 15,-9-9-15,9 9 32,0-8-17,1 8 1,-10-9-1,9 9-15,-9-9 16,9 9 31,-9-9-47,9 1 31,1-1-15,8 9 15,-9 0 32,-1-9-32,1 0-16,1 9 17,17-8-32,-27-1 31,9 9 0,0 0-15,1-9-1,-1 9-15,0 0 47,0 0-15,10 0-17,-10 0-15,0 0 31,0 0-31,0 0 16,1 0-16,-1 0 0,8 0 16,-7-9-1,-2 9 17,2 0-32,-1 0 15,9 0-15,-8 0 31,-1 0-31,0 0 32,9-7-17,-9 7 1,1 0 15,8 0-15,-9 0-1,1 0 1,16 0-16,-17 0 16,9 0-1,-8 0-15,-1-9 16,-9 0 0,9 9-1,9 0 32,-9 0-16,1 0 16,8 0-16,-9 0 1,1 0-17,-1 0 1,0 0 0,8 0-1,-8 0 1,1 0-1,8 0 1,-9 0 0,1 0-16,-2 0 15,11 0-15,-10 0 16,0 0 0,10 0 15,-10 0-16,0 9 17,0-9-17,0 0 1,1 0-16,-1 0 16,-1 0-1,1 0 16,1 0-15,-1 0 15,9 9-15,-9-9 15,0 0-15,10 0-1,-19 7-15,9-7 0,10 9 32,-11-9-17,20 9 1,-28 0 0,9-1-1,10-8 16,-11 9-15,1-9 0,19 18-16,-19-10 15,0-8 17,10 9-17,-10 0 1,0 0 15,0-1-15,0-8-1,0 0 1,-9 9 0,10 0 30,8 0-14,-9-9-17,-9 8 17,10-8-32,-2 0 46,1 9-30,-9 0 0,18-9 15,-9 9-15,0-1 15,1 0 0,8 10 0,-9-18 1,0 8-17,0 1 1,1 0 15,-1-9-15,-9 9 15,9-1 0,10 1 63,-19 9-78,0-1-1,8-17-15,2 18 16,-10-10 15,9 1-31,8 0 31,-17 8 1,0-9-1,0 1-16,10-9-15,-10 9 32,0-1-17,9-8-15,-9 18 32,9-9-1,-9 0 16,9 0-16,1 0 31,-10 9-15,0-9-31,18-1 15,-18 10-15,9-1-1,-9 1 1,9-2 0,0 2 46,1-9-31,-10-1 1,0 1-17,0 0 1,9 0 0,-9-1 15,0 1-31,0 0 15,0 8 17,0-8-17,9 8 48,-9-8-32,0 0 0,0 0 1,9 8-17,-9-9 16,18 1-15,-18-1 15,0 10 141,0-9-172,0-1 0,10-8 16,-10 9-1,0 9-15,0-10 32,0 1-17,0 9 32,9-10 31,-9 2-31,9-10 63,-1 0-79,2 0 0,-1 0 16,9 0-31,0 8 15,-18 1-31,19 0 15,-10-9 1,0 9 0,9-9-1,-18 8-15,10 0 16,-1-8 0,0 9 15,10-9-31,-19 9 15,9-9 1,0 8 31,-1 10-47,10-9 31,1-1-15,-10 1-16,0 0 31,1-9-15,-1 0-16,-9 9 0,9-1 15,0 1 17,0-9-32,0 19 31,10-19-16,-19 17 17,0-8-17,9-9-15,-9 9 16,9-1 0,1 1 15,-2-9-16,-8 8 1,9-8-16,-9 9 0,9-1 16,-9 1-1,9 0 1,9 8-16,-18-8 16,0 0-1,0 8 1,10-8-1,-1-9-15,-9 9 32,0 0-1,9 8 0,-9-8 16,0 0-31,0-1-1,18 10 1,-18-10 0,9 10-1,-9-10-15,10-8 16,-10 9-1,9 9 1,0-10 0,-9 10 15,9-18-15,-9 8 15,0 10-16,0-9 1,10-1 15,-10 1-31,0 0 32,0 8-32,0-8 15,0 0-15,0 7 16,8 2-1,-8-1 32,0-8-47,0 0 16,0 0 0,0 8-1,10-17-15,-10 9 16,0 0-1,9 8 1,0-8 0,-9 0-1,0-1 1,0 11 0,8-11-16,-8 0 15,0 1 16,0 0-31,0 8 47,0-8-31,0 0 15,0 8-15,0-7 15,0-2-15,0 1-1,0 0 1,0 0-16,0-1 16,-17 1-1,17 0 1,0 17-16,-9-26 15,9 8-15,-10 18 16,10-17 47,0 8-48,0-8 1,0 0 15,0 0-31,-18 8 16,18-8 15,0 0-31,-9 8 0,9-8 16,0 0 15,0 8-16,-18-8-15,18-1 16,0 0 0,-10 1-16,10 0 15,-9-1 1,9 1 15,0 0-15,0 0-16,-9-1 15,9 1 17,-9 0-17,9 0 1,-9-1 15,9 1 0,-9 17-31,-1-26 16,10 9 15,-9 9-31,9-9 16,-9-1-16,0-8 16,9 17 15,0-8 0,0 1-15,0-2 31,-9 1-32,0 0-15,9 0 16,-8-1 31,-2 1-16,10 0-15,-18-9 15,9 9-16,-10 8 17,10-8-1,0 0-15,0-1-16,0-8 15,-10 0 16,10 9-31,-10 0 16,1 0 15,10-9 1,-1 16-17,-10-16 16,10 9-31,0 0 16,0-9 0,-1 8-16,-8-8 0,0 9 31,18 0-31,-19 0 16,10-9-1,0 8 1,0-8-1,0 9-15,-10-9 32,19 9-17,-8-9-15,8 9 47,-9-9-47,9 8 16,-9 1-16,-1 0 15,-8 0 1,9-9 0,0 0 15,0 8-15,-1 10-16,1-18 15,0 9 1,0-9-1,-1 8-15,2-8 16,-2 0 0,10 8-1,-9 1-15,0-9 32,0 0-32,9 9 15,-18-9 1,9 8 15,0-8 0,-1 0-31,2 0 32,-11 10-17,10-10 1,0 0-1,-1 8-15,1-8 0,0 0 16,0 0 0,0 9-1,9 0-15,-9-9 16,-10 0-16,10 9 16,0-9 15,0 0-16,-8 0 1,7 8 15,1-8 1,0 9-32,-10 0 46,10-9 1,0 9-31,0-9 15,0 8-31,9 1 16,-19-9 187,10 9-187,0-1-16,0-8 31,-1 9-16,2-9 1,-2 0-16,10 9 281,0 0-109,0-1-172,0 9 16,0-8 15,0-1-31,0 1 16,0 9-16,0-10 47,0 1-16,0 1-16,0 7 17,0-8-17,0 0 1,0 0 15,0 8-15,0-8 31,0 0-47,0 8 31,0-9-15,0 1-16,0-1 15,0 10 1,0-9-1,0-1 1,0 10 0,0-9-1,0-1 1,0 1 0,0 9-16,0-10 31,0 2-31,0-2 31,0 10-15,0-9-1,0-2 1,10 11-16,-10 8 16,0-17-1,0 0 1,0 8-16,0-8 15,0 0 1,0 8 0,0-8-16,0 0 15,0-1-15,0 10 16,0-9 0,0-1-1,0 0 1,0 1-16,0 0 0,0-1 15,0 1 1,0 0 0,0 8-16,0-8 31,0 0-15,0-1-1,0 10-15,0-9 31,0-1-31,0 2 16,0 8 15,0-10-31,0 1 32,18 8-32,-18-9 31,0 2-31,0-2 15,0 10 1,0-9 0,0-1 15,0 1-31,-10 9 16,10-10 15,0 1-31,0 9 15,0-10 1,0 1 0,-8 9-1,8-10 1,0 1 15,0-1-31,-19 9 31,19-8 1,0 0-32,0 0 31,-8-1-15,8 1 30,0 0-30,0 0-16,0 8 31,0-8-31,0 0 32,0-1 30,0 19 188,17-27-250,-7 8 16,-10 1-1,8-9 17,2 9-32,-1-9 31,0 8-31,-9 0 15,19-8 1,-10 9-16,9 0 31,-9-9-31,-9 9 16,9-1 15,1-8-15,-10 9-16,9 0 15,19 0 1,-20-9 0,1 8-1,0-8 1,0 10 0,0-2-1,0 1 1,10-9-16,-10 9 15,0-9 1,19 17-16,-19-8 16,9 0 15,-8 8-15,8-7 15,-9 7 0,8-9 0,-7-8-31,-1 18 16,9-18 0,-8 8-1,-2-8 1,2 9-1,8 0 17,1 0-1,-10 8-15,0-17-1,0 0 1,0 18-16,0-18 31,1 8-15,-1 1 15,0 0-31,9 0 31,-9-9-31,0 0 16,0 17-16,9-8 15,-8-9 1,-1 9 15,0-9 1,0 7-17,1 2-15,8-9 16,-18 9-16,18-9 15,-9 9 1,-9-1 0,10-8-16,-10 9 15,9-9 1,0 18 15,-1-18-31,10 0 16,1 0-16,-19 8 15,9-8 1,0 9 0,1-9-1,-1 9 17,0-9 108,9 0-124,1 9-16,-10-1 15,0 1 1,18-9 375,0 0-391,1 0 15,-19 0 1,9 9-16,-9-9 16,0 0-16,1 0 125,17-9-110,-17 0 16,-10 1-15,8 8 0,-8-9-16,10 9 31,-1-9-31,8 9 141,-7 0-141,-10-9 15,18 1-15,-9 8 16,0 0-1,0-9 1,10 9 15,-10 0-15,-9-9 0,9 0-16,1 9 15,-1 0-15,9 0 31,0 0 1,-8-8-17,-1 8 1,8-9-16,-7 0 31,-2 0-15,2 2 15,8 7-31,-9-9 31,1 9-15,8-9 0,-18 0 30,18-8-30,-9 17 15,1-9-31,8-8 32,-9 17-32,1 0 15,-10-9 1,18 9-16,-10-9 15,-8 0 1,9 9 0,0 0-1,1 0 1,-1-8 0,9 8 15,0-9-16,-18 0 1,19 9 0,-1 0-1,-18-9-15,19 9 32,-10 0-17,0 0 1,0 0-16,-9-8 15,18 8 1,-9 0 0,-9-9-1,9 9 1,0-9 0,0 9-1,1 0 1,-2 0-16,2-17 15,-1 17 1,0 0 0,10 0-1,-10-8 1,0 8 0,0 0-16,0 0 15,0-10 1,1 10-16,-10-8 15,9 8-15,0 0 0,0-9 16,0 9 0,9 0-1,-9-18 17,0 18-17,0 0 16,10 0 16,-10-8-15,0 8-17,1 0 16,-2 0-31,-8-9 16,10 0-16,8 9 47,-9-17-31,10 7 15,-19 2 125,0-1-109,0 0-31,0 0-1,0-8 16,0 8-15,0 0 62,0 1-78,-9 0 16,9-10-1,0 10 17,0-1-17,0 0 17,-19-17-32,19 17 31,0-17-16,-9 26 17,9-9-32,-9 0 15,9 1 1,0-1 31,0 0-32,0 0 1,0 1 0,-10-1-1,10 1 1,0-1 0,0 1-1,0-1 16,0 0-31,0-8 16,0 8 0,0 0-1,0-8 1,0 8 0,0 0-1,0 0 1,0 1 15,0-10-15,0 9-1,0 1-15,0-10 16,0 10 0,0-1 15,0 0-16,0-8 32,0-2-15,0 2 14,0 8-30,0 0 0,0-8-1,0 8 1,0 1 0,0-1-1,0-9 1,0 10-1,0-1-15,0 0 16,0-7 15,0 7-31,0 0 32,10 0-17,-10-8 1,0 8-1,0 0 17,18-8-32,-18 8 15,0 0 1,0 1 0,0-10-16,0 9 15,0 1 16,9-19-15,-9 20 15,0-11 1,10 18-17,-10-9-15,0 1 16,0-2-1,18-7-15,-18 8 16,0 0 0,0 1-1,9 8-15,-1-18 32,-8 9 171,9-8-188,-9 8 1,0 0-16,10 9 16,-1-8-1,-9-1 1,0 1-16,9 8 31,-9-9-15,9 9-1,-9-17 17,19 17-1,-19-9-16,9-8 1,0 8 0,0 0 15,0 9-31,1-9 16,-10 1-1,18-11-15,-18 10 16,0 1-1,9 8 1,-9-9 0,10 9-1,-10-9 1,18 0 203,-1 1-204,2 8-15,-19-9 16,9 0-16,0 1 31,0 0 16,0 8-47,0 0 16,-9-9-1,10 0 1,-1 9-16,0-9 16,-9 1-1,9 8 1,-9-9-16,10 0 15,7 9 1,-7-17 15,-1 17 1,0-18-1,10 10 16,-11 8-32,1-9 17,9 9-17,-18-9 1,9 0-1,1 9 17,-1 0-1,9 0-15,-8-8 109,8 8-110,-18-10-15,9 10 16,9-8-1,-8 8-15,8-9 32,-9 0-1,0 9-15,-1 0-1,11 0 16,-10-8-15,0 8 0,1 0-1,-1 0 1,-9-8-16,18 8 16,-9 0-1,10-9-15,-10 9 16,0 0-1,0 0-15,1-9 32,-10 0-17,18 9 17,-9 0 108,18-8-140,-18 8 16,9 0-16,-8 0 15,-2 0-15,2 0 16,-1-9-16,0 9 16,0 0-1,1 0 17,-1 0 93,9 0-110,10 0-15,-19 0 16,18 0-1,0 0-15,-18 0 0,0 0 16,10 0-16,-10 0 16,0 0-1,9 0 17,-9 0-17,1 0 1,-1 0 31,19 0 46,-2 0-77,11 0-16,-9 0 16,-1 17-1,1-17-15,-1 0 0,-18 0 16,-1 0-16,11 0 31,-10 9-15,0-9 109,37 26-63,-9-18-62,-28-8 0,1 9 0,8-9 16,-18 9 15,26-1-31,-26 2 16,10-10-1,-10 8 1,18 1 0,-9-9-1,0 0 1,10 9 0,-10-9-1,0 17 16,10-17-31,-1 9 16,0 0 15,-9-9-15,1 9-16,-10-1 16,9-8-1,-9 9-15,17 0 16,-7-1 15,-2 1-31,-8 0 16,10 0-16,17-1 15,-8 0 32,-1 1-31,-18 0-16,9-9 15,-9 8-15,9-8 16,-9 9 0,19 0-1,-10-9 1,0 17-16,10-17 0,-11 9 31,10 1-31,-9-1 16,10-9 31,-19 8-47,9-8 15,-9 9 1,9 0 15,0-9-15,0 0-1,0 0-15,1 9 16,-1-9 0,0 8 46,10 1-46,-19 0-1,18 8 17,-9-8-32,9-1 15,0 1 17,-18-1-17,0 19 1,28-27-1,-28 17 1,8 1 0,2-1-1,-10-8 1,9 0 0,0-9-16,-9 8 31,0 2-31,9-10 15,1 17 1,-10-8 0,0 0-1,9 7 1,-9-7 0,0 0-1,0 8 1,0-8-1,18 0 1,-18 8 15,0-8-15,0 0 15,0-1-31,0 10 16,9-9 15,-9-1-15,0 1-16,0 9 15,0-10 17,0 0-32,9 10 46,-9-10-30,0 1 0,0 0-1,0 8 1,0-8-16,0 0 16,0-1-1,0 10-15,0-9 16,0-1-1,0 11-15,0-10 16,0-1 0,0 1-1,0 8-15,0-9 16,0 2-16,0 7 16,0-8-16,0 0 15,0-1-15,0 10 16,0-9-16,0-1 15,0 10-15,0-9 16,0-1-16,0 1 16,0 9-1,0-10 1,0 1 0,0 8-1,0-9 1,0 1-1,0 0 1,0 17 0,-9-17 15,0 8 0,9-8-15,0 0-1,0 0 1,-9 17 15,0-26 1,9 9-17,-9-9-15,9 17 31,-10 0-15,1 0 15,9 9 1,-9-26-32,0 0 15,-1 9 1,10 0-1,-8 0 32,-2 9-31,10-10 31,0 1-47,0 0 0,-18 0 31,18 8-15,0-8 15,0 0-15,0-1-1,0 2 1,-9-2-1,9 1-15,0 8 32,-9-8-1,9-1-15,0 1 15,-9 0-31,9 0 62,-9 17-46,9-17 265,0 8-234,0-8-31,0 0-1,0-1 1,18-8 0,-9 9 15,0 0 0,0 7-15,10-16 15,-1 9-15,-9 0-1,0-9 1,0 17 15,10-17 0,-10 9 16,0 0-16,-9 0-15,0-1 15,9-8-31,0 0 16,1 9 0,-1 0-1,0 0 1,-9 8-1,8-17-15,2 0 16,8 18 0,-9-10-1,9 1 1,-18 0 15,10 0-31,-1-1 16,0 1 15,0-1-15,1 1-16,-10 0 31,8 0 0,-8-1-31,10-8 16,-10 9-1,9-9 1,0 9-16,0 0 47,-9-1-31,19 1-1,-19 9 1,17-10-16,1 1 15,-8 0-15,-1 8 16,9-8 0,1 8-16,-1 0 15,0-17 1,-9 26 0,10-26-1,-19 10 16,9 8 110,0-18-141,-9 8 16,18 1-16,-18 0 15,9 0-15,0-1 16,0-8 0,-9 9-1,9-9-15,1 18 16,-1-10-1,0 1 1,0-9 0,-9 9-1,9-9 1,-9 8 0,9 0-1,1 1 16,-1 8-15,0-17 31,0 9-47,-9 0 31,10 0-31,-2-1 31,2 2-15,-1-2 15,0 1-15,-9 0 0,9 0 30,0-1 1,-9 1-47,18-9 32,-9 18 30,1-18-46,-2 0-16,2 8 15,-1-8 360,0 0-359,0 0 0,1 18-1,17-18 235,-9 0-219,-8-9-31,-1 9 47,0 0-31,0-9 15,0-8 16,9 8-16,-18 0 141,27 9-156,-17 0-16,8 0 15,1 0-15,-1-8 16,-9 8 0,9-9-1,-8 9 1,-1 0 0,0 0-1,0-9 1,-1 0-1,1 9 1,1 0 0,-1 0-16,-9-8 31,9 8-31,9 0 31,-8 0-31,8 0 16,0 0-16,-9 0 15,1 0 17,8 0 108,-9-10-140,19 10 0,-20 0 16,1 0-16,10-8 16,-10 8-1,0 0-15,0 0 31,9 0-31,-8 0 16,-1-9-16,0 9 16,10 0 15,-11-18 63,20 18-79,-9-8 1,-11 8-16,1 0 16,0 0-16,0-9 15,10 9 16,-10-17-15,9 9 0,-8 8-1,-1-9 1,0 9 0,0-9-1,0 1-15,0 8 31,1-9 48,-1 9-64,0 0 1,-9-9-1,9 9 1,0 0-16,-1-9 16,2 9 15,-1 0-15,0 0 15,-9-8-16,9 8 79,1-9 0,-1-9-78,9 18 30,-18-17 158,0 8-189,0-1 16,0 2-15,0-10 15,0 9 1,0 1-1,0-9-16,9 8 17,-9 1-17,9-10 1,-9 9 0,0 1-1,0-1 1,0 0-1,10 0-15,-10 1 32,0-1-1,9 9 0,0-9-31,-9 0 31,0-8 48,9 8-64,1 0-15,-10 1 16,9-1-1,-9 1-15,0-1 0,18 0 16,-18 0 0,8-8-1,1-1 1,-9 10 15,9 8-31,1-9 16,-1-9 15,-9 1-15,0 8-1,9-8 1,-9 8-16,0 0 16,0 0-16,18 2 15,-18-11-15,0 9 31,0 1-31,0-10 16,9 9 31,-9 1-31,0-1-1,0 0 1,0 0-16,10 1 15,-10-1 1,9 0 0,-9 0-1,0 1 1,9-10 0,-9 10-1,0-1 1,0-9-16,0 10 15,0-1 1,9 0 0,1 9-1,-10-17 1,0 8 0,0 0-1,0 0 1,9 9-1,-9-8 1,0-2-16,9 2 16,-9-1-1,9 0 17,-9 0-17,0 1 1,0-10-16,9 18 15,-9-9-15,9-7 16,-9-2 0,0-8-1,10 17 1,-2 1-16,-8-1 16,0 0-1,9-8-15,-9 8 31,0 0-31,0-8 16,9 17 0,-9-9-16,0 0 31,0 0 0,10 1 16,-10-9 156,18 8 94,-18 1-281,0-1-1,9 9 17,-18-9 421,-9 9-453,8-9 15,1 1 1,0 8 0,1 0-1,-2 0 1,1-9-1,0 0 1,-9 0 15,9 9-15,-1-17 0,1 17-16,-9-9 15,8 9 16,10-9-31,-9 9 16,0 0 0,0-8-1,-9-10 79,8 18-94,1-9 0,-8 9 16,17-8-16,-9 8 31,9-10-31,-9 10 31,9-8-15,-9 8-1,-1-8-15,10-1 16,-9 9-16,9-9 31,-18 9-31,8-17 47,-8 8-31,18-1 15,-9-7-15,9 8 15,-9 0-31,9 1 16,-9-1-1,-1 0 1,1 1-1,9-1 48,0 0-63,-9 9 16,0-9-1,9-8 1,-18 8-16,18 1 31,0 0-31,-9-1 16,9 0-1,-9-8 17,0 17-17,0-9 16,-1 0-31,1 0 32,9 1-17,0-1 17,-9 9-17,0-9 1,9 0 15,0 1-31,-9 8 47,9-9-47,0 0 16,-9 0-1,9 1 16,-10-1 79,1 0-110,9 0 15,0-7 1,0 7 0,0 0-1,-9 1 1,-10-10 0,19 9 15,0 0-16,0-8-15,-18 17 32,18-9-32,0 0 15,-9 0 1,9-8 15,0 8-15,0 0-1,0 1 1,0-9 0,0 8-16,0 1 15,0-10 1,0 9 0,0 1 15,0-1-16,0-9 17,0 10 15,0-1-16,-9-1-16,1 10 1,8-17 0,0 8-1,0 0 17,0 0-32,0-8 15,0 8 16,0 1-15,0 0 0,0-10-1,0 9 1,0 1 15,0-1-15,0-8 31,0 8-32,0 0-15,8 9 16,-8-9 0,0-17-16,9 26 31,-9-9-16,0-9 17,0 10-1,9-1-15,-9-8-1,9 0 16,0 17 1,-9-18-17,0 10 1,10-1 0,-10-9-1,0 10 1,0-1-1,0 0 1,9-17 15,-9 17 32,0-8-1,0 8-30,0 0-17,0-7 1,0 7 15,0 0-15,0 0 15,9 1-31,-9-1 16,0 0-1,0 0-15,0 1 16,19-10 31,-19 9 93,0 1-124,0-10 0,0 9-1,9 1-15,-9-11 16,0 10-1,9-7-15,0 7 32,-9 0-17,0 0-15,0 0 32,9 9-17,-9-8 16,0-1-15,9 0 0,-9 0-1,10 1 17,-10-1-17,0 0 1,9 0-1,-9 1 1,9 8 0,-9-9-16,0 0 15,18 0 17,-18-8 14,8 8-14,-8 1-17,0-9 1,10 8 0,8-8 15,-9 8 16,10-8 0,-19-1 156,9 9-188,0 9 1,-9-8 0,9-1 15,-9 0 172,9 0-187,1 1-1,-1 8 220,9 0-235,-8 0 31,-1 0-16,9 0 32,-10 0-47,1 0 16,0 0 0,19 8-1,-19-8 16,9 0-15,1 18 15,-10-18-15,0 0 15,10 9 47,-10-9-78,0 8 16,0-8-16,0 18 16,18-18-16,-27 9 15,19-1 1,-11-8-1,-8 9 1,10-9-16,-1 18 125,0-10-125,10 10 31,-10-10-15,0-8-16,0 0 16,-9 8-16,0 1 15,9 0 1,0-9-16,-9 8 15,10 1 1,-1 0 0,0-9-1,0 9 1,1 17 0,7-26 15,-17 26 78,27-17-93,-27 0-16,10-1 31,-1 1-15,0 9-16,0-1 109,-9-9-93,10 1-16,-2 0 0,2-9 15,-10 18-15,9-9 0,-9 0 32,18 8-17,-18-8 1,0 0-16,10-9 15,-10 17-15,9-8 32,-9 0-32,9-9 15,-9 9-15,9-1 32,-9 1-1,9 0 47,-1 0-47,2-2-31,-10 2 16,9 0-1,-9 0 1,9 8 0,-9-8-1,19 0 17,-19 8-1,0-8-31,0 8 15,9-8 32,-9 0-47,9 0 16,-9 8 15,0-8-15,0 0-16,0-1 15,18 9 1,-18-8 0,0-1-16,0 10 31,9-9-31,-9 0 16,0 8-1,10 1-15,-10-1 31,0-8-15,0 0 15,0-1-15,0 10-16,0-9 31,18 7-15,-18-7 15,0 0-31,0-1 16,0 1 15,0 9-31,0-10 16,9 1 15,-9 10-16,0-11 32,0 1-31,0 0 0,0 8-1,0-8 1,0 0-1,0 8 1,0-8 15,0-1 32,0 1 202,0 8-61,18-8-204,-18 0 15,19-9-15,-10 8 0,-1-8 16,1 0-16,28 18 15,-28-18-15,0 9 16,10-9 0,-10 0 15,0 0 0,1 0-31,-2 0 47,11 0-31,-1-9 15,-18 0-31,19 9 16,-11 0 15,1 0-16,9 0 1,-8 0-16,-1 0 16,0 0-1,10 0-15,-10 0 16,0 0 0,0 0-16,9 0 15,-8 0 16,-1 0-15,9 0-16,-8 0 16,-2 0-1,1 0 1,9 0 0,-9 0-1,1 0 1,8 9-1,-9-9 1,0 0 15,10 0-31,-10 0 16,0 0 0,0 0-1,10 0 1,-10 0-1,0 0 1,0 0 0,0 9-16,0-9 15,9 8 1,-9-8 15,19 9-15,-28 0-16,18-9 31,-9 9-15,1-9-1,-1 8 1,9-8-16,-9 0 31,9 10-31,-8-2 31,-1-8-15,-1 0-16,1 0 16,-9 9-16,10-9 31,8 0-15,-9 9 15,0-9 0,0 0-15,10 0-1,-10 0 1,0 0 15,0 0-15,19 9 15,-19-9-31,10 0 47,-10 0-47,8 7 16,-8 2 15,0-9-16,1 0-15,17 0 47,-9 0-31,-8 0 0,-1 0-1,0 0 16,10 0-15,-10 0 328,0 0-329,9-9-15,-9 2 16,0-2 31,0 0 47,0 0-94,-9 1 15,9-2 17,-9-7 108,10 17-124,-1-9-16,-9 0 15,0 1 17,18-1-32,-18-9 15,9 10 1,0-10-16,10 1 16,-19 8-1,0 1 1,9 8-1,-9-9 17,0 1-32,19 8 15,-19-9-15,18 9 203,-9 0-203,9 0 16,0-9 0,-18 0-1,9 9-15,0-8 16,0 8 0,0-9-1,1 0 1,-1 0 15,9-8 0,-8 7 1,-1 1-17,0 1 16,9-10 1,-9 9-17,0 9 1,1 0 0,-10-8-1,9-1-15,0 0 16,-1-7 15,1 7 0,0 0-15,1 0 15,-10-8-15,18 8 15,-9-8 0,1 17-31,-10-9 16,9 9-16,0-9 31,-9 1-31,9 8 0,-9-9 16,9-9 15,0 18-15,-9-8 15,10 8-31,8-10 16,1 2-16,-19-1 46,0 0-46,8 9 32,2-8-32,-2 0 31,-8-10 0,9 18-31,-9-9 16,19 1 31,-19-1-32,0 0 1,9 0 93,-9 1-77,9-10-32,0 9 140,9-8-140,-18 8 47,10-8-16,-10 8 157,0 0-173,0 0-15,0-16 16,0 16 15,-10-8-31,10 8 16,0 0 0,0-8-1,-9-1-15,0 18 31,9-8-15,0-10 31,-9 9-16,9 1 16,0-11-47,-18 2 16,8 0 15,10 8-15,0 0-1,0-8 1,-9-1-1,9 9 17,-9-17-17,9 17 17,-18-8-1,18 8-16,0 0-15,-8 9 16,8-17 0,0 8 15,0 1-31,0 0 16,0-10-1,0-8 1,0 17-16,-10-8 15,10 8-15,0 0 16,0 1 0,0-1-16,0 0 0,0 0 15,0 1 1,-9 8-16,9-9 16,0 0-16,0 0 31,0-8-31,0 9 15,0-1 1,0 1-16,0-10 31,-9 1-15,0 8 0,9 0-1,0 0 1,0 1 15,0-10-31,-10 9 16,10 0 31,0 0-16,-9-8 31,9 8-62,0 0 0,-9 1 16,9-10 15,-9 9-31,0 9 0,9-8 16,-9-1 15,9-9-15,0 10-16,0-1 15,0 0 1,-10 9 0,10-9-16,-9 1 31,9-1-31,0 0 15,-9 9 1,9-9-16,0 1 16,-9-1-16,9-9 31,-10 18-15,1-8-1,9 0 1,-9-1 15,1-8 188,8 8-204,0 0 1,0-8 0,-9 17 77,9-9 314,-19 9 124,10 0-515,-9 0-16,9 0 15,0 0-15,-10 0 31,10 0-15,0 0 31,0 0-16,-1-9-15,1 9-1,-9 0 1,-9 0 0,18 0-16,-9 0 15,8 0-15,2 0 16,-11 0 0,10 0-16,0 0 15,-1 0 16,-8 0 16,9 0-15,0 0 186,-10 0-218,-8 0 16,9 0-16,-9 0 16,8 0-16,10 0 15,0 0-15,-10 0 16,11 0-16,-2 0 15,1 0 1,-9 0 0,8 0-1,1 0-15,-9 0 16,10 0 15,-1-17 125,-10 17-140,10 0 15,0 0-15,-10-9-16,10 9 16,-18 0-16,17 0 15,-17 0-15,17 0 16,-17-9-16,27 1 15,-8 8 1,-11 0-16,10-9 47,0 9-31,0-9-1,0 9 1,-9 0 78,-1-9-48,1-8-14,8 8-17,2 9 1,-2-8-16,1 8 16,9-9-1,-9-8 16,0 8 1,-9-9 15,9 10 31,-9-1-63,18 0 1,-9 0 0,-1 1 155,-8 8-155,18-9 0,-9 9-1,-1-9-15,1 0 16,0 9 15,-9-8-31,9-1 31,-1 0-31,1 9 32,0 0-17,9-17 95,-9 8-95,0 9-15,9-8 16,-8-1 31,-2 1-16,1 8 0,0-18-15,9 9 0,0 1 15,0-2-31,-9 10 15,9-18 1,-10 10 0,10-1-1,0-9 1,-18 10 15,18-1-15,0 0-1,0-8-15,0 8 32,-9 0-17,9-7 17,0 7-17,0 0 1,-9 0 15,9 1 0,0-10-15,-9 18 15,-1-9 79,10 0-95,0 0 16,0-8-31,0 8 16,0 0 15,0-8-31,0 8 32,0 0-32,0 1 15,0-9 1,0 8-16,0 1 15,0-1-15,0-9 16,0 10 0,0-1-1,0-8 1,0 8 15,0 0 0,0 0-15,0-8 15,0 8-15,0 0-16,0-8 31,0 8-15,0 0-1,0 2 17,0-11-17,0 9 1,0 1 15,0-10 0,0 9 1,10 1-1,-10-1-15,0-9 15,9 9-31,-9 0 31,0 0-15,9-18-16,-9 19 31,9-18 0,9 18-15,-8-1-1,8 0 1,-18 0 0,0 1 46,9 8-15,-9-9-47,10 9 313,-10-18-313,8 10 15,-8-1 1,9-9-1,-9 10 1,0-1 31,0 0-31,9 0-1,-9 1 1,9-1 15,0 0-31,-9 1 16,10-9 46,-10 8-31,9 9 16,-9-17-31,9 17 0,-9-9-16,9 9 31,0-18-31,0 10 15,-9-1-15,10 0 16,-1-8 0,-9 8-1,18 9 188,10-18-187,-10 18 0,-9 0-16,0-8 15,0 8 17,0-9-32,10 9 31,-11-18 125,20-7-156,0 17 16,-28-10-1,18 18 1,-9-9 0,-9 0-1,9 9-15,-9-9 16,9 9-1,1-17 1,7 17 15,-8-9 1,1 0-1</inkml:trace>
  <inkml:trace contextRef="#ctx0" brushRef="#br0" timeOffset="1">9586 341 0,'9'0'234,"0"0"-218,1 0 0,-1-9-1,9-9 32,-9 10 62,10 8 173,-10 0-282,0 0 15,0 0-15,10 0 16,-11 0-16,1-10 16,-9 1-16,9 9 15,0 0-15,-9-9 16,19 9-1,-10-7 1,0 7 0,1 0-16,-2 0 15,-8-9 1,19 9 15,-10 0-15,-9-9-16,9 9 15,1 0 17,8 0-32,-9 0 15,0-17 1,9 17 0,-9 0-1,9-18 1,-8 18-1,-1 0 17,0-17-17,9 17 1,-9 0 15,1 0-15,17 0 78,-9 0-94,1 0 31,-1 0-31,-9 0 0,0 0 15,9 0 1,-9 0-16,0 0 31,1 0-31,8 0 16,-9 0 0,1 0-16,8 0 15,-9 0 1,0 0-16,9 17 31,-8-17-15,-1 0-1,8 9 1,-8-9 0,0 0-1,10 9 1,-10-9-16,0 0 15,1 0-15,17 8 16,-27 1-16,9-9 16,19 9-1,-19 0 1,10-9 0,-1 16-1,-10-16-15,1 9 16,0-9-1,10 10 1,-1-2-16,0 1 16,-8-9-16,8 9 15,-9-9-15,1 0 16,17 0-16,-9 17 16,-8-17-1,-2 0 1,1 0-1,18 9 1,-17-9 15,8 0-31,-18 9 0,9-9 110,10 9-95,-19-1 1,18 1-16,-9-9 16,0 0-16,1 9 0,8 8 15,-9-17 16,1 0-15,-2 0-16,1 10 31,0 7-31,0-17 16,0 9 0,1-2-1,-10 2-15,9-9 16,0 9-16,0 0 31,1-1-31,-2 10 16,11-9 15,-10-1 0,9 10-15,-8-9 15,-1 8 0,26 9 297,-25-26-328,8 18 16,1-18 0,-19 9-1,18-9 267,-9 0-251,0 0-16,0-9-15,1 0 16,-10 0 15,9 9-31,-9-8 16,9 8 0,0-9 15,0 0 0,10 0-15,-11 1 156,10-10-172,-8 9 15,-10 1 1,9 8-16,0-9 15,0 0 1,0 0 0,10 9-1,-19-8 1,9-1 0,0 0-1,0 9 1,1 0-1,-10-9-15,8 9 16,2 0-16,-1-7 16,-9-2-1,9 9-15,10-9 0,-11 1 32,-8-2-17,18 10-15,-8 0 16,-2-8 15,2-1-31,8 9 31,-9-9-31,1 9 32,-1-9-17,-9 1-15,18-1 31,-9 9-15,0 0 0,-9-9-1,10 9-15,-1-9 16,0 1 0,0 8-1,1-9-15,7 0 16,-8 0-1,0 1 1,10-11 0,-10 10 15,0-7-15,-9 7 15,18 0-16,-9-8 17,-9 8-17,9 0-15,1 1 16,-1-1 0,0 0-1,0 9 1,-9-9-1,0 1-15,10-1 16,8 9 0,-18-9-1,9 9-15,-9-9 16,17 9 0,-17-8-1,10 8-15,-10-9 16,9 9-1,0 0-15,0-9 16,9 0 31,-8 1-31,8 8-1,-18-8 1,9 8-1,-9-9-15,19 0 16,-10 9 15,-9-8-15,9 8 0,-9-9-1,9 0 1,0 0-1,10 1 32,-19-1-31,8 9 15,1-18-15,1 18 749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448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75.04188" units="1/cm"/>
          <inkml:channelProperty channel="Y" name="resolution" value="42.85714" units="1/cm"/>
          <inkml:channelProperty channel="T" name="resolution" value="1" units="1/dev"/>
        </inkml:channelProperties>
      </inkml:inkSource>
      <inkml:timestamp xml:id="ts0" timeString="2026-03-20T16:33:46.067"/>
    </inkml:context>
    <inkml:brush xml:id="br0">
      <inkml:brushProperty name="width" value="0.15875" units="cm"/>
      <inkml:brushProperty name="height" value="0.15875" units="cm"/>
      <inkml:brushProperty name="color" value="#FFC000"/>
      <inkml:brushProperty name="fitToCurve" value="1"/>
    </inkml:brush>
  </inkml:definitions>
  <inkml:trace contextRef="#ctx0" brushRef="#br0">73 13953 0,'0'-16'16,"0"-17"0,0 16-1,0 1-15,0-17 16,0 16 15,0 1-15,0-1-1,0-16-15,0 17 16,0 0 0,0-17-1,0 16-15,0 1 16,0-17-1,0 16-15,0 1 16,0-1 0,0-16-1,-17 33 1,17-16 0,0-1-1,0 1 1,0-17-16,0 16 31,0 1-31,0-1 0,0-16 16,0 17-1,0-1-15,0 1 16,0-17 0,0 16-16,0 1 15,0-17 1,0 16-1,0 1-15,0-1 16,0-16 0,0 17-1,0-1 1,0-16-16,0 17 16,0-1-1,0 1 1,0-17-1,0 16 1,0 1 0,0-17-16,0 16 0,0 1 31,0-1-31,0-16 0,0 17 31,0-1-31,0 1 31,-33-17-31,33 16 0,0 1 16,0-17 15,0 16-31,0 1 16,0-17 15,-16 16-15,16 1-16,0-17 15,0 16 1,0 1 0,0-1-1,0 1-15,0-17 16,0 17 0,0-1-16,0-16 15,0 17 1,0-1-1,0 1 1,0-17 0,0 16-1,0 1-15,0-1 16,0 1 0,0-17-1,0 16-15,0 1 16,0-17-16,0 16 15,0 1-15,0-17 16,0 16 0,0 1-16,0-1 0,0-16 15,0 17-15,0-1 16,16-16 0,-16 17-16,0-34 0,0 34 15,0-1 1,0 1-16,0-17 15,0 16-15,0 1 16,0-17-16,0 16 0,0 1 16,0-1-16,0-16 15,0 17-15,0-1 16,0-16-16,0 17 16,0-34-1,0 34 1,0-1-16,0-16 15,0 17 1,0-1-16,0 1 0,0-17 16,0 16-16,0 1 15,0-17-15,0 16 16,0 1 0,33-17-1,-33 0-15,0 0 0,0 17 16,0-1-1,0-16-15,0 17 16,0-1-16,0 1 31,0-34-31,0 17 0,0 17 16,0-1-16,0 1 16,0-17-1,0 16-15,0 1 0,0-17 16,0 16-16,0 1 15,0-1 1,0-16 0,0 17-16,0-1 0,0 1 15,0-17 1,0 16-16,0 1 31,0-1-31,0-16 16,0 17-16,0-1 15,0-16 1,0-16-16,0 32 16,0 1-1,0-17-15,0 0 0,0 0 16,0 16-16,0-16 16,0 17-16,0-1 15,0 1 1,0-1-16,0-16 0,0 17 15,0-34 1,0 34-16,0-1 31,0-16-31,0 17 16,0-1-16,0-16 16,0 17-16,0-1 15,0 1-15,0-17 16,0 17-16,0-1 15,0-16 1,0 17 0,0-1 15,0 1-31,0-17 16,0 16-1,0-32 1,0 32-1,0-16 1,0 17 0,0-1-16,0 1 15,0-17 1,0 16 0,0 1-16,0-1 15,0-16-15,0 17 31,0-1-15,0 1-16,0-17 16,0 16-1,0 1 1,0-1 15,0-16-15,0 17-16,0-1 31,0-16-31,0 17 16,0-1-1,0 1-15,0-17 32,0 16-17,0 1-15,0-17 0,0 16 31,0 1-31,0-1 16,0-16-16,0 17 31,0-1-31,0-16 32,0 17-32,0-1 31,0 1-16,0-17 1,0 16 0,0 1-16,0-1 31,0-16-15,0 17-16,0-1 15,0-16 1,0 17-16,0-1 15,0 1-15,0-17 16,0 17-16,0-1 16,0-16-16,0 17 15,0-1-15,0 1 16,0-17-16,0 16 16,0 1-1,0-17 1,0 16-16,0 1 15,0-1 1,0-16 0,0 17-1,0-1 1,0 1 0,0-17-1,0 16-15,0 1 0,0-17 16,0 16-1,0 1-15,0-17 16,0 16-16,0 1 16,0-1-1,17-32-15,-17 32 16,0-16 0,0 17-1,16-17-15,1 16 16,-17 1-1,0-1-15,0 1 16,0-17-16,0 16 16,0 1-1,16-17-15,-16 16 0,0 1 16,0-17 0,0 16-16,17-16 15,-17 17-15,0-1 16,0 1-16,0-1 15,0-32-15,0-1 16,0 17 0,33 0-16,-33-16 31,0 33-31,0-17 0,16 16 16,-16 1-16,0-17 15,0 16 1,0 1-16,0-17 15,17 0 1,-1 33-16,-16-17 16,0-16 15,0 17-31,0-1 16,0 1-1,0-17-15,17 0 16,-17 0-1,0 16-15,0 1 16,0-17-16,0 16 31,0 1-15,0-1-16,0-32 16,0 32-1,0-16-15,0 17 16,0-1-1,0-16 1,0 17-16,0-1 16,0 1-1,0-17-15,0 16 16,0 1-16,0-1 16,0-16-16,0 17 15,0-1-15,0-16 16,0 17-16,0-34 15,0 34 1,0-1-16,0-16 16,0 17-16,0-1 15,0-16-15,0 17 16,0-1 0,0-16-16,0 17 0,0-1 15,0-32-15,16 16 16,1 0-1,-17 0-15,0 17 0,0-34 16,0 17-16,16 17 16,-16-1-16,0 1 15,0-17-15,0-17 16,0 34 0,17-17-1,-17 16-15,0 1 16,0-1-16,0 1 15,0-17-15,0 16 16,33 1-16,-33-17 31,0 16-31,0 1 16,0-17-16,0 16 16,0 1-1,0-1-15,0-16 0,0 17 16,0-1-1,16 1 1,-16-17 0,0 16-16,0 1 15,0-17-15,0 16 16,17-16 0,-17 17-1,0-17-15,0 16 16,0 1-16,0-17 15,0 16-15,0 1 16,33-1 0,-33-16-16,0 17 15,0-1-15,0-16 16,0 17-16,16-17 16,-16 16-16,0 1 15,0-33 1,0 32-16,0 1 15,0-17-15,17 0 16,-17-17-16,0 34 16,0-17-16,0 16 31,16-16-31,1 17 0,-17-17 31,0 0-31,0 16 0,0-16 16,16 17-1,-16-1-15,0 1 0,0-1 16,0-16-16,0 17 16,17-17 15,-17 16-31,0 1 16,0-1-16,0 1 15,0-17-15,0 16 16,0 1-1,0-1-15,33-32 16,-33 16-16,0 16 16,0 1-1,0-17-15,16 0 16,-16-17 0,0 34-16,0-17 15,17 0 1,-1 33-16,-16-33 15,0 16-15,0 1 16,0-1-16,0-16 16,0 17-16,0-1 15,0-16 1,0 17 0,0-1-16,0-15 15,17-1-15,-17 0 16,0 16-16,0-32 15,0 32-15,0-16 16,16 0-16,-16-16 16,33-1-1,-33 34 1,0-17 0,0 16-16,0-16 0,0 0 15,17-16 1,-17 32-1,0-16 1,0 17 0,0-1-16,0 1 15,0-17 1,16 33-16,1-17 16,-17 1-16,0-1 31,0-16-16,0 17 17,0-1-17,0 1 1,0-17 0,0 0-1,16 33-15,-16-50 16,0 34-1,0-17 1,0 16-16,0-32 16,0 32-16,0-16 15,0 17 1,17-17-16,-17 16 16,0-16-16,0 17 15,0-17 1,0 16-1,0 1-15,0-17 0,33 17 16,-33-1 0,0-16-16,0 17 0,0-1 15,0 1-15,0-34 16,0 17-16,0 17 31,0-34-31,0 34 16,0-17-16,16 16 15,-16 1-15,0-17 16,17 0-16,-1 0 16,-16 16-16,0-32 15,0 32-15,0-32 16,16 16-16,-16 16 16,0 1-16,0-17 15,0 16-15,0 1 16,0-1-16,0-16 15,17 17 1,-17-1 0,0-16-1,0 17 17,0-1-17,0-16 16,16 0-15,1 33 0,-17-33-16,0 17 15,0-1 1,0 1-16,0-34 16,16 50-16,-16-49 15,0 32 1,0 1-16,0-17 0,0 16 15,0 1-15,0-1 16,0-16 0,0 17-16,0 0 0,0-17 15,0 16-15,0 1 32,0-1-17,0-16 1,0 17-1,17-1 1,-17-16-16,0 17 16,0-1-1,0-16 1,0 17-16,0-1 16,0 1-16,0-1 15,0-16-15,16 33 16,1-16-16,-17-17 15,0 0-15,0 16 16,0-16 0,16 17-16,-16-1 15,0 1 1,0-1 0,0 1-1,0-1-15,17-16 16,16 33 15,-33-33-15,0 17-1,16-1 1,-16 1 0,0-17-1,0 16 1,17 1-16,-17-1 15,0-16 1,33 17-16,-33-1 16,0-16-1,0 17 1,0-1-16,0 1 16,0-17 15,16 16-16,-16 1 1,0-17 31</inkml:trace>
  <inkml:trace contextRef="#ctx0" brushRef="#br0" timeOffset="10008">914 14333 0,'0'-33'47,"0"16"-47,0 1 16,0-1-1,0-32-15,0 16 16,0 16 0,0 1-1,0-17-15,0 16 0,0-32 16,0 32 15,0 1-31,0-1 16,0-16-16,-33 0 15,33 0-15,0 17 16,0-17 0,0 16-16,0 1 15,0-1 1,0-16-16,0 17 16,0 0-16,0-1 15,0-16 1,0 17-16,0-1 15,0-16 1,0 17 0,0-1-1,0 1-15,0-17 0,0-17 16,0 34 0,0-1-1,0 1 1,0-17-16,0 16 31,0 1-31,0-17 0,0 16 31,0 1-31,0-1 0,16 17 16,-16-16 0,0-17-16,0 16 0,0-16 15,17 17-15,-17-1 16,0 1-1,16-17-15,-16 16 0,0 1 16,0-17 0,0 16-1,0 1-15,0-1 32,0-16-17,0 17-15,17-1 16,-17 1 15,0-17-31,0 16 0,16 17 16,1-16-16,-17-1 15,0 1 1,0-17-16,0-17 31,0 34-31,0-1 16,0-16-1,0 17-15,0-1 16,0 1 0,0-17-1,0 16-15,0 1 16,0-1 0,0-16-16,0 17 15,0 0 1,0-1 15,0-16-15,0 17 15,0-1-15,0-16-1,0 17 1,-17-1-16,17-16 15,0 17-15,0-1 16,0 1-16,0-17 16,0 16-1,0 1 1,0-17 0,0 16-1,0 1-15,0-1 31,0-16-31,0 17 16,0-1 0,0 1-16,0-34 15,0 17 1,0 17 0,0-1-16,0 1 15,0-17 1,0 16-1,0 1-15,0-17 16,0 16-16,0 1 16,0-1-1,0 1-15,0-17 16,0 16 0,0 1-1,0-17 1,0 16-16,0 1 15,0-1 1,0-16 0,0 17-16,0-1 15,0 1 1,0-17-16,0 16 16,0 1-16,0-17 15,0 16-15,0-32 16,0 32-16,0 1 15,0-17-15,0 16 16,0 1-16,0-17 16,0 17-16,0-1 15,0 1-15,0-34 16,0 34 0,0-17-1,0 16-15,0 1 31,0-1-31,0-16 16,0 17 0,0-1-16,0-16 15,0 17 1,0-1 0,0 1-16,0-17 0,0 16 15,0 1 1,0-17-1,0 16-15,0 1 16,0-1-16,0-16 16,0 17-1,0-1-15,0-32 32,0 32-17,0-16 1,0 17-16,0-1 15,0-16 1,0 17 0,0-1-1,0 1 1,0-17 0,0 16-16,0 1 15,0-17 1,0 16-1,0 1-15,0-1 16,0-16 0,0 17-16,0-1 15,0-16-15,0 17 16,0-1 0,0 1-16,0-1 46,0-16-46,0 17 32,0-1-32,0-16 31,0 17-15,17-1 15,-17-15-31,0 15 0,0 1 31,0-1-31,0-16 0,0 17 31,0-1-31,0 1 16,0-17 0,0 16-16,0 1 15,16 16-15,-16-17 16,0-16-16,0 0 15,17 33 1,-17-33-16,0 17 16,0-1 15,0 1-31,0-17 16,0 16-1,16 1-15,-16-1 16,0-16-1,0 17 1,0-1-16,0 1 16,33-17-16,-33 16 15,0 1-15,0-17 16,0 16-16,0 1 16,17-17-16,-17 16 15,0 1-15,16-17 16,-16 16-1,0-32-15,33 32 16,-33 1 0,0-17-1,0 16 1,0 1 0,17 16-16,-17-17 31,0-16-31,16 17 15,-16-1 1,0-16 15,17 33-31,-17-16 0,0-1 16,0 1 0,33-17-1,-33-17-15,16 1 16,-16 32-1,0 1 1,0-17 0,17 0-1,-1 33 17,-16-33-17,0 17 1,17-1-1,-17 1-15,0-17 16,0 16 0,16 1-1,-16-1 1,17-16-16,-17 17 16,0-34-1,33 34 1,-33-17-1,16 16 1,-16 1-16,0-17 0,33 16 16,-33 1 15,17 16-31,-17-17 16,16-32-1,1 16 1,-17 16-1,16-16 1,1 33-16,-17-16 0,16-17 16,-16 16-1,17-16-15,-17 17 32,0-1-17,33 1-15,-17-17 16,-16 16-1,17-16 1,-17 17-16,33-34 16,-17 34-1,-16-1 1,33-32 0,-16 32-1,-17 1 1,0-1-1,0 1-15,33-17 16,-33 16 0,16 1-16,-16-17 15,0 16-15,17 17 16,16-33-16,-17 0 16,-16 17-1,17-17 1,-17 17-1,16 16-15,-16-17 16,0 1 0,33-1-16,-33-16 15,17 17 1,-17-1 0,16-32-16,1 32 15,-1-16-15,-16 17 31,17-34-31,-1 17 16,1 0-16,-17-16 16,16 49-1,1-50-15,-17 17 32,0 0-32,33 0 0,-33 17 15,16-1-15,-16-16 16,0 17-16,33-1 0,-33-16 15,16 17 1,-16-1-16,33-16 31,-33 17-31,0-17 16,17 0 0,-1 0-1,-16 16 1,0 1-1,17-1-15,-1 17 16,-16-33 0,17 17-1,-17-1 1,16 1-16,-16-17 16,17 33-16,-17-17 15,16 17-15,-16-16 16,17-17-1,16 16 17,-33 1-32,16 16 0,-16-17 15,0 1-15,33-17 16,-33 16 15,17 1-15,-1-17-16,-16 17 15,0-1-15,17 17 16,-17-16-16,33-1 16,-33 1-1,16-17 1,1 0-16,-17 16 16,33 1-16,-33-1 15,0 1 1,16-17-16,1 16 15,-17-16-15,33 17 16,-33-1-16,16-16 16,1 33-16,-17-16 15,0-1-15,16 1 16,1-17-16,-1 16 16,1 1-16,-1-17 15,-16 16 1,33 1-16,-16-1 15,-17-16-15,33 17 16,-33-17 0,33 0-16,-17 0 15,1 0 1,-1 33-16,1-33 16,-17 16-16,16-16 15,17 0 1,-33 17-16,0-17 15,33 16-15,-33 1 16,33-1 0,-33-32-16,17 49 0,-1-50 15,17 34-15,-16-17 16,-17 16 0,33 1-16,-17-17 0,17 16 15,-33-16-15,33 1 16,0-1-1,-33 0 1,33 33-16,-33-17 0,0-16 16,33 0-1,-16 17-15,-1-1 16,1 1 0,15-17-1,-32 16-15,17-16 16,-1 0-1,1 33 1,-17-16-16,16 16 0,1-33 16,-1 0-1,1 16-15,-1 1 16,-16-1 0,17 1-1,-1-1-15,1 1 0,16-17 31,-17 16 1,1-16-32,16 0 15,-17 17 1,-16-1-16,17 1 16,16-1-1,-33-16 16,16 17-31,1-17 0,-1 0 16,17 16 0,-33 1-1,33-1 1,-33 1-16,33-17 0,0 16 0,-33-16 31,33-16-15,-16 16-1,-1 33 1,1-33-16,16 16 16,-17-16-16,-16 17 15,17-17-15,-1 16 16,17-16-16,-16 17 16,16-17-16,-17 17 15,1-17-15,16 16 16,-33 1-16,33-1 15,0-16 1,-17 0 0,-16 17-16,17 16 15,-1-33-15,17 16 16,-33 1 0,17 16-16,-17-17 15,16 17-15,1-16 16,-17-17-16,33 16 15,-17-16 17,1 33-32,-17-16 0,16-1 15,17-16 1,0 0 15,-33 17-15,33-1-1,0 1 1,-33-17 0,33 16-1,-17 17 17,17-33-32,-16 33 0,-17-16 15,16-1-15,17 1 16,-33-1-1,33 1-15,-33-1 0,50 1 16,-17-1 0,-17-16-1,1 33-15,-1-33 0,1 17 16,-1-1 0,17 17-16,-33-16 15,17-1-15,-1 1 0,17-1 31,-16-16-15,-1 33-16,-16-16 16,17 16-16,-17-17 15,33 1-15,0-1 16,-33 1 15,16 16-31,-16-17 16,17 17-16,-1-16 15,1-1 1,-17 1-16,16 16 16,17-17-16,-16 1 31,-1-1-15,17 17-1,50-66 220,-34 33-235,1 0 15,16 17-15,-17 0 16,17-17-16,-16 0 15,-17 0-15,0 33 16,16-33-16,-33 16 16,17-16-16,-16 17 15,16-1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448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75.04188" units="1/cm"/>
          <inkml:channelProperty channel="Y" name="resolution" value="42.85714" units="1/cm"/>
          <inkml:channelProperty channel="T" name="resolution" value="1" units="1/dev"/>
        </inkml:channelProperties>
      </inkml:inkSource>
      <inkml:timestamp xml:id="ts0" timeString="2026-03-20T16:47:14.398"/>
    </inkml:context>
    <inkml:brush xml:id="br0">
      <inkml:brushProperty name="width" value="0.2" units="cm"/>
      <inkml:brushProperty name="height" value="0.4" units="cm"/>
      <inkml:brushProperty name="color" value="#00B0F0"/>
      <inkml:brushProperty name="tip" value="rectangle"/>
      <inkml:brushProperty name="rasterOp" value="maskPen"/>
      <inkml:brushProperty name="fitToCurve" value="1"/>
    </inkml:brush>
  </inkml:definitions>
  <inkml:trace contextRef="#ctx0" brushRef="#br0">357 693 0,'16'0'63,"-16"33"-48,0 17-15,0-17 0,0 32 16,0-15 0,0-1-16,0 1 0,0-1 15,0-16-15,17 0 16,-1 0 0,-16-16-16,17-1 0,-1-16 15,-16 17 1,17-17-1,16 0-15,0 0 32,-33-17-17,16-16-15,-16 17 0,0-1 16,0-32-16,0 32 16,0-16-1,0 17-15,0-1 0,0-32 31,0 16-15,0 16 0,-16 1-16,-1 16 15,1 0 1,-1 0-16,-16 0 0,-33 16 16,50-16-1,-1 17 1,-16-1-16,17 17 0,-17-16 15,33-1 1,0 17-16,0-16 16,0-1-1,0 1 48,0-1-63,16-16 15,1 0-15,16 0 16,-17 0-16,1 0 16,49-16-16,-33-34 15,-33 1 1,0-1-16,16 17 16,-16 17-16,0-1 15,0 1-15,0-17 16,0 17-1,0-1-15,-16 17 47,-1 0-31,1 0 0,-1 0-16,-32 0 15,32 17-15,1 15 16,-17 1-1,33-16-15,0-1 16,0 17-16,0-16 16,0-1-16,0 1 15,0-1 17,16-16-17,1 0 1,16 0-1,0-16-15,-33-17 0,0-17 16,33 1-16,-33 0 16,0 32-1,0 1-15,0-34 0,-33 34 16,33-1 0,-17 1-16,1 16 15,-1-33-15,-16 33 0,-16 0 16,32 0-16,1 0 15,-1 0 1,-32 0 0,-1 33-16,50 16 15,0-32 1,0-1 0,0 1-16,0-1 15,0 1-15,17-17 63,-1 0-48,17 0-15,-16 0 16,-1-17-16,-16 1 16,0-17-1,0 0-15,17 33 0,-17-33 16,0 16-1,-17 17 48,1 0-47,-1 0-1,1 0 1,-1 33-1,17-66 204,0 17-203,0-1-16,0-16 15,0 17 1,0-1 0,0 1-1,0-17 1,0 16 0,0 1-16,0-1 15,0-16 1,0 17 15,0-1 0,0 1 63,0-17-94,17 16 16,-17 1-1,33-17 17,-33 16-17,0 1 16,16 16-15,-16-17-16,33 17 31,-16-16-15,-17-1-16,33 1 16,-33-1 30,0 1-46,16 16 32,1-33-17,-17 16 1,16 17 0,1 0-1,-1-16-15,-16-1 63,0 1-63,17 16 125,-17-17-110,33 1 1,-33-1 15,-17 34 94,17-1-109,-16-16-1,-17 17-15,16 16 32,17-17-32,-16-16 15,-1 33-15,1-33 16,16 17-16,-17-17 16,17 16-1,-16-16-15,-1 33 16,17-16-16,-33-1 31,17 17-31,-1 0 0,17-16 16,-16-17-1,16 16-15,-33 1 32,33-1-32,0 1 15,-17-17-15,17 33 31,0-17 1,0 1-17,0-1 1,0 17-16,0-16 31,0-1-15,0 17-1,0-16 1,0-1 0,0 1-1,0-1 1,0 1 0,0-1-1,0 1 1,0-1-1,0 1-15,-16-17 16,-1 16 47,17 1-48,0-1 1,-16-16-16,16 17 15,-17-1-15,17 1 32,-16 15-32,-1-15 15,17-1 17,0 17 14,0-16-30,0-1 15,0 1-15,0 16 0,0-17-1,0 1 1,0 16-1,0-17 1,0 1 0,0-1-16,0 1 31,0 16-31,0-17 31,0 1-15,0 16-16,0-17 15,0 1 17,0-1-17,0 17 1,0-16-16,17-17 16,-1 33-16,-16 0 15,0-17 1,0 1-1,0 16 1,0-17-16,0 1 16,0-1-16,0 17 15,0-16 1,0-1-16,0 1 16,17 16 15,-17 16-16,0-32-15,0-1 16,0 17-16,0-16 0,0-1 31,0 1-31,0 16 32,0-17-17,0 1 1,0 16-16,0-17 15,0 1 1,0-1-16,0 1 16,0 16-1,-17-33 17,17 16-32,0 1 46,0-1-14,0 17 15,0-16-16,0-1-16,0 0 17,0 17-17,0-16 79,0-1-16,0 17-78,0-16 110,17-1-95,-1 17 16,1-16-31,-1-17 110,17 0 15,-16 0-94,-1 0-31,1 0 31,16 0-31,-17 0 16,1 0 0,16 0-16,-17 0 15,34 0 1,-34 0-16,1 0 15,16 0 1,-17 0-16,1 0 16,16 0-1,-17 0 17,1 0-17,-1 0 16,17 0-31,-16 0 16,-1 0 125,1 0-141,16 0 0,-17 0 15,1 0-15,-1 0 32,17 0-32,-16 0 31,-1 0 31,1 0-62,-1 0 16,1 0-16,-1 0 31,1 0 63,-1 0-94,1 0 16,-1 0-16,-16-33 140,0 16-93,0 1-47,0-1 16,0 1-1,0-17 17,0 16-32,33-16 15,-33 17-15,0 0 31,0-1-15,0-16 0,0 0-1,17 33 17,-17-33 30,0 17-46,0-1-1,0 1-15,0-17 32,0 16-17,0 1 1,0-1-1,0-16 1,0 17-16,0-1 16,-17-16-1,1 17 1,16-1-16,0 1 16,0-17 15,0 16-16,0 1 17,0-17 15,0 16-32,0 1 1,0-1-1,0-16-15,0 17 16,0-1 15,0-16-31,0 17 16,0-1 0,0 1 15,0-17-16,-17 16 1,17 1 31,0-1-47,0-16 16,0 17-16,0-1 15,0 1 16,0-17-31,0 16 16,0 1 0,0-17 15,0 16-15,0 1-1,0-1 1,0-16-16,-16 17 15,16-1 1,0 1 0,0-17-1,0 16 1,0 1 0,0-1-1,-17 17-15,17-16 16,0-17-1,0 16-15,0 1 16,-16 0-16,16-17 31,0 16-15,0 1-16,-17-1 31,17-16-15,0 17 15,0-1 0,-16 1-31,16-1 32,0-16-17,0 17-15,0-1 16,0 1-1,-33-17 1,33 16 15,0 1-15,0-17 15,0 16-15,0 1-1,0-1 17,0-16-17,0 17 17,0-1-1,-17 17-31,17-16 31,0-1 0,-16 17-31,-1-33 16,17 17 31,-16-1-32,-17 1 48,33-1-47,-17 1-16,1-1 109,-1 17-78,17-16-15,-16 16-16,-1 0 62,-16-17-46,0-16 0,17 33 30,-17 0 236,16 0-267,1 0 17,-1 0-32,1 0 15,-1 0 1,17 17-1,-16-17 1,-1 0 0,17 16-1,-16-16-15,-1 17 32,1-17-1,-1 16-16,1 1-15,-1-17 16,1 16 15,-1 1 16,1-17-47,-1 33 16,17-17 15,0 1-31,-16-17 31,16 16-15,-17 17 46,17-16-30,-16-1-32,-1-16 15,17 17 1,-16 16 0,16-17 15,0 1-31,-17-1 15,17 17 1,-16-33 0,16 17-1,0-1 1,0 1 31,0 16-32,0-17 1,0 1 0,-17-1-1,17 17 1,0-16 0,0-1-1,0 1 1,0 16-16,0-17 15,0 1 1,-16-1-16,-1-16 16,17 33-1,0-17-15,0 1 16,-16 16-16,16-17 31,0-49 157,0 17-188,0-1 15,-17-15-15,17 15 32,0 1-32,0-1 0,0 1 15,0-17 16,0 16-31,0 1 16,0-17 0,0 16-1,0 1 1,0-1 0,0-16 15,0 17 0,0-1-15,0 1 15,0-17 0,17 16 0,-17 1-15,16-1 0,1 1 15,-17-1-15,16 1 15,17-1 0,-16-16 0,-1 17-15,-16-1 0,17 17-1,-1 0-15,1-16 31,-1-1-15,1 17-16,-1 0 16,-16-16-16,17-1 15,-1 1 1,17-17 0,0 33 15,-33-17-16,33 1-15,0-1 16,0 17 15,-33-16 1,17-1 139,-1 1-155,-16-1 31,17 1-47,16-1 94,-33 34 109,16 16-203,-16 0 15,0 16 1,0-32-16,0-1 16,0 17-16,0 17 15,0-34-15,0 1 16,0-1 0,0 17-16,-33-16 15,33-1-15,0 17 16,0-16-16,-16-1 15,16 17-15,0-16 16,0-1-16,-17 17 16,17-16-16,0-1 15,0 1 17,0 16 14,0 0-30,33-33 0,-16 0-1,-1 0-15,17 0 16,-16 0 0,-1 0-1,1 0 188,-1 0-203,-16 16 16,17 1 0,-17 16 15,0-17 16,0 1-16,0-1-31,-33 1 0,16-17 16,-16 0-16,-16 0 15,32 0 1,1 0-1,-34 0-15,17 0 16,17 0-16,-1 0 16,1 0-1,-1 0 32,1-17-31,16-32-1,0-1-15,0 1 16,0-1 0,0 17-16,0 0 0,33 0 15,-17 0-15,1-16 16,-1 32 0,1 17-16,-17-16 31,16 16-16,-16-17 1,33 17 15,-16 0-31,-17 33 94,-17 17-78,-16-17-16,0 0 0,0 33 15,17-66-15,-1 49 16,1-32 0,-1-1-16,1 1 15,16-1-15,-33 17 16,33 0-1,-33 0 1,33-16 15,0-1-31,0 0 16,0 1-16,0-1 16,0 17-1,0 17-15,0-34 16,0 1-1,0-1-15,0 17 16,0-16 0,0-1-16,0 17 15,0-16-15,0-1 16,0 1-16,0 16 16,0-17-16,0 1 15,0 16-15,0-17 78,16-16-62,1 0 15,-1 17-15,17-17-1,-16 0 1,-1 0-16,1 0 16,16 0-16,16 0 15,-32 0 1,-1 0-16,34 0 16,-17 0-1,-17 0 1,1 0-16,-1 0 15,17-17 1,-16 17 0,-1 0-16,17 0 15,0-16 1,-33-1 0,33 17-1,-16 0 1,-1 0-1,17 0 17,-16 0-17,-1 0 1,1 0 78,-17 17-79,0-1 1,0 34 0,-17-50-1,-16 0-15,17 16 0,-1-16 16,-16 0 15,0-33-15,33 0-1,0-16-15,-16-1 16,16 1 0,0-1-16,-17 17 0,1 0 15,16 17 1,0-1 124,-17 17-30,-313 99-110,248-99 15,-34 50 32,83-34 31,33 1-78,0 16 16,-16-17 0,16 1-16,0-1 15,0 1 1,0 16 0,0-17-1,0 1 16,0 16 1,16-17-32,-16 1 15,0 16 1,0-17 0,17 1-16,-1-1 46,1-16-14,16 17-17,-17-1 17,1 1-17,-1-17 1,1 0-1,-1 0-15,1 16 16,-1-16-16,17 0 31,-33 17-31,17-17 0,16 0 16,-17 16-16,1-16 16,16 0-1,0 17-15,-33-1 0,33-16 16,-17 0-16,1 17 15,16-17 1,-17 0-16,34 0 0,-34 16 16,17-16-16,-16 0 15,-1 0 1,1 0-16,16 0 31,-33 17-15,16-1-1,-16 1 79,0 16-63,0-17-15,0 1 0,0-1 15,0 17-31,0-16 31,0-1-15,-16 1-16,-1-1 15,1-16 32,-1 0-31,1 0 0,-17 0-1,16 0-15,1 0 16,-17 0-1,16 0 1,17-16 0,-16 16-16,-1 0 31,1 0-15,-1 0-1,-32 0 1,16 0-16,16 0 15,1 0 1,-17 0-16,16 0 31,-16 0-15,17 0 0,-1 0-1,1 0 1,-1 0-16,1 16 15,-17 1 64,33-1-64,0 1 16,-17 16-15,1-17 62,16 1-78,16-17 16,-16 66-1,33-66 1,0 33 0,0-33 31,-16 0-47,-1 0 15,1 0-15,16 0 31,-17 0-31,1 0 0,16 0 32,-17 0-17,1 0-15,-1 0 16,17 0 15,0 0-31,0 0 31,-16 0-15,-1 0 0,1 0 62,16 0-78,-17 0 47,1 0 46,16 0-61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448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75.04188" units="1/cm"/>
          <inkml:channelProperty channel="Y" name="resolution" value="42.85714" units="1/cm"/>
          <inkml:channelProperty channel="T" name="resolution" value="1" units="1/dev"/>
        </inkml:channelProperties>
      </inkml:inkSource>
      <inkml:timestamp xml:id="ts0" timeString="2026-03-20T16:47:14.398"/>
    </inkml:context>
    <inkml:brush xml:id="br0">
      <inkml:brushProperty name="width" value="0.2" units="cm"/>
      <inkml:brushProperty name="height" value="0.4" units="cm"/>
      <inkml:brushProperty name="color" value="#00B0F0"/>
      <inkml:brushProperty name="tip" value="rectangle"/>
      <inkml:brushProperty name="rasterOp" value="maskPen"/>
      <inkml:brushProperty name="fitToCurve" value="1"/>
    </inkml:brush>
  </inkml:definitions>
  <inkml:trace contextRef="#ctx0" brushRef="#br0">357 693 0,'16'0'63,"-16"33"-48,0 17-15,0-17 0,0 32 16,0-15 0,0-1-16,0 1 0,0-1 15,0-16-15,17 0 16,-1 0 0,-16-16-16,17-1 0,-1-16 15,-16 17 1,17-17-1,16 0-15,0 0 32,-33-17-17,16-16-15,-16 17 0,0-1 16,0-32-16,0 32 16,0-16-1,0 17-15,0-1 0,0-32 31,0 16-15,0 16 0,-16 1-16,-1 16 15,1 0 1,-1 0-16,-16 0 0,-33 16 16,50-16-1,-1 17 1,-16-1-16,17 17 0,-17-16 15,33-1 1,0 17-16,0-16 16,0-1-1,0 1 48,0-1-63,16-16 15,1 0-15,16 0 16,-17 0-16,1 0 16,49-16-16,-33-34 15,-33 1 1,0-1-16,16 17 16,-16 17-16,0-1 15,0 1-15,0-17 16,0 17-1,0-1-15,-16 17 47,-1 0-31,1 0 0,-1 0-16,-32 0 15,32 17-15,1 15 16,-17 1-1,33-16-15,0-1 16,0 17-16,0-16 16,0-1-16,0 1 15,0-1 17,16-16-17,1 0 1,16 0-1,0-16-15,-33-17 0,0-17 16,33 1-16,-33 0 16,0 32-1,0 1-15,0-34 0,-33 34 16,33-1 0,-17 1-16,1 16 15,-1-33-15,-16 33 0,-16 0 16,32 0-16,1 0 15,-1 0 1,-32 0 0,-1 33-16,50 16 15,0-32 1,0-1 0,0 1-16,0-1 15,0 1-15,17-17 63,-1 0-48,17 0-15,-16 0 16,-1-17-16,-16 1 16,0-17-1,0 0-15,17 33 0,-17-33 16,0 16-1,-17 17 48,1 0-47,-1 0-1,1 0 1,-1 33-1,17-66 204,0 17-203,0-1-16,0-16 15,0 17 1,0-1 0,0 1-1,0-17 1,0 16 0,0 1-16,0-1 15,0-16 1,0 17 15,0-1 0,0 1 63,0-17-94,17 16 16,-17 1-1,33-17 17,-33 16-17,0 1 16,16 16-15,-16-17-16,33 17 31,-16-16-15,-17-1-16,33 1 16,-33-1 30,0 1-46,16 16 32,1-33-17,-17 16 1,16 17 0,1 0-1,-1-16-15,-16-1 63,0 1-63,17 16 125,-17-17-110,33 1 1,-33-1 15,-17 34 94,17-1-109,-16-16-1,-17 17-15,16 16 32,17-17-32,-16-16 15,-1 33-15,1-33 16,16 17-16,-17-17 16,17 16-1,-16-16-15,-1 33 16,17-16-16,-33-1 31,17 17-31,-1 0 0,17-16 16,-16-17-1,16 16-15,-33 1 32,33-1-32,0 1 15,-17-17-15,17 33 31,0-17 1,0 1-17,0-1 1,0 17-16,0-16 31,0-1-15,0 17-1,0-16 1,0-1 0,0 1-1,0-1 1,0 1 0,0-1-1,0 1 1,0-1-1,0 1-15,-16-17 16,-1 16 47,17 1-48,0-1 1,-16-16-16,16 17 15,-17-1-15,17 1 32,-16 15-32,-1-15 15,17-1 17,0 17 14,0-16-30,0-1 15,0 1-15,0 16 0,0-17-1,0 1 1,0 16-1,0-17 1,0 1 0,0-1-16,0 1 31,0 16-31,0-17 31,0 1-15,0 16-16,0-17 15,0 1 17,0-1-17,0 17 1,0-16-16,17-17 16,-1 33-16,-16 0 15,0-17 1,0 1-1,0 16 1,0-17-16,0 1 16,0-1-16,0 17 15,0-16 1,0-1-16,0 1 16,17 16 15,-17 16-16,0-32-15,0-1 16,0 17-16,0-16 0,0-1 31,0 1-31,0 16 32,0-17-17,0 1 1,0 16-16,0-17 15,0 1 1,0-1-16,0 1 16,0 16-1,-17-33 17,17 16-32,0 1 46,0-1-14,0 17 15,0-16-16,0-1-16,0 0 17,0 17-17,0-16 79,0-1-16,0 17-78,0-16 110,17-1-95,-1 17 16,1-16-31,-1-17 110,17 0 15,-16 0-94,-1 0-31,1 0 31,16 0-31,-17 0 16,1 0 0,16 0-16,-17 0 15,34 0 1,-34 0-16,1 0 15,16 0 1,-17 0-16,1 0 16,16 0-1,-17 0 17,1 0-17,-1 0 16,17 0-31,-16 0 16,-1 0 125,1 0-141,16 0 0,-17 0 15,1 0-15,-1 0 32,17 0-32,-16 0 31,-1 0 31,1 0-62,-1 0 16,1 0-16,-1 0 31,1 0 63,-1 0-94,1 0 16,-1 0-16,-16-33 140,0 16-93,0 1-47,0-1 16,0 1-1,0-17 17,0 16-32,33-16 15,-33 17-15,0 0 31,0-1-15,0-16 0,0 0-1,17 33 17,-17-33 30,0 17-46,0-1-1,0 1-15,0-17 32,0 16-17,0 1 1,0-1-1,0-16 1,0 17-16,0-1 16,-17-16-1,1 17 1,16-1-16,0 1 16,0-17 15,0 16-16,0 1 17,0-17 15,0 16-32,0 1 1,0-1-1,0-16-15,0 17 16,0-1 15,0-16-31,0 17 16,0-1 0,0 1 15,0-17-16,-17 16 1,17 1 31,0-1-47,0-16 16,0 17-16,0-1 15,0 1 16,0-17-31,0 16 16,0 1 0,0-17 15,0 16-15,0 1-1,0-1 1,0-16-16,-16 17 15,16-1 1,0 1 0,0-17-1,0 16 1,0 1 0,0-1-1,-17 17-15,17-16 16,0-17-1,0 16-15,0 1 16,-16 0-16,16-17 31,0 16-15,0 1-16,-17-1 31,17-16-15,0 17 15,0-1 0,-16 1-31,16-1 32,0-16-17,0 17-15,0-1 16,0 1-1,-33-17 1,33 16 15,0 1-15,0-17 15,0 16-15,0 1-1,0-1 17,0-16-17,0 17 17,0-1-1,-17 17-31,17-16 31,0-1 0,-16 17-31,-1-33 16,17 17 31,-16-1-32,-17 1 48,33-1-47,-17 1-16,1-1 109,-1 17-78,17-16-15,-16 16-16,-1 0 62,-16-17-46,0-16 0,17 33 30,-17 0 236,16 0-267,1 0 17,-1 0-32,1 0 15,-1 0 1,17 17-1,-16-17 1,-1 0 0,17 16-1,-16-16-15,-1 17 32,1-17-1,-1 16-16,1 1-15,-1-17 16,1 16 15,-1 1 16,1-17-47,-1 33 16,17-17 15,0 1-31,-16-17 31,16 16-15,-17 17 46,17-16-30,-16-1-32,-1-16 15,17 17 1,-16 16 0,16-17 15,0 1-31,-17-1 15,17 17 1,-16-33 0,16 17-1,0-1 1,0 1 31,0 16-32,0-17 1,0 1 0,-17-1-1,17 17 1,0-16 0,0-1-1,0 1 1,0 16-16,0-17 15,0 1 1,-16-1-16,-1-16 16,17 33-1,0-17-15,0 1 16,-16 16-16,16-17 31,0-49 157,0 17-188,0-1 15,-17-15-15,17 15 32,0 1-32,0-1 0,0 1 15,0-17 16,0 16-31,0 1 16,0-17 0,0 16-1,0 1 1,0-1 0,0-16 15,0 17 0,0-1-15,0 1 15,0-17 0,17 16 0,-17 1-15,16-1 0,1 1 15,-17-1-15,16 1 15,17-1 0,-16-16 0,-1 17-15,-16-1 0,17 17-1,-1 0-15,1-16 31,-1-1-15,1 17-16,-1 0 16,-16-16-16,17-1 15,-1 1 1,17-17 0,0 33 15,-33-17-16,33 1-15,0-1 16,0 17 15,-33-16 1,17-1 139,-1 1-155,-16-1 31,17 1-47,16-1 94,-33 34 109,16 16-203,-16 0 15,0 16 1,0-32-16,0-1 16,0 17-16,0 17 15,0-34-15,0 1 16,0-1 0,0 17-16,-33-16 15,33-1-15,0 17 16,0-16-16,-16-1 15,16 17-15,0-16 16,0-1-16,-17 17 16,17-16-16,0-1 15,0 1 17,0 16 14,0 0-30,33-33 0,-16 0-1,-1 0-15,17 0 16,-16 0 0,-1 0-1,1 0 188,-1 0-203,-16 16 16,17 1 0,-17 16 15,0-17 16,0 1-16,0-1-31,-33 1 0,16-17 16,-16 0-16,-16 0 15,32 0 1,1 0-1,-34 0-15,17 0 16,17 0-16,-1 0 16,1 0-1,-1 0 32,1-17-31,16-32-1,0-1-15,0 1 16,0-1 0,0 17-16,0 0 0,33 0 15,-17 0-15,1-16 16,-1 32 0,1 17-16,-17-16 31,16 16-16,-16-17 1,33 17 15,-16 0-31,-17 33 94,-17 17-78,-16-17-16,0 0 0,0 33 15,17-66-15,-1 49 16,1-32 0,-1-1-16,1 1 15,16-1-15,-33 17 16,33 0-1,-33 0 1,33-16 15,0-1-31,0 0 16,0 1-16,0-1 16,0 17-1,0 17-15,0-34 16,0 1-1,0-1-15,0 17 16,0-16 0,0-1-16,0 17 15,0-16-15,0-1 16,0 1-16,0 16 16,0-17-16,0 1 15,0 16-15,0-17 78,16-16-62,1 0 15,-1 17-15,17-17-1,-16 0 1,-1 0-16,1 0 16,16 0-16,16 0 15,-32 0 1,-1 0-16,34 0 16,-17 0-1,-17 0 1,1 0-16,-1 0 15,17-17 1,-16 17 0,-1 0-16,17 0 15,0-16 1,-33-1 0,33 17-1,-16 0 1,-1 0-1,17 0 17,-16 0-17,-1 0 1,1 0 78,-17 17-79,0-1 1,0 34 0,-17-50-1,-16 0-15,17 16 0,-1-16 16,-16 0 15,0-33-15,33 0-1,0-16-15,-16-1 16,16 1 0,0-1-16,-17 17 0,1 0 15,16 17 1,0-1 124,-17 17-30,-313 99-110,248-99 15,-34 50 32,83-34 31,33 1-78,0 16 16,-16-17 0,16 1-16,0-1 15,0 1 1,0 16 0,0-17-1,0 1 16,0 16 1,16-17-32,-16 1 15,0 16 1,0-17 0,17 1-16,-1-1 46,1-16-14,16 17-17,-17-1 17,1 1-17,-1-17 1,1 0-1,-1 0-15,1 16 16,-1-16-16,17 0 31,-33 17-31,17-17 0,16 0 16,-17 16-16,1-16 16,16 0-1,0 17-15,-33-1 0,33-16 16,-17 0-16,1 17 15,16-17 1,-17 0-16,34 0 0,-34 16 16,17-16-16,-16 0 15,-1 0 1,1 0-16,16 0 31,-33 17-15,16-1-1,-16 1 79,0 16-63,0-17-15,0 1 0,0-1 15,0 17-31,0-16 31,0-1-15,-16 1-16,-1-1 15,1-16 32,-1 0-31,1 0 0,-17 0-1,16 0-15,1 0 16,-17 0-1,16 0 1,17-16 0,-16 16-16,-1 0 31,1 0-15,-1 0-1,-32 0 1,16 0-16,16 0 15,1 0 1,-17 0-16,16 0 31,-16 0-15,17 0 0,-1 0-1,1 0 1,-1 0-16,1 16 15,-17 1 64,33-1-64,0 1 16,-17 16-15,1-17 62,16 1-78,16-17 16,-16 66-1,33-66 1,0 33 0,0-33 31,-16 0-47,-1 0 15,1 0-15,16 0 31,-17 0-31,1 0 0,16 0 32,-17 0-17,1 0-15,-1 0 16,17 0 15,0 0-31,0 0 31,-16 0-15,-1 0 0,1 0 62,16 0-78,-17 0 47,1 0 46,16 0-61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448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75.04188" units="1/cm"/>
          <inkml:channelProperty channel="Y" name="resolution" value="42.85714" units="1/cm"/>
          <inkml:channelProperty channel="T" name="resolution" value="1" units="1/dev"/>
        </inkml:channelProperties>
      </inkml:inkSource>
      <inkml:timestamp xml:id="ts0" timeString="2026-03-20T16:47:52.577"/>
    </inkml:context>
    <inkml:brush xml:id="br0">
      <inkml:brushProperty name="width" value="0.2" units="cm"/>
      <inkml:brushProperty name="height" value="0.4" units="cm"/>
      <inkml:brushProperty name="color" value="#BF9000"/>
      <inkml:brushProperty name="tip" value="rectangle"/>
      <inkml:brushProperty name="rasterOp" value="maskPen"/>
      <inkml:brushProperty name="fitToCurve" value="1"/>
    </inkml:brush>
  </inkml:definitions>
  <inkml:trace contextRef="#ctx0" brushRef="#br0">452 21 0,'0'17'312,"-16"-17"-281,-1 16-15,1 1 109,-1 16-109,1-33 15,-1 0 0,1 33 32,-17-33-32,16 16-16,-16 1 17,17 16 15,-1-17 93,1 1-124,-1 16 124,1 0-108,16-17-1,0 1 0,0-1 0,-17 1-15,1-17-16,16 33 16,-17-17 31,17 1-16,0-1 0,0 1-31,-16-17 16,16 16 15,0 17 0,0-16 16,0-1-16,0 17-31,0-16 32,0-1 46,0 1-63,-17 16 1,17-17 0,0 1-16,0 16 15,0-17 1,-16 0-16,16 1 31,0 16-15,0-17-1,0 1 17,0-1-32,0 17 15,-17-33 1,1 17-16,16-1 15,0 1 17,-17 16-1,17-17 0,0 1-15,0 16-16,0-17 15,0 1-15,0-1 16,0 17 15,0-16 1,0-1 14,0 17-30,0-16 15,0 16-15,0-17 0,0 1-16,0-1 15,0 1 1,0 16-1,0-17 1,0 1 0,0 16 15,0-17-31,0 1 47,0-1-32,0 17 1,0-16 0,0-1-16,0 34 31,0-34-15,0 17-1,0-16-15,0-1 16,0 17-1,0-16-15,0-1 16,0 1-16,0 16 16,0-17-1,0 1-15,0 16 32,0-17-1,0 1-16,0-1 1,33 17 15,-33-16 16,0-1-31,0 17-1,0 0 17,17-33-17,-17 33 17,0-17 14,0 1-30,0-1 0,0 17-1,0-16 1,0-1 0,0 17-1,0-16 110,16-17-62,1 0-16,-1 0-16,1 16-31,-17 1 31,16-17 0,17 0-15,-16 0 0,-1 0-1,-16 16-15,17-16 31,16 0-15,-17 0 15,1 0 1,-1 0-17,-16 17-15,33-17 31,-16 0-15,-1 0 0,1 0-1,16 0 1,-17 0 0,1 0-1,-1 0-15,33 0 16,-32 0 15,32-17-15,-49 1 15,17 16-31,16 0 16,-17 0-1,1 0 48,16 0-48,-17-17 1,1 17 15,16 0 157,-33-16-157,16 16-15,-16-17 77,17 17 48,-17-16-125,0-1 30,0 1-30,33-17 109,-33 16-94,0 1 1,0-1-17,16 1 16,-16-1 1,0 1-17,0 0 1,0-17 0,0 16-1,0 1 1,0-1-1,0-16-15,0 17 16,0-1 0,17-16-1,-17 17 17,0-1-32,0 1 15,0-17 16,0 16-15,16 17 15,-16-16-31,0-1 47,0-16-31,0 17 15,0-1-31,0 1 16,0-17-1,0-17 1,0 34 15,0-1-31,0 1 0,0-17 31,0 16-31,0 1 16,0-17-16,0 16 16,0 1-1,0-1 1,0-16-16,0 17 0,0-34 31,0 34-15,0-17-16,0 16 31,0 1-31,0-1 16,0-32-1,0 16 1,0 16 0,0 1-16,0-17 15,0 16 1,0 1-1,0-1-15,17 1 16,-1 16-16,-16-33 16,0 16 15,0 1-15,0-17-1,0 16 1,0 1-1,0-1 1,0-15 0,0 15-1,0 1 17,0-17-32,-16 16 15,16 1 1,0-1-1,0-16 1,0 17-16,-17-17 16,17 16-1,0 1 1,0-1-16,0-16 16,-16 33-1,16-16-15,0-1 16,0 1-1,-17-1 1,17-16 15,0 17-15,-16 16 0,-1-17-1,17 1 1,0-1-1,0 1 1,-16 16-16,16-33 31,-17 16-15,1 1 31,-17-1-16,33 1 16,-33-17-47,33 16 31,0 1-31,-17 16 0,1-17 31,-1 1-31,1-1 32,-17 1 15,0-1-1,33 1 79,-17 16-78,-16 0-31,17 0 15,0 0-15,-17 0 171,0 0-187,16 16 32,1 1-17,-17 16 1,16-17 15,1 17-15,-1 0-1,1-33 17,-1 17-32,17 16 15,-16-17-15,16 1 31,0 16-15,0-17-16,0 1 31,-33 16-31,33-17 0,0 1 16,0 16-16,0 16 31,0-32-31,-17-1 16,17 1-16,-16 16 31,16-17-31,0 1 16,0-1-16,-33 17 15,33-16-15,0-1 16,0 17 15,0-16-31,0-1 47,0 17-47,0-17 16,0 1-1,0 16 1,16-33 31,1 0-32,16 0 1,-17 0 0,1 0-16,-1-17 15,-16 1-15,17-17 16,-17 17-16,0-1 16,0 1-1,0-1-15,0-16 16,16 33-1,-16-16 1,0-1 0,33 1-1,-33-17 1,33 16 31,-16 17-32,-17-16 17,16-1-32,1 17 31,-1 0-15,17 0-1,-16 0-15,15 0 0,-15 0 16,-1 0-1,1 0-15,-17-16 0,16 16 79,1 0-64,16 33 16,-17-17 16,1 1 47,-1-17-31,-16-17-48,-16-32-15,-1 32 16,17-16-1,-16 33 1,-1 0 15,-16 0-31,33-16 16,-16 16 0,-1 0-1,1 0 1,-17-33-1,17 33-15,32 16 188,17-16-172,0 17-16,-17-1 15,17 17-15,0-16 16,-16 16-16,16-17 15,-17 1 1,-16-1 15,0 1-15,0 16-16,0-17 16,0 1-1,0 16-15,0-17 0,0 1 31,0-1-31,0 17 16,0-17 0,0 1-1,0 16 1,0-17 0,0 1 15,0-1 0,-33-16 0,17 0-31,-1 0 16,1 0 0,-17 0-1,16 0 1,1 0-16,-17 0 0,-16 0 0,32 0 31,1 0-31,-1 0 0,-16 0 16,17 0-1,-1 0-15,17 17 0,-33-17 32,17 16-32,-1-16 31,-16 17-16,17-17 1,16 16-16,-17-16 16,17 17-1,-16 16 1,-1-33 0,17 16-16,-16 17 15,16-16 1,-17-17-16,1 16 15,16 1-15,-17-1 16,17 1 0,0-1 15,0 1 16,17-17-32,-1 16 1,1-16 0,-1 0-1,1 17 1,16-17-16,-17 0 16,1 0-1,16 0-15,-17 0 16,1 0-1,-1 0 1,17 0 0,-16 0-1,-1 0-15,17 0 16,-16 0 0,-1 0 15,0 0-16,17 0-15,-16 0 16,-1 0 0,17 0-16,-16 0 15,-1 0-15,1 0 16,32 0 0,-16 0-1,0 0 1,-16 16 15,-1-16-15,1 0-1,-17 17 63,0-1-62,0 17 15,-17-33-31,17 17 16,-16-17-16,-17 33 31,16-33-15,-16 16-1,17-16 1,-1 0-16,-16 0 0,33 17 16,-16-17-1,-1 0-15,1 0 16,-17 0 0,16 0-16,1 0 15,-17 0 1,17 0 15,-1 0-15,1 0-1,-17 0 1,16 0-16,-16 16 16,17-16-1,-1 0 1,1 0 31,-1 17-47,17-1 31,-33-16-31,17 0 0,-1 17 47,-16 16 0,33-17-32,0 1 1,0-1 0,-16-16-16,16 17 15,0 16 1,-17-17-1,17 1 1,0-1 15,0 34 47,17-50-62,-1 0-16,-16 16 16,17-16-1,16 17 1,-17-17-16,1 33 16,16-33 15,0 0-16,-33 16 17,49-16-17,-32 0 17,16 0-17,-17 0 1,1 0 15,15 0-15,-15 0 15,-1 0-15,1 0-1,-1 0 1,17 0 15,-16 0 16,16 0-31,-33 33 30,16 0-30,-16-16-16,0-1 31,0 1-15,0-1-16,0 17 16,0-16 15,17-17-31,-17 16 47,0 1-32,0-1 32,-17-16-31,-16 0 15,17 0-31,-1 0 16,-16 0-1,17 0-15,-1 0 16,1 0 0,-17 0-16,17 0 15,-1 0 1,-16 0 15,17 0-15,-1 0-1,1 0 1,-1 0 62,-16 0-47,33 33 141,0-17-141,0 1-15,0-1 15,0 17 1,17 0-1,16-33 0,-33 17 0,33-17-15,-17 0 15,1 16 0,-1-16-15,17 0 15,-17 0-15,17 17 0,-16-1 15,-1-16-16,1 0 17,-1 0 93,17 0-94,-16 0-15,-1 0 15,1 0 0,16 0 32,-17 0 62,1 0-94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448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75.04188" units="1/cm"/>
          <inkml:channelProperty channel="Y" name="resolution" value="42.85714" units="1/cm"/>
          <inkml:channelProperty channel="T" name="resolution" value="1" units="1/dev"/>
        </inkml:channelProperties>
      </inkml:inkSource>
      <inkml:timestamp xml:id="ts0" timeString="2026-03-20T16:48:04.202"/>
    </inkml:context>
    <inkml:brush xml:id="br0">
      <inkml:brushProperty name="width" value="0.2" units="cm"/>
      <inkml:brushProperty name="height" value="0.4" units="cm"/>
      <inkml:brushProperty name="color" value="#BF9000"/>
      <inkml:brushProperty name="tip" value="rectangle"/>
      <inkml:brushProperty name="rasterOp" value="maskPen"/>
      <inkml:brushProperty name="fitToCurve" value="1"/>
    </inkml:brush>
  </inkml:definitions>
  <inkml:trace contextRef="#ctx0" brushRef="#br0">682 84 0,'-17'0'156,"17"-16"-156,-16 16 16,-1 0 78,-16-17-63,17 17-16,-1 0-15,1 0 94,-17 0 62,16 0-156,1 0 16,-1 0 0,-16 0-1,17 0 1,-1 0-16,1 0 47,16 17-32,-33-1 17,16-16-17,1 17 17,-17 16-1,0-17-16,33 1 32,-17-1-31,17 1 15,-16-1-31,16 1 31,-17-1-31,17 1 63,0-1-16,0 1-32,-16-1-15,16 17 63,0-16-32,-17-17-31,1 0 31,-17 16-15,16 17 31,1-16 15,-1-1-15,17 17-31,0 17 15,0-34-15,0 1-1,0-1 17,0 17-17,0-16 1,0-1 0,0 1 15,0 16-31,0-17 31,0 1-15,0 16-1,0-17 1,0 0 0,0 1-16,0 16 15,0-17 1,0 1-16,0 16 31,-16-33-31,16 16 16,0 1-16,0-1 15,0 1 1,0 16 0,0-17-1,0 1-15,0 16 31,0-17-31,0 1 16,0-1 0,0 17-1,0-16 1,0-1 0,0 17-1,0-16 1,0-1-16,0 1 15,0-1-15,0 1 16,0-1 0,0 1-16,0-1 0,0 17 31,0-16-31,0-1 16,0 1-16,0 16 31,0-17-16,0 1 1,0 16 0,0-17-1,0 1-15,0-1 16,0 17 0,0-16-16,0-1 15,0 1 1,0 16-16,0-17 31,0 1-31,0 16 16,0-17 15,0 1-31,0-1 31,0 17 0,0-16-31,0-1 32,0 1-1,0 16-15,0-17-1,0 1 1,0-1-1,0 17-15,0-16 16,0-1 0,0 17-16,0-17 15,0 1 1,0-1 0,0 17-16,0-16 15,0-1 1,0 17 15,0-16 47,0-1-62,0 1 15,16-1-15,1 1 46,-1-17-62,1 0 31,-1 0 16,17-17-31,-16 17 15,-1 0-31,17 0 31,-16 17-15,-1-17 31,17 0-16,-16 0-15,-1 0-16,17-17 15,-16 17 1,-1 0 0,1 0-16,16 0 15,-17 0-15,1 0 16,16 0-16,-17 17 16,34-17-16,-34 0 15,17 0-15,0 16 16,-16-16-1,32 0 1,-16 0 0,-16 0-1,-1 0 48,17 0-48,-16 0 1,-1 0 0,1 0 31,-1 0 78,-16-16-94,0-1-16,0 1 1,0-1 0,0 1-1,0-17 1,0 16 15,0 1-31,0-17 47,0 16-31,0 1 15,0-17-31,0 16 16,0 1 15,0 0-16,0-17-15,0 16 16,0 1 15,0-17-15,0 16-16,0 1 16,0-1-1,0-16-15,0 17 31,0-1-15,0-16 0,0 17-1,0-1 1,0 1 0,0-17-16,0 16 15,0 1 1,0-17-16,0 16 15,0 1 1,0-34 0,0 34-1,0-17-15,0 16 16,0 1 15,0-17-31,0 16 31,0 1-15,0-1 0,0-16 15,0 17-15,0-1-16,0-16 15,0 17 1,0-1-1,17-16 1,-17 17 0,0-1-1,0 1 1,0-17 0,0 16-1,0 1 1,0-1 15,0-16-15,0 17-1,0-1 17,0-16-32,0 17 15,0-1-15,0 1 16,0-17-1,0 16-15,0 1 0,0-17 16,0 16-16,0 1 31,0-1-31,0-15 16,0 15-16,0 1 31,0-17-31,0 16 16,0-16-16,0 17 31,0-1-31,0 1 16,0-1 15,0-16-31,0 17 16,0-1-1,0 1 16,0-17-15,0 16 0,0 1-1,0-1 1,-17-32 15,1 32 16,16 1-16,-17-34-15,1 50-16,16-16 16,0-1-16,-17 1 15,1-17 1,-1 16 46,1 1-30,-1-1 14,1 1-30,16-1 0,-33 1 15,0-17 0,16 16 0,1 1 16,-1 16-47,17-17 32,-16 1-17,-1 16 79,1 0-32,-17 0-62,16 33 16,17 0 15,-16-33-31,16 16 16,0 1-16,0-1 16,0 17-1,-33 0-15,16 0 31,17-16-15,-16-1-16,16 1 16,-33 16-16,33-17 31,0 1-31,0 16 31,0-17-15,0 34-1,0-34 1,0 17 0,0-16-1,0-1-15,0 1 32,0-1-17,16-16-15,1 17 16,16-17-16,16 33 15,-32-33-15,-1 0 16,17 0-16,0 16 16,0-16-1,-16 0 1,-1 0 0,1 0 30,-1 0 158,-16-33-204,0 0 15,0 0-15,0 17 0,0-1 16,0 1-1,-16-1 1,16 1-16,-17 16 31,1 0-15,-17 0 15,33-17-31,-17 1 16,-16-1 15,33 1-31,-33 16 31,17 0-15,-17-17 0,16 17 30,1 0-30,-1 0 31,1 0-16,16 33-15,-17-16-1,17-1 1,0 1 0,0 16-16,0-17 15,0 17 17,-16-16-32,16-1 31,0 1-16,0-1 1,-17 34 0,17-34 15,-16 1-31,-17-1 16,33 1-1,-33-17 16,33 16-31,-17 1 110,1-1-95,-1-16-15,17 17 16,-16-17-16,16 16 16,-17 0-16,17 1 31,0-1 47,0 17-62,0-16-1,0-1 17,17 1-32,-1-17 46,-16 16-46,17-16 16,32 0-16,-49 17 16,17-17-1,16 0-15,-17 0 0,1 0 16,-1 0-16,17 0 16,-16 0-1,-1 0 1,17 0-16,-16 0 31,-1 0-31,17 0 0,-16 0 16,-1 0-1,1-17 1,-1 17 15,1-16-31,-1-1 0,1 17 16,-1 0 46,1 0-30,16 0-17,0 0 1,-33 17-16,16-17 94,-16 16-79,0 34 16,-33-34-31,17 1 16,-34-1-16,34 1 31,-1-17-31,1 0 16,-1 0 0,-16 16-1,17-16 1,-1 0-1,-16 0 1,17 0 0,-1 0 15,-16 0-15,17 0 15,-17 17-16,16 16 1,-16-33 0,17 16 15,-1 1-15,1-1-1,-17 1 32,0-1-16,33 1 1,-17-17-1,1 33-31,-1-33 0,17 16 15,-16 1 17,16-1-17,0 17 1,0-16 31,0-1 0,0 1-32,0-1 1,33 1 0,-17-17-1,1 0-15,16 0 16,-33 16-16,16-16 15,1 0-15,-1 0 16,1 0 0,16 0 15,-17 0-31,1 0 16,16 0 15,-17 0-16,1-16 17,-1 16-32,17 0 15,0-17 1,0-16 15,-16 33 0,-1 0-31,1 0 16,16 0-16,-17 0 31,1 0-15,-1 0 0,17 0-1,-16 0 95,-17 17-110,0-1 15,0 1 16,0 32 1,-17-49-17,1 17 1,-1-17-16,1 16 0,-17-16 16,16 0-1,1 0-15,-17 33 0,16-33 31,1 17-31,-17-17 16,33 16 0,-17-16-16,1 0 15,-1 0-15,-16 0 32,17 0-1,-1 0 0,1 17-31,-1-17 31,1 16-31,-17 1 0,16-17 16,17 16-16,-16-16 31,-1 0-31,17 17 16,-33-17-16,33 33 62,-16-33-46,16 16 0,0 1 15,0-1 0,0 17-15,0-16-1,0-1 1,0 1 0,-17-1-16,1 1 15,16-1-15,0 1 16,0-1-1,0 17 17,0-16-17,0-1 1,0 1 15,0 16-31,0-17 31,0 1-15,16-17 15,1 0-31,-17 16 16,33-16 0,-17 0-1,1 0-15,-1 0 16,17 0 15,-16 0-15,16 0-1,-17-16 1,1 16-16,-1 0 16,1 0-16,-17-17 15,16 17 1,-16-16-1,33 16 1,-16-17 15,-1 17 1,1 0-32,-1-16 0,1-1 15,-1 17 1,1 0-1,-17-16 1,16 16-16,1-33 16,-1 33-1,1 0 17,-1-17-32,17 1 15,-16-1 16,-17-16 344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448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75.04188" units="1/cm"/>
          <inkml:channelProperty channel="Y" name="resolution" value="42.85714" units="1/cm"/>
          <inkml:channelProperty channel="T" name="resolution" value="1" units="1/dev"/>
        </inkml:channelProperties>
      </inkml:inkSource>
      <inkml:timestamp xml:id="ts0" timeString="2026-03-20T16:54:19.968"/>
    </inkml:context>
    <inkml:brush xml:id="br0">
      <inkml:brushProperty name="width" value="0.10583" units="cm"/>
      <inkml:brushProperty name="height" value="0.10583" units="cm"/>
      <inkml:brushProperty name="color" value="#FFC000"/>
      <inkml:brushProperty name="fitToCurve" value="1"/>
    </inkml:brush>
  </inkml:definitions>
  <inkml:trace contextRef="#ctx0" brushRef="#br0">660 4969 0,'0'-15'172,"0"-17"-156,17 15-1,-17 2 1,17 15-1,-17-17 1,18 17 0,-1-32 15,-17 17-15,18 15-1,-18-17-15,0 2 16,17-2-16,17-15 31,-34 17 0,18-2-15,-18 2 15,17 15-15,-17-16 15,18 16-31,-1-32 16,-17 16 15,18 16-31,-18-15 16,34-2-1,-34-15 1,17 17-1,1-17 1,-1 15-16,1 2 16,-18-17-1,17 32 1,-17-17-16,17 17 31,0-15-15,-17-2 62,0 2-62,18 15-16,-18-17 31,17-15-16,-17 17 17,0-2 218,0-15-110,0 17-140,0-2 16,0-15 0,0 17-1,0-2 16,0 2-15,0-2 15,0-15-15,-17 32 0,17-15-1,0-1 1,0 0 15,0-16-15,0 16 15,0 0-15,0-16 30,0 16-46,-18 16 16,18-16 0,-17-48-1,0 32 63,17 16 1,0-16-64,-17 16 1,-1 0 15,18 0-15,-17-32-1,-1 48 1,18-16 0,0-16 15,-17 16-16,17 0 1,0 0 0,0 0-1,-18-16-15,18 16 16,0 0 0,0-15-1,-16 31-15,16-17 16,0 2-1,0-2 17,0-15-17,0 17 1,0-1 0,0-16-1,-35 16 1,35 0-1,0 0 17,0-16-17,0 16 17,0 0-17,0 0 1,-18 16 15,18-32-31,-17 16 31,17 0-15,0-16 0,0 16-1,0 0 1,-18 0-1,18-16 48,-16 32-47,-2-16-16,18 0 31,0 0-16,0 0 1,0-32-16,-17 48 16,-1-31-1,18 14 1,0 2 0,-17-2-16,17 2 15,0-17 1,-18 32-1,18-17-15,0 2 47,0-2-15,-17 2-17,0 15 1,17-32-1,0 15-15,0-15 16,-17 17 0,17-2-1,0 2 1,0-2 0,-18-15-1,18 17-15,-35-17 31,35 15-15,0 2 0,0-2-1,0-15 1,-17 17 0,17-2-1,-18-15 1,18 17-1,0-1 1,0 0 0,0-16-16,-16 32 15,16-16 1,0 0 0,0 0-16,-18 0 0,1 16 15,17-32-15,-18 16 31,18 0-31,0-16 16,0 17 15,0-2-15,0 2 15,-17-2-15,17 2-16,0-2 15,0 2 1,0-2 0,0-30-1,0 30-15,-18 2 16,18-2 0,0 2-16,0-2 15,0 2-15,0-17 31,0 15-31,-34 2 16,34-17 15,0 16-15,0 0 15,0 0 0,0 0-31,-17 0 16,17 0 0,0 0-1,0 0-15,-18 16 16,18-16-16,0-16 16,-17 16-1,17 0-15,0-16 16,-35 16-16,35 0 15,0-16 1,-18 16 0,18 0-1,0-16 17,0 16-17,-34 0 1,34-16-16,0 16 31,-17 0-15,17 0-1,0-16 1,0 16 0,-18 0-1,18 0 1,0 0-1,-17-15 1,17 14 0,0 2-16,0-17 15,0 15 1,-18 2-16,18-2 31,0-15-15,0 17-1,0-2 1,0 2-16,-17-33 16,0 48-1,17-16 1,0-16 0,0 16-16,0 0 15,0-16 16,0 0-31,-17 32 0,17-32 32,0 16-17,-18-16 1,18 16 15,-35-16-15,35 16 15,0 0-15,0-16-1,0 16 1,0 0 0,0-16-1,0 17 1,0-2 15,0 2-31,-17 15 47,17-17-31,-18-15-1,18 17 1,0-2-1,-16 2 1,16-2-16,0 2 16,0-2-1,0 2 1,0-17 0,0 15-1,0 2 1,0-2-1,0-15-15,-18 32 16,1-15-16,17-2 31,0 2 16,0-17 16,-18 15-48,18 2 17,0-17-1,18 32 313,-1 0-329,1 15-15,16-15 47,-34 17-31,17-17-1,1 0 17,17 15-17,-18 2 16,0-2 16,0 2-31,18-2 15,-17-15 0,-1 32 1,1-32-17,-18 17-15,16-17 141,-16 32-110,18-17-31,-1 2 16,1-2-1,-1 2 17,18-17-17,-18 15 17,0 17-17,36-15 16,-36 15 1,17-17-17,1 2 1,-17 15 15,-1-32 0,1 0-15,-1 15-16,0-15 16,0 17-1,1-17 17,-1 0-17,1 15-15,-18 2 31,35-2-31,-19-15 0,2 0 32,-18 16-17,17-16-15,1 16 47,-1-16-31,1 16-16,-2-16 15,2 16-15,-18 0 16,17-16 0,-17 16-16,35 0 31,-17-16 0,-1 16-15,0 0 15,0 0 0,18 16-15,-17-16 0,33 16-1,-34-32 16,1 0-15,-1 16-16,-17 0 16,18-16-1,17 16 1,-19 0 15,-16 0-31,35-16 31,-17 0-15,-1 16 15,1-16-31,-1 0 16,-17 32 15,52-16-15,-52-1-16,0 2 15,17-17 1,-17 15 0,35 2-16,-35-2 15,18-15 1,-2 32-16,2-32 16,-1 0-16,-17 17 0,18-17 15,-1 15 1,18 2-1,-18-2 17,35 2-17,-52-2 1,18-15 0,-18 17-1,17-17-15,-17 15 16,34-15-1,-34 16 1,18-16-16,-18 16 16,17-16-16,1 0 31,-1 16-31,1-16 16,-1 16-16,0 0 31,0-16-31,1 16 15,-1-16 17,18 16-32,-1 0 15,1-16 32,0 16-47,-35 0 16,18-16-16,-18 16 15,16-16-15,2 16 16,-1 0-16,1-16 16,34 32-1,-35-32-15,-17 16 16,35 0-16,-18-16 16,36 0-16,-53 16 15,16-16-15,2 0 16,-1 32-1,18-32 1,-17 16 0,16 0 140,-17-16-140,0 0-16,18 16 156,-17 0-78,-18 16 156,0-16-202,0 0-17,0 0 1,17 0 15,0 0 0,0 0 1,-17 0-17,0 0 1,0 0-1,18 16 17,-18-17-17,0 2 1,17-2 15,-17 2-31,0-2 31,18-15-31,-1 17 16,-17-2 15,0 2-31,0 15 32,0-17-17,0 2-15,0-2 16,18-15-1,-18 17 1,0 15-16,0-17 31,0 2-15,0-2 0,16-15-16,-16 32 31,0-15 0,0-2-15,18 17-1,-18-16 1,0 0-16,17 16 16,1-16-1,-18 0 1,0 0-16,0 0 15,0 16-15,0-16 16,0 0-16,17-16 16,-17 15-16,0 2 15,0-2 1,18 2 0,-18-2-1,0 2 1,0-2-1,17-15-15,-17 17 32,0 15-17,17-17 1,-17 2 0,0-2-1,0 17-15,0-15 16,17-17-16,-17 15 15,0 2-15,0 15 16,18-32 0,-18 15-1,0 2 1,0-2-16,0 2 31,17-2-15,-17 2-16,0-2 15,0 2 17,35-2-17,-35 2 1,0 15-16,0-17 16,0 2-1,18 14-15,-18-15 0,16 16 16,2 0-16,-18 0 15,0-16 1,0 0-16,0 16 0,17-16 16,-17 0-16,0 16 31,0-16-31,0 0 0,35 32 16,-35-16-1,18-16-15,-18 0 16,17 0-1,-17 16-15,0-16 32,0 0-32,17 16 15,-17-17 17,0 2-32,0-2 15,0 17 16,0-16-15,0 0-16,17 16 16,1-16-1,-18 0 1,0 0 0,0 16-1,17-16 1,-17 0-1,0 16-15,18-32 16,-18 16-16,0 0 16,0 0-1,17 16 1,-17-16 0,18 16-16,-2-32 0,-16 16 15,0 16 1,0-16-1,0 0-15,0 32 16,0-16 0,18-16-1,-18 0-15,0 0 16,35 32 0,-35-33 15,0 34-16,17-49 17,-17 15-17,18 17 1,-18-15 0,0-2-16,0 17 15,16-32 1,-16 17-1,0-2 1,18 17 0,-1-15-16,-17-2 15,0 17-15,18-15 16,-18-2 0,17 17-1,-17-15 16,0-2-31,18 17 16,-1-15-16,-17-2 31,0 2-31,0-2 16,17 17 15,-17-16-31,0 0 16,0 0-1,0 0-15,17-16 16,-17 15-16,0 2 0,0-2 16,0 17-16,35-15 31,-35-2-31,18 17 0,-18-15 0,0-2 31,0 2-31,0 15 0,0-17 31,0 2-31,17 30 32,-17-30-17,34 15 1,-16 0 0,-18-17-1,0 2 1,17-2 15,-17 2-31,0 15 31,35-17-15,-35 2 0,0 15 15,0-17-31,0 1 31,0 0-31,18-16 16,-18 16 15,34 32-15,-34-32 15,0 16-31,17-16 15,-17 0 1,0 0 0,0 16-1,18-16 1,-18 0 0,0 0-1,0 16 1,0-16-1,17 16 1,-17-16 0,0 0-1,0 32 1,0-32 0,18 0-1,-1-16-15,-17 48 47,0-32 16,0 0-17,0 16 48,0 15 109,0-31-187,-35-16 265,18-16-250,-1-15 1,-16 15-1,17-16-15,-1 32 30,18-16-46,-17 16 16,-18 0 15,17-16 1,18 0-17,-16 16-15,-2 0 16,1-16 15,-18-16 47,17 16-47,-16 0 1,-18 0-17,52 0-15,0 0 16,-18 16 15,1 0-31,-1-16 16,2 0 15,-2 0-31,1-16 47,-36 16 31,37 0-78,-2 0 16,-17-16-1,0 16 17,18 16-1,0-16-31,17 0 31,-17 16-15,17-16-16,-18 16 15,1 0-15,-1-16 16,1 0 0,-17-16-16,16 32 15,1 0 16,-1-16-15,-17 16 0,18-16-1,0 16 1,-18-16 0,18 16-1,-1-32 1,1 17 15,-17-2-15,16 17-1,1-32 1,-18 17 0,17 15-16,1-17 15,0 2 16,0 15-15,-1-17 0,1 2-1,-1-2 17,1 2 14,0 15-46,0-32 16,0 15 0,-1 2 15,1-17-15,-18 15-1,17 17 1,2-32-1,-2 32 1,-17-15 0,0-2-1,18 17 1,0-32 15,-18 32-31,18-15 16,-1-2 15,1-15-31,-35 32 31,52-15-31,-35-2 16,18 17 0,17-15-1,-18 15 1,2 0-1,-2-17 1,18 2 0,-17 15-1,17-17-15,-18 17 32,-17 0-17,18-15 1,0-1 15,0 0-15,-1 0 15,1 0-15,-18 16 15,1-15-16,34-2 17,-35 17-17,17-15 1,1 15 0,-1 0-1,18-17 1,-17 17-1,0 0 1,0-15-16,-18-2 16,0 2 15,17-17-15,2 32-1,-2-17 1,1 2-1,17-2 17,-35 17-1,17-15-15,1-2-1,0 2 1,0 15-1,-1-17 1,1 17 0,17-15-16,-18 15 62,18-17-31,0 2-15,-17-2-16,-17 17 391,16-32-391,1 32 15,-1 0 126,1 0-32,-1 0-77,1 0 61,-17 0 32,17 0 78</inkml:trace>
  <inkml:trace contextRef="#ctx0" brushRef="#br0" timeOffset="1">2551 1630 0,'17'0'140,"0"0"-124,0 0 0,-17-16-1,18 16-15,-1-16 16,-17 0-16,18-16 16,-1 16-1,1-16 1,-2 16-16,2 0 15,-1-16 17,-17 16-32,35 0 15,-35 0 1,0-16 0,18 16-1,-18 0 32,0 0 0,17 0-31,-17-16-1,17 32 1,-17-16-16,0 0 15,0 0 1,17 0-16,-17-15 31,35 14-15,-35 2 0,0-2-1,18 2 1,-1-2 15,-17 2-15,18-2-1,-18 2 1,16-2-16,-16 2 31,18-2-31,-18 2 16,0-2-1,17 17-15,-17-15 16,0-1 0,0 0-16,18 0 15,-1 0-15,1 0 32,-1 0-1,-17 0 0,17 0-15,-17-16 15,0 16-31,35 0 16,-35-16-1,17 16 1,1 0-1,-1-16 1,-17 16 0,18 16-16,-18-16 15,0 0 1,16 0-16,2 16 16,-18-16-1,17 16 1,-17-16-16,18 1 15,-1-2 17,1 17-32,-18-15 31,16-17-31,2 32 16,-1 0-1,1-32 1,-1 15 15,1 2-15,-1-17 15,0 15-15,-17-15-1,35 17 16,-35-2 16,17-15-31,1 17 15,-1-2-15,1 2 93,51-49 1,-52 47-110,-17-15 15,52 32 1,-52-32-1,17 17 1,1-17 15,17 16 1,-35 0 311,17 16-296,1 16-47,-18 0 31,0 16-15,0-17 15,16 2-15,-16-2 15,0 17-31,0-15 31,0-2-15,0 2 0,0 15-1,0-17 1,0 2-16,0-2 16,35 17-1,-35-15 1,0-2 31,0 17-16,17-15-15,-17-2-1,0 2 16,0 15-31,18-17 16,-18 2 15,0-2-15,17 2-16,-17-2 47,0 17-32,34-16 1,-34 0 0,0 0-1,0 0 1,0 0 0,0 0-1,0 0 1,0 0-16,0 16 15,0-16 1,0 0-16,18-16 16,-18 16-16,0 16 15,0-16 1,0 0-16,0 0 16,0 0-16,17 0 15,-17 0 1,0 0 31,0 0-32,0 0 1,18-1 0,-18 2-1,0-2-15,17 2 16,-17-2 15,0 17-15,0-15-1,0-2 1,18 2 31,-18 15-32,0-17 1,0 2 15,17-2-31,-17 1 32,0 16-32,0-16 31,0 0-16,0 16 1,17 0-16,0-32 16,-17 32-1,0-16-15,0 0 16,0 0 0,18-16-1,-18 16 32,0 16-31,17-16 15,-17 0-15,0 0-1,18 32 1,-18-32 15,17 0-15,1-16-1,-18 32 1,0-16 0,0 0-1,0 0-15,16-16 16,-16 32-1,0 0 1,18-32 15,-18 48 1,17-33-17,-17 17 1,0-15-1,0-2 1,35 34 0,-35-34-1,34 34 1,-34-17 0,0-17-1,18 2-15,-18-2 31,0 2-31,17-17 16,-17 15-16,0 2 31,0-2-15,18 17 0,-18-15 15,0-2-16,17 17-15,1-16 0,-18 0 16,0 16 0,17-16-1,-17 0-15,0 0 16,0 16 0,18-1-1,-18 1 16,0-15-31,16-2 16,-16 2 0,0-2-1,18 17-15,-1-15 16,-17-2 0,0 2-16,0 15 31,0-17-16,0 2 1,0 15-16,0-17 16,0 2-1,0-2 1,0 17 0,18-15-16,-18-2 15,0 17-15,0-15 16,17 15-1,1 0-15,-18 0 16,0-17 0,0 1-16,0 0 15,0 16 1,16-16-16,-16 0 16,0 0 15,0 16-31,18 0 15,-18 0 17,17-32-17,-17 16-15,0 0 32,0 0-32,0 0 15,18 0 1,-18 0-16,0 0 15,0 0-15,17 0 16,1-16 0,-18 16-16,0 0 15,17 0-15,-17 16 32,17-32-32,-17 16 31,0 0-16,17-16-15,-17 31 16,18-31-16,-18 17 16,0-2-1,35 17 17,-35-15-17,0-2-15,0 33 31,0-32-15,0 0-16,0 16 16,17-16-1,-17 0-15,0 32 16,0-32 0,0 0-1,0 16 1,0-16-1,18 0-15,-18 16 32,0-16-32,0 0 15,34 16 17,-34-16-32,0 0 0,0 0 31,0 16-31,0 0 0,17-32 15,-17 32 1,0-16 0,18-16-1,-18 16 1,0 0 0,0 15-1,0-14 48,0-2-1,0 2-46,0 15-1,0-17 1,0 2 15,0 15-15,0-17 15,0 2 63,17-2-78,1-15 15,-1 0 109,-17 17 95,0 15-220,0-17 17,0 2 124,0 15 0,-17 0-125,-1-17 16,1 17-15,17-15 14,-35-2-30,17 17 15,18-15-31,-16-2 16,16 2 0,-18-2-1,18 1 1,-17-16-16,-1 16 15,18 0 64,-17 0-48,-1-1-16,18 17 1,-17-15 0,0-17 15,17 15-31,0 2 16,-35-2-1,18 17 16,-1 0-15,1 0 0,-1-32-1,18 17 17,0-2-32,-16-15 46,-2 32-14,18-15-17,-17 15 1,-1 0 15,-17-17-15,35 2-16,0-2 15,-16-15 1,16 17-16,-18-2 16,1-15-16,17 17 15,0-2-15,-18-15 16,18 32 31,-17-15-16,17-2 0,-18 2-15,-17 14 0,35 1-16,-16-16 15,-2-16-15,18 16 16,-17-16-16,17 16 15,-18-16-15,18 16 16,-17 0-16,-1-16 16,2 16-1,-2 32 1,1-32 0,-1-16 30,1 0-30,17 32 15,-18-16-15,1 0 15,0 0-15,0 0-1,17 0 1,-18 32 0,1-32 46,-1-16-31,18 16-15,-17-16 15,17 16-31,-18-16 16,2 0-16,16 32 16,-18-32-1,18 16-15,-17-16 16,17 16 15,0 0-15,-18 0-1,1 16 17,0-16-17,-1 0 16</inkml:trace>
  <inkml:trace contextRef="#ctx0" brushRef="#br0" timeOffset="2">7547 5896 0,'18'0'125,"-18"-16"-110,0 0 17,-18 1-17,1 15 16,-35 0-15,35 0 0,17-32 15,0 16 0,0-16 0,-35 32-15,35-16 0,-18 16 62,-17-16-63,1-16 95,17 32-95,-18 0 1,17-16 15,18 0-15,-17 16 0,0 0-1,17-16 1,-17 16-1,-1 0 1,-17 0 0,18 0-1,17-16 1,-18 16 15,2 0-15,-2-16-1,18 0 1,-35 16 0,18-16 15,-1 0-15,1 16-1,0-16 1,0 16-1,-18 0 1,17 0 0,1-32-16,-17 32 15,16 0-15,-17 0 16,18-16-16,-17 0 16,-1 0 30,35 0-30,-18 0 0,1 0-1,-18 0 1,17 16 0,18-16-1,-16 16 16,16-16-15,-18 16 0,1-16-1,17 0 1,-18 16-16,18-16 16,-35 0-16,19 0 31,16 0-16,-18 16-15,18-16 16,-17 16 0,0-16-1,-1 1 1,18-2 15,-17 17-15,-1-15-1,2-2 32,16 2-31,-18 15 0,-17-17 15,18 2 0,17-2-31,-18 2 16,1-2-1,0 2 17,0 15-17,-1-17 1,1 2 15,-18-17 0,1 32-31,34-17 16,-18 17 0,18-15-1,-35 15 1,18-17-16,-1 17 0,-16-32 15,17 17 1,-18 15 0,0-17 15,35 2-15,-34-2 15,16 17-16,1-15 17,-18 15-17,17 0 32,-16-32-31,17 15-1,-1 17 1,1-15-16,-1 15 16,-17-32-1,1 32 1,34-17-16,-35 17 31,35-15-31,-17 15 16,-17-17-1,-1 2 32,0-1-31,35 0 15,-18 0-15,-17 16-1,35-16 1,-16 16-16,16-15 16,-18-2-16,-34 17 15,18 0-15,34-15 16,-18 15 0,18-17-16,-35 2 15,18 15 1,-1-32-1,-33 32 17,51-17-1,-35 2-15,18 15-1,-18-17 16,18 2 1,17-2-17,-35 2 1,18 15 15,-1 0-15,18-17 15,-17 17 0,-17-15 63,34-2-63,-35-15 188,17 17-203,1 15 15,17-17 297</inkml:trace>
  <inkml:trace contextRef="#ctx0" brushRef="#br0" timeOffset="3">3782 0 0,'18'16'156,"-1"-16"-156,-17 16 16,17-16-16,18 15 16,-17-15-1,-2 32-15,19-15 16,-17-17-1,17 15-15,-1 2 16,-17-2 0,1-15-16,-1 0 31,1 0-31,-18 17 0,35-17 16,-19 15-1,2 2 1,-1-17-16,1 15 15,17 2 1,-19-2 15,2-15-31,-18 17 16,17-17 0,18 15-16,-17-15 15,33 0-15,-33 17 16,17-17 15,-35 15-15,17 2-1,17-17-15,-34 15 16,35-15 0,0 17-16,0-2 15,-1 2-15,-34-2 16,18-15-1,-1 0-15,1 32 0,-1-32 32,1 0-32,-2 17 0,2-2 15,-1 2-15,1-2 16,-1 2 15,1-2-31,-1 2 31,17 14-15,-16-15 0,17 16-1,-18-16 1,1 0 0,-2 0 15,-16 16-16,18-32-15,-1 32 16,-17-16 0,35 0-16,-17 16 15,16-16 17,-17 16-32,1-16 62,16 0 16,-16 16-78,-18-16 16,34 0-1,-34-1-15,17 2 16,18 15-16,-17-17 16,17-15-1,-19 32 1,19-32 0,-17 17-16,-1-2 15,1-15 1,16 32-1,-17-15 1,1-17 0,17 0-1,-35 15-15,17-15 16,1 0 0,-2 17-1,19 14 1,-17-31-1,-1 16-15,17 0 16,-16-16 0,-1 32-16,36-16 15,-36 0 17,-17 0-32,34 0 15,-16 0 1,-1-16-1,18 0 1,-35 16 0,18-16-1,-2 32 1,2-32 0,17 16-1,-18-16-15,1 16 16,-1 0-1,0-16 17,0 16-32,1-16 15,-18 16-15,17 0 16,1-16 15,17 0-15,-19 16-1,19 0 1,-17 0 47,17-16-48,-35 16 1,17-16 15,0 0-15,0 16 77,-17 0 1,18-16 781,34 0-687,-52 16-48,18-16 79,-2 16-219,-16 0 31,0 0 16,0 0 47,0 0-63,0 16-31,0-16 31,0 0-15,18 16 0,-18-17-1,0 2 17,0 15 46,0-17-63,0 2 1,0-2 15,17 2 0,1-2-15,-1 17 0,0-15-16,-17 15 31,0-17-31,18 2 0,-18 15 16,0-17-1,0 2-15,0 15 16,16-32-1,2 15-15,-1 17 0,1-16 32,-1 0-1,-17 0 78,0 0-93,0 0 0,0 0 15,18 32-16,-2-48 1,-16 16 15,0 16-15,0 0 0,18-32 15,-18 32-31,17 0 15,-17 0 32,18 0-47,-1-32 16,-17 47 0,0-30-1,0 15-15,0 0 16,18-32-16,-18 32 15,0 15-15,17-30 16,-17-2-16,0 17 16,18 0-1,-2-32-15,-16 17 16,0 15 31,0-17 93,0 2-124,0-2 0,18-15-1,-18 32-15,0-16 32,0 0-17,17-16-15,-17 16 31,0 16-15,0-16 0,18 16 15,-18-16-31,0 0 0,0 0 16,0 32-16,0-32 31,35 16-31,-35 0 15,0-16 1,0 16 0,0-16-1,0 0 1,0 0 78,16-16-94,-16 32 15,0-16 1,0-1 0,0 2-1,0 15 16,0-17-31,0 2 16,0 14 0,0 1-1,18-32 1,-18 16 0,0 16-16,17 0 31,-17-16-16,0 0 1,0 0 0,0 0-1,0 0-15,0 16 16,0-16 0,0 0-1,0 16 1,0-16-16,0 0 15,35 16 1,-35-16 0,0 0 93,0 0-93,18-16-16,-1 32 47,-17-16-47,0 0 15,17 0 1,18 0-1,-35 16 1,17-16 0,-17 0-1,18 0 1,17-1-16,-35 2 16,0-2-1,0 17 1,16-15 15,-16-2-15,0 17 15,18-32-15,-18 32-1,0-15 1,0-2-1,17 17-15,-17-15 16,35 30-16,-35-30 16,0 15-1,18-17-15,-18 2 16,17 15 0,-17-17-1,34 17 32,-16-15-31,-18-2-1,17-15-15,-17 17 16,0-2 0,0 1 15,18 0-31,-1 0 15,1 0-15,-18-1 16,16 2 0,-16-2-1,0 2 17,18-17-32,-18 32 31,17-17-31,-17 2 31,18 15-15,-1-17-16,-17 2 31,18 15-15,-18-17-1,0 2-15,0 15 16,0-17-1,0 2-15,17-2 16,-17 2 0,0 15-1,0-17-15,0 2 0,0-2 32,0 17-17,34-15-15,-34-2 110,0 17-110,0-15 15,0-2-15,0 1 16,18 16-1,-18-16-15,0 0 16,0 16 0,0-16-1,0 0 1,17 16-16,-17-16 31,0 0 0,0 16 48,0-16-64,0 0-15,0 0 16,0 16-1,0-16-15,0 0 16,35 16-16,-35-16 31,0 0-15,18 16 78,-18-16-79,0 0 17,0 0-17</inkml:trace>
  <inkml:trace contextRef="#ctx0" brushRef="#br0" timeOffset="4">6437 1582 0,'17'0'62,"1"0"-30,-18-16 14,17 0 1,0 0-31,1-16 15,-2 16 0,2 0-15,-1 16-16,1 0 16,-18-16-1,17 0-15,1 0 16,-18 0 0,16 0-1,2 0 16,17 0-15,-35-16 0,17 16-1,1 0 1,-18 0 15,17-32-15,-17 32-1,18-31 1,-2 47-16,-16-17 16,0-30-1,18 47 1,-1-17 0,-17-15 15,0 17-16,18-2-15,17 2 32,-35-17-1,0 15-15,0 2-1,16 15-15,-16-16 16,0-32-1,18 48 17,-1-16-32,1 0 31,-1 0-15,-17 0-1,18 16 1,-1-16-1,0 0 32,0 0-31,-17 0-16,18 16 16,-1-16-1,1 0 1,-18 0-1,35 0 1,-35 0 0,0 0-1,0 0 1,16 16 0,-16-16-1,18 0 1,-1 16-1,-17-16 32,18 16-47,-18-16 16,0 0 0,17-16-1,1 17 16,-1-2-15,0 2-16,0-17 47,1 0-16,17 15 0,-18 2-15,1-17 0,-2 32 15,2-17-31,-18 2 16,17 15-16,-17-17 15,35 2 1,-35-2-1,0-15 1,18 17 0,-1-17-1,0 15 32,0 2-31,1-2 46,-1 2-30,1-17-1,17 15-16,-35 2 1,16 15 15,2-17-15,-1 2 15,1 15 375,-18 32-374,0-17-1,0 2-15,0-2-1,17 17 1,-17-15-1,18 15 1,-1-17 0,-17 2 15,0-2 0,0 17-15,0-15 31,0-2-47,0 2 31,0 15-15,0-17 30,17 2-30,-17-2 15,0 2-15,0 15 0,0-17-1,0 2 1,17 30 15,-17-30 32,0 14-48,0-15 48,35 0-63,-35 16 15,0-16 1,0 0 0,0 0-1,0 16 1,0-16-16,0 0 15,0 0 1,18-16 0,-18 16-1,0 16 1,17-16 31,-17 0-32,0 0 17,16 0-32,-16 16 31,0-16-15,0 0-1,0 16 1,0-17-1,18 17 17,-18-15-1,0-2-15,0 2 15,17 15-16,1-17 17,-18 2-32,0 15 15,17-17 1,-17 1 0,0 0-1,0 16-15,0-16 16,0 0-1,0 0-15,0 16 32,0-16-32,0 0 15,18 0 1,-18 16 15,0-16-15,0 0-1,0 0-15,17 0 0,-17 0 16,0 0 15,0 0-15,0 0 0,0 16-1,0-16-15,18-16 16,-18 16-16,0 0 31,0 0-31,34 16 16,-34-16-1,0 0 17,0 16 14,0 0 1,17-32-47,1 31 16,-18-14 0,0-2-1,0 2-15,35 15 31,-35-17 1,0 2-1,0-2 0,0 2-15,16-2-1,-16 2 32,0-2-31,0 2-16,18-17 16,-18 15 15,17 2-31,-17-2 15,0 2 1,0-2 0,18 17-1,-18-15 1,0-2 0,0 2 30,17-2-46,1-15 32,-18 32-17,0-16 17,17 0-17,-17 0 1,17 16 15,-17-16-15,0 0-16,0 16 31,0-16-15,17-16-1,-17 15-15,0 2 31,0-2-15,35 17 31,-35-15 47,18 15-79,-18-17 1,0 2 0,17-2-16,-17 2 15,0 15 16,0-17-31,18 17 16,-2-15 15,2-2-15,-18 2 15,0 15 0,0-17-15,0 2 0,17 15-16,-17-17 15,0 2 17,18 15-17,-18-17 1,0 2 15,0-2-15,17 33-1,1-48 1,-18 16 15,0 0 0,0 0-31,0 0 32,17 0-1,-17 0-31,17 16 31,-17-16-31,0 0 16,0 0-1,0 0-15,0 16 0,0-16 16,17 0-16,-17 0 31,0 16-15,18 0 15,-1-32-15,-17 32 15,18 16 0,-18-32 1,0 0-32,0 0 31,35 16-16,-35-17 1,0 2 0,0 15-1,0-17 1,0 1 15,16 16-15,-16-16-16,0 0 31,18 0-15,-18 16 31,0-16-47,0 0 15,0 0-15,35 16 16,-35-16-16,0 32 15,0-32 1,17 16 0,-17-16-16,0 0 15,0 16 1,35-16 78,-35 0-79,17 16 1,-17-16 0,0 0-1,0 16 16,0-16-15,17 0 15,-17 0 47,18 0-62,-1 15 15,-17-14 16,0-2-16,0 2-15,0 15 15,0-17-15,18 2 125,-1-17-141,-17 32 500,18-17-454</inkml:trace>
  <inkml:trace contextRef="#ctx0" brushRef="#br0" timeOffset="5">7669 5912 0,'0'-16'187,"0"0"-171,17 0-16,18-15 31,-35 15-15,17 0-1,-17 0 1,0 0-1,17-16 17,-17 16-1,0 0-15,18-32 15,-1 32 16,1 16-32,-18-32 1,17 16 15,-17 0 0,16 0-15,-16-16 0,35 16 15,-35 0 0,0 0-15,18 0-1,-1 16 17,-17-16-1,18 16-15,-18-16-16,17 0 15,1 0 16,-18 0-15,16 0-16,-16 0 31,18 0-15,-18 0-16,17 0 0,1 0 16,-18 0-1,17 16 1,-17-16-16,18 16 62,-18-15-30,16 15-32,2-32 46,-18 15-30,17-15 15,18 0 16,-17 17-31,-1-17-1,-17 15 1,0 2 0,0-2-1,17 2 1,0-2 0,1-15-1,-1 17 16,-17-17 32,18 32-16,-18-17-32,0 2 1,35-2 0,-35-15-1,16 17 1,2-2 15,-1 2-31,-17-17 31,0 15-31,18 17 16,17-15 0,-35-2-1,17-14 1,0 31 0,-17-16-16,35 0 31,-35 0 0,0 1-31,17 15 16,-17-17 15,18 2-31,-1 15 16,-17-17-1,0 2 16,18-17-15,-18 15 0,16 17-1,2-15 1,-18-17 0,17 32-1,-17-17 1,18 17-1,-18-32 79,17 17-78,-17-2 124,18-15-93,-1 0-15,35 17-17,-35-2 48,1 2-16,-1 15-32,1 0 32,-2 0 406,2 0-406,17 15-16,0 2 1,-18 15-1,17-17-16,-34 2 1,35-2 0,-17-15-1,17 17 1,-1 15 0,-34-17-1,35 2 16,-18-17-15,1 15 0,-1-15 15,-1 17-15,-16-2-16,35-15 31,-17 17-31,-1-17 15,-17 15 1,18 2 0,16-17-16,-34 15 15,17-15 1,-17 17 0,18-17-1,-1 0-15,1 32 16,33-32-1,-51 15 17,35 1-17,-17-16 1,-18 16 0,17-16-1,17 16 1,-34 0-1,18-16 1,-18 15-16,35 2 16,-35-2-1,17-15 1,1 0 0,-1 17-16,0-17 15,0 15 1,1-15-1,-18 17-15,17-2 16,1 2 15,17-2-15,-19 2 15,2-17-15,-1 0-1,1 15 1,-18 2-16,17-17 16,-17 15-1,35-15-15,-1 0 16,-34 17 0,35-2-1,-17-15 16,-18 17-31,17-17 16,17 15-16,-16 2 16,-1-17-1,1 15 1,-1 2 0,1-17-1,16 15 1,-17-15-1,18 17 1,0 15 93,-17-17-93,16 2 0,-17 15-1,1-17 17,-1 34-32,18-49 15,-18 15 16,18-15-31,-35 32 32,17-32-17,1 0 1,-18 16 15,17-16-31,17 16 16,-34 0-1,17-16 1,1 16 0,-1-16-16,1 16 47,-18 0-32,34 0 1,-17 0 15,-17 0-15,35-16-1,-17 16 1,-1-16-16,1 0 16,-18 16-16,16-16 31,2 0-31,-1 16 15,1-16 1,17 32 0,-1 0-1,-17-16 17,18 16-17,0-16 16,-35 16-31,34-16 16,1 0 0,0 0-1,-35 0 1,35-16-16,-18 16 31,-17 0-31,17-16 0,1 0 31,-1 16-15,1 0 15,-1 0 1,-17 0-32,34-16 15,-34 16 16,18 0-31,-1-16 32,18 16-32,-17-16 15,-1 32 17,0-32-1,0 0-31,1 15 140,17-15-77,-35 16 62,17-16-16,17 0 188,-34-16-125,0 1-156,0-1-1,0-16 17,0 16-1,0 0-16,0 0 17,0-16-1,0 16-15,-16 16-1,16-16-15,0 0 16,0 0-1,-18 0 1,18-16-16,0 16 47,-17 0-16,-1 16 0,18-16-15,-17 0-16,17 0 16,0 0 15,-18 0 0,18-16-15,0 16-1,0 0 1,-17 0 0,17-16 15,0 16 16,0 0-32,0 0 1,0-16 0,0 16-1,0 0-15,0-15 32,0 14-32,0 2 15,0-2 1,0-15-1,0-15 1,-34 47 0,16-17-1,18 2 17,-17-17-1,17 15 0,0 2-15,0-2 15,0-15-15,0 17-1,0-2-15,0-15 16,0 17-1,0-2 1,-18 2-16,18-2 31,0-15-15,-35 17 0,35-2-1,0-15-15,0 17 16,0-2-1,0-14 17,0 15-32,0 0 15,0 0 1,0-16-16,0 17 31,0-2-31,-16 17 16,16-15-1,0-17 1,0 15 0,-18-15-1,18 17 1,0-2 0,0 2-1,-17-2 1,17 2-1,-18-34 1,1 49 15,17-15-31,0-17 16,0 15 15,0 2-31,-18-17 0,18 15 31,0 2-15,0-17 0,-34 15-1,34 2 32,0-17-47,0 0 16,-17 32 15,17-32-15,0 16 15,-18-16-15,18 16-1,0 0-15,0 0 16,-17 0-16,17 0 31,0-16-31,0 16 31,-35 0-31,35-16 16,-18 16 0,18 0 30,0-16-14,0 16-1,-16 0-15,16 0 15,0-16-16,-18 0 1,1 32 0,17-32-1,0 16 32,0 0-31,0 0-1,-18 16-15,18-16 16,-17-31 0,17 30 15,0-15-15,0 17-1,0-2-15,0-14 16,0 15-1,0 0-15,-18 0 16,18-32 0,0 32-1,0 0-15,-17 0 0,17 0 16,0 0-16,0 0 31,-17 0-31,17 0 47,0 0-31,0 0-16,-17 16 15,-1-16-15,1 0 32,17 0-17,0-16 16,-18 0-15,18 16 15,-17-32 1,-1 48-17,18-32 63,-16 17-62,16-2 15,0 2-31,0-2 16,-18 17-1,1-32-15,17 17 16,0-2 0,0 2-1,-35-17 1,35 15 15,0 2-15,0-2 15,-18-15-31,18 17 16,0-2-1,0 2-15,-17-2 16,17 2 0,0-2-16,0 2 15,0-17 1,-17 0-16,17 0 15,0 15 1,0 2 0,-17-17-16,17 15 15,0 2-15,-35-17 16,35 16 0,0 0-1,0 0 1,0-16-1,-18 0-15,18 0 47,0 16-15,-33-16-32,33 17 46,0-2-46,0-15 16,-18 17 15,18-2-15,0 2 15,-17-2-15,17-30 31,-18 30-47,18 2 31,-35-17-15,35 15-1,0 2 1,0-2-16,-17 17 15,17-32 1,-17 0 0,17 1 15,-17 31-15,17-16-1,0 0 1,0 0 78,0 0-94,-18 0 15,18 0-15,0 0 31,0 0 1</inkml:trace>
  <inkml:trace contextRef="#ctx0" brushRef="#br0" timeOffset="6">7669 32 0,'17'0'141,"1"0"-110,16 0-15,1 0-1,0 15 1,-18-15-1,-1 0 1,2 17-16,-1-17 16,36 15-1,-53 2-15,17-17 16,17 15 0,-16-15-1,-1 0 16,1 17-31,-1-17 16,1 0 15,-18 15-31,16-15 16,-16 17 15,18-17-31,-1 0 16,1 15-1,-18 2 1,17-17 0,1 15-1,-1 2-15,17-2 16,-16-15 15,-1 17-15,1-2-1,-1 2 1,1-17-16,-18 15 16,16-15-16,19 0 15,-17 17 1,17-2 0,-18 2-1,0-2 16,0 2-15,1-2-16,-1 2 31,18 15-31,-1-32 32,-34 15-17,18-15-15,-18 17 16,17-2-1,1-15 1,-1 0-16,-17 17 16,18-17-16,-1 15 15,0-15 32,0 17-47,18-17 47,-35 15-47,18 1 16,-1 0 15,1-16-15,-2 0-16,-16 16 15,18-16 1,-18 16-16,17 0 15,1-16-15,-18 16 32,17-16-32,1 0 31,-18 16-15,17-16 15,0 16-31,-17 0 31,35-16-31,0 32 16,-35 0-1,35-16 1,-19 16 0,2-32-1,-18 16-15,17-16 16,-17 32-16,35 0 15,-17-32 17,-1 0-17,-1 0-15,2 16 16,-1-16 0,-17 16-16,18-16 15,-1 16 1,17-16-1,-34 15-15,18-15 16,-18 17-16,17-2 16,1 2-1,-1-17-15,-17 15 16,18-15-16,16 0 16,-34 17-16,17-17 15,1 15-15,17 17 31,-18-15-31,1-17 16,-18 15-16,51 17 16,-33-32-1,-1 17 1,1-2 0,-1-15-1,0 16-15,0-16 16,-17 16-1,18-16-15,17 16 16,-35 0-16,17-16 16,1 0-16,-2 16 15,2 0 17,-1 0-17,18-16-15,-17 0 16,-18 16-1,34 0-15,-34 0 0,17-16 16,-17 16-16,18 0 16,-1-16-1,1 16-15,-1-16 32,17 16-17,1 16 1,-17-16 15,17-16 110,-35 16-126,17-16 1,0 32 0,0-32 15,-17 16-31,18-16 15,-18 16-15,17 0 16,1-16 0,-18 16-1,17-16 1,17 16 0,-16-16 234,17 0-172,-18 0-47,1 0 344,-18-32-328,17 16-32,0 0 17,0 0-1,-17 0 0,18 16-15,-1-16-1,1 0 17,-18-16-17,17 32 17,-17-16 108,18 16-124,-2-16-16,-16 0 31,0 0-31,17 16 0,1-32 31,-1 32 1,-17-16-32,0 0 15,18 16 1,-18-16-1,17 0-15,0 0 94,0 16-78,-17-32 15,18 16-15,-1 0 31,1-16-32,-1 17 16,1-2 1,-18 2 77,16 15-109,2-17 0,-18 2 16,0-2-1,17 17 1,-17-15-16,18 15 16,-1-32-16,1 0 0,-1 15 31,0 2-16,0-1 17,1 0-17,-18 0 17,17-16-17,18 16 16,-17-16-15,-18 16 15,16 16-31,-16-16 16,18 0 15,-1 0-15,1 16-1,-18-16 1,17 16 15,-17-16-31,18 0 16,-1 0 15,-17 0 0,17 0-15,18-16 31,-18 0-31,18 16-16,-35 0 15,0 1 16,18 15-31,-18-17 16,16-15 0,-16 17-1,18 15 1,-18-17 0,17 17 15,-17-15-16,35-2 1,-17-15 15,-18 17-15,0-2 0,17 2 15,0-2-31,-17 2 31,17 15-31,1-17 0,-1 2 47,1-2-31,-18 2-1,0-2 1,0 2-1,17-2 142,1 2-157,-18-2 31,16 2-31,-16-2 31,18 2-31,-1-2 203,-17 2-187,18-2 15,-18 34 329,17-2-345,-17 2 16,18-2-15,-18 2 15,0 15 1,0-17-17,34 2 16,-34 15 1,0 0-1,17-32-15,1 32-1,-18-17 1,17 17-1,-17 0 1,18 0 15,-1-32-15,1 32 15,-2-15 16,19-2-31,-35 17-1,0 0 32,18-32-31,-18 32 15,17-32-15,-17 16-1,0 0 32,0 0-31,18 0 15,-18 16 16,0-16-16,0 0-15,0 0-1,0 16 1,0-16-16,34 0 16,-34 16-1,0-16 1,0 0 15,0 0-31,17-16 16,-17 32-1,17-16 1,-17 0 0,18-1 15,-18 17-15,17-32 15,-17 17-31,0-2 15,0 2 1,18-2-16,-2-15 16,-16 32-1,18-15-15,-18-2 32,0 17-17,17-32 1,-17 17-1,0-2 32,18-15-31,-18 16 0,0 0-1,0 16 1,17-32-1,-17 16 1,0 0 0,0 0-1,0 0 1,0 16 0,0-16-16,0 0 15,0 0 16,35 16-15,-35-16 15,0 0-31,0 0 16,0 16 15,0-16 0,0 0-31,0 0 32,17-16-32,-17 32 31,0-16-15,0 0 15,17 0-16,1 0 32,-18 16 0,0-16 0,35 0-31,-35 16-1,0-16-15,0 0 16,17 16 0,-17-17-1,0 2-15,0-2 16,18 2 15,-18-2 0,0 2-15,0-2 0,16 2-1,-16-2 16,0 17-15,0-15-16,18-2 31,-1-15-31,-17 17 0,0 15 16,18-17 31,-18 2-47,0-2 31,0 2-15,0 15-1,0-17 1,0 1-16,0 16 31,17-16 0,-17 0 1,0 0-17,0 16-15,0-16 16,0 0-16,0 0 16,18 32-1,-18-33 1,0 17-1,0-15 1,0-2 0,17 2-1,-17 15 63,17-32-62,0 15-16,-17 2 31,0-2-15,0 2-16,0 15 31,18-17-15,-18 2-1,0-2 17,0 34-17,17-49 1,-17 15 0,0 17 15,18 0-16,-18 0 17,0-15-17,0-2 1,0 2-16,17 30 16,1-47-1,-18 16-15,0 16 16,0 0-1,16-16 1,-16 0-16,18 16 16,-18 0-1,0-16 1,17-16 0,-17 16-16,0 0 15,0 0 1,0 16-16,18-32 15,-1 16-15,-17 0 16,0 0 15,0 32-31,18-48 16,-18 16-16,0 16 16,17-16-1,-17 0 1,0 16-16,0-17 0,34 2 15,-34 15 1,18-17-16,-18 2 31,0 14-31,0-15 16,0 0 0,0 0-1,0 16-15,0-16 16,35 16-1,-35-16 1,0 0 0,0 0-16,0 0 15,0 16 1,0-16-16,0 0 16,0 16-16,0-16 15,0 0-15,0 0 16,0 16-16,0-16 15,0 16 1,17-16 0,-17 0 15,0 0 0,0 0-15,0 16-1,0-16 1,0 0 0,0 16-1,0-17 17,18-15-32,-18 17 31,0-2-16,16 2-15,-16 15 110,0-17-32,0 2-62,0-2-16,0 17 31,0-15 0,0-2-15,0 17-1,0-15 17,0-2-32,0 2 281,0 30-250,-16-30 16,16 15-16,-18 0-15,1-32-1,-1 32 126,18-17-125,0 2-1,-17-17-15,-1 15 16,1 17 140,-17-16-140,34 0-1,-18 31 1,1-30 0,-18 15 15,17-17-15,18 2-1,-16 15-15,16-17 16,0 2-1,-18-2 1,1 17 0,-1-15 15,1-2 16,17 2-32,0-2 1,-18-15-16,18 32 31,-17-32-31,17 17 16,0-2 0,-17-15-16,17 17 15,0-2 1,-17 17-1,-1-15 1,1-2 0,17 17 15,-18-15 0,-17 15 0,35-17 1,0 17-17,-16-32 1,-2 16-16,1 0 16,17 0-1,0 0-15,-18 16 16,1 0-1,-1 0 1,18-16 0,-17-16-1,17 16-15,-17 0 16,0 0 0,-18-16-1,35 32 16,-18-16-15,1 16 0,-1-16 15,-16 16-15,34 0-1,-17-16-15,-1-16 16,18 16-16,-17-16 15,17 16 17,-17-16 77,17 16-109,-34 0 0,34 0 31,0 16-31,-35-16 16,17 16 0,1 0-1,-1-32 1,18 15 62,-16-15 47,-2 32-109,-17-16-1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A668E1-BA58-4940-B2A6-2130CB0775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772ADFD-7E94-47C2-A7BD-9A5A7AE659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F0AD7F-6B4F-4801-84ED-EAFED59F8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6D95-AC8B-4014-9153-4E679D9C9023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F0FA93-807D-4527-985B-B9F5BF0A7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46EA82-9314-49C7-983E-B90EF1DE1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9C138-E8DE-4A45-8401-A88BFDBBAE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67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E49F83-7B08-44FD-A852-C5B903512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183796D-7D9A-43FB-823D-5EFD788A68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9640376-F132-466C-8CA7-3D3DE9CF2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6D95-AC8B-4014-9153-4E679D9C9023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C72DD8E-8939-4577-B7C3-8767D5267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1D10EC-8557-4403-B85B-792CB7103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9C138-E8DE-4A45-8401-A88BFDBBAE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5459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1BE5492-45D3-44B6-987F-6667A7B950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9F01FD0-E533-4EFB-A9EB-E4D92F249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608DF3B-3241-42A3-A7FA-41EE4B52C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6D95-AC8B-4014-9153-4E679D9C9023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D145D87-8D2F-49F3-9049-B28AE6161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A85EB7-BB51-4E4F-AC4A-CCDF59C22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9C138-E8DE-4A45-8401-A88BFDBBAE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4072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FD6B25-B4B1-47FB-9E97-2DD1D44EE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1F8CEE-E30F-4075-B818-DE3A57064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FF4301-69DE-42CB-A476-460DFABBB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6D95-AC8B-4014-9153-4E679D9C9023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7F8C731-261C-4FD1-99F2-4F1CE2750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98CA1F3-56FC-471B-A30F-3C7F4551B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9C138-E8DE-4A45-8401-A88BFDBBAE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6357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3D5EFC-A318-44BC-84A0-11717CE09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E1085D2-4AA9-47EE-B6CA-F6DAD5814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65ECA3-9E2A-42A4-9D22-2A2EDA1E1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6D95-AC8B-4014-9153-4E679D9C9023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EA0869A-14EC-4870-9A99-98431B6B5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BE93D1F-1716-4BB9-A7F5-AEE06321F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9C138-E8DE-4A45-8401-A88BFDBBAE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5414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76EF23-4D8D-48D8-BE8A-900554D05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C51AE56-7C25-4D51-BEAC-1FA54304A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14295E9-6B09-4288-87FF-90DFCCA92D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CFCBDC3-21E7-4788-819C-61FEED3E6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6D95-AC8B-4014-9153-4E679D9C9023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B76CEF0-8173-4437-8CBE-B793EC338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A5BAF3E-7F92-4A10-ABEE-8DBD2A312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9C138-E8DE-4A45-8401-A88BFDBBAE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8584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A454FC-B250-46CD-8CB5-44EA0EC59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6487D59-64B3-4B4A-B92F-EED5BF795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95C4AFF-E193-4050-8FDF-1CEB5C92C1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C4C531C-0148-463F-8E6A-D6B8EF80DB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1150530-3E20-4D89-896D-617F2E820D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EED8352-7B22-45B8-A6F9-D49EC8BEC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6D95-AC8B-4014-9153-4E679D9C9023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44AF5A3-97BE-4C4C-B4C4-55C20CE4E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021EABC-FF3D-4B8F-A2AA-6ACB765D7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9C138-E8DE-4A45-8401-A88BFDBBAE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7456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94FFF2-9E0F-443A-A2C1-DAC8AFCCF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1B686D7-406D-4899-BB2B-90579D217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6D95-AC8B-4014-9153-4E679D9C9023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159EF96-B9E2-41FE-ABF4-D9836F450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0BA9F46-C172-476D-A075-45259C173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9C138-E8DE-4A45-8401-A88BFDBBAE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1345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E06C00D-9AB4-495B-B0B8-49B6959CD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6D95-AC8B-4014-9153-4E679D9C9023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82B707C-2A36-47B3-B6BB-0ACCFF521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4EFA113-5E6D-4808-BE7C-C62B3F9A7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9C138-E8DE-4A45-8401-A88BFDBBAE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568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68C51C-2491-4E1F-8F37-483989C19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7EE6DC5-DD8A-4B24-A724-C0A17B2E1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99436E0-E715-471C-BB7C-BD49EB7E12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7E3C24A-3FCD-4EA8-8F73-87FDCA0F3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6D95-AC8B-4014-9153-4E679D9C9023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BEB9384-54AA-4B5B-AAAC-F67B5E2F1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AF96B07-A2AE-431F-92AF-5C9159C9A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9C138-E8DE-4A45-8401-A88BFDBBAE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6467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947271-591B-4717-9CF6-49A11783C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BF8E752-0506-4727-8104-E632210E8B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C15AD78-A537-43CD-872F-E553C19BD1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661A4FC-0F3B-42AB-BAC5-F946C7BAC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6D95-AC8B-4014-9153-4E679D9C9023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9732923-BBAA-4620-84FB-8F12B7F34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B197166-9BE0-41A4-9F42-629B90C68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9C138-E8DE-4A45-8401-A88BFDBBAE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4925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5E288A1-0C2C-43A2-A257-A09F50143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E6D6D76-2502-4321-BB35-80DFD4DD6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18B9EB-DD1D-4BAC-9F83-1CCF1150BB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06D95-AC8B-4014-9153-4E679D9C9023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527D73-F172-44E6-9AD4-21B8E6003E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33C665-6CA9-438A-9F58-482F5EABD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9C138-E8DE-4A45-8401-A88BFDBBAE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3256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00.png"/><Relationship Id="rId4" Type="http://schemas.openxmlformats.org/officeDocument/2006/relationships/customXml" Target="../ink/ink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5" Type="http://schemas.openxmlformats.org/officeDocument/2006/relationships/customXml" Target="../ink/ink5.xml"/><Relationship Id="rId4" Type="http://schemas.openxmlformats.org/officeDocument/2006/relationships/image" Target="../media/image30.emf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emf"/><Relationship Id="rId4" Type="http://schemas.openxmlformats.org/officeDocument/2006/relationships/customXml" Target="../ink/ink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E3CC9E5B-CF55-4082-AC1D-276A2E19462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5211" y="-592190"/>
            <a:ext cx="12344247" cy="817814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20666D4-97A1-4F06-8062-DDA5E22404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051" y="1631649"/>
            <a:ext cx="9144000" cy="1865231"/>
          </a:xfrm>
        </p:spPr>
        <p:txBody>
          <a:bodyPr>
            <a:normAutofit fontScale="90000"/>
          </a:bodyPr>
          <a:lstStyle/>
          <a:p>
            <a:pPr algn="l"/>
            <a:br>
              <a:rPr lang="cs-CZ" sz="3600" dirty="0">
                <a:solidFill>
                  <a:schemeClr val="accent4"/>
                </a:solidFill>
                <a:latin typeface="Bookman Old Style" panose="02050604050505020204" pitchFamily="18" charset="0"/>
              </a:rPr>
            </a:br>
            <a:br>
              <a:rPr lang="cs-CZ" sz="3600" dirty="0">
                <a:solidFill>
                  <a:schemeClr val="accent4"/>
                </a:solidFill>
                <a:latin typeface="Bookman Old Style" panose="02050604050505020204" pitchFamily="18" charset="0"/>
              </a:rPr>
            </a:br>
            <a:br>
              <a:rPr lang="cs-CZ" sz="3600" b="1" dirty="0">
                <a:solidFill>
                  <a:schemeClr val="accent4"/>
                </a:solidFill>
                <a:latin typeface="Bookman Old Style" panose="02050604050505020204" pitchFamily="18" charset="0"/>
              </a:rPr>
            </a:br>
            <a:br>
              <a:rPr lang="cs-CZ" sz="3600" b="1" dirty="0">
                <a:solidFill>
                  <a:schemeClr val="accent4"/>
                </a:solidFill>
                <a:latin typeface="Bookman Old Style" panose="02050604050505020204" pitchFamily="18" charset="0"/>
              </a:rPr>
            </a:br>
            <a:endParaRPr lang="cs-CZ" sz="3600" b="1" dirty="0">
              <a:solidFill>
                <a:schemeClr val="accent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A8D6713-3C27-4A7E-85EA-DF6C275104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051" y="2751673"/>
            <a:ext cx="10591549" cy="2551392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>
                <a:solidFill>
                  <a:schemeClr val="accent4"/>
                </a:solidFill>
                <a:latin typeface="Bookman Old Style" panose="02050604050505020204" pitchFamily="18" charset="0"/>
              </a:rPr>
              <a:t>Neznámá klenba kláštera v Emauzích </a:t>
            </a:r>
          </a:p>
          <a:p>
            <a:pPr algn="l"/>
            <a:endParaRPr lang="cs-CZ" sz="1600" dirty="0">
              <a:latin typeface="Bookman Old Style" panose="02050604050505020204" pitchFamily="18" charset="0"/>
            </a:endParaRPr>
          </a:p>
          <a:p>
            <a:pPr algn="l"/>
            <a:r>
              <a:rPr lang="cs-CZ" sz="1600" dirty="0">
                <a:solidFill>
                  <a:schemeClr val="accent4"/>
                </a:solidFill>
                <a:latin typeface="Bookman Old Style" panose="02050604050505020204" pitchFamily="18" charset="0"/>
              </a:rPr>
              <a:t>Mgr. Filip Facincani (ÚDU FF UK), </a:t>
            </a:r>
            <a:r>
              <a:rPr lang="cs-CZ" sz="1600" i="1" dirty="0">
                <a:solidFill>
                  <a:schemeClr val="accent4"/>
                </a:solidFill>
                <a:latin typeface="Bookman Old Style" panose="02050604050505020204" pitchFamily="18" charset="0"/>
              </a:rPr>
              <a:t>Základní problémy II </a:t>
            </a:r>
          </a:p>
          <a:p>
            <a:pPr algn="l"/>
            <a:r>
              <a:rPr lang="cs-CZ" sz="1600" i="1" dirty="0">
                <a:solidFill>
                  <a:schemeClr val="accent4"/>
                </a:solidFill>
                <a:latin typeface="Bookman Old Style" panose="02050604050505020204" pitchFamily="18" charset="0"/>
              </a:rPr>
              <a:t>8. 4. 2026</a:t>
            </a:r>
            <a:endParaRPr lang="cs-CZ" sz="1600" dirty="0">
              <a:solidFill>
                <a:schemeClr val="accent4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582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>
            <a:extLst>
              <a:ext uri="{FF2B5EF4-FFF2-40B4-BE49-F238E27FC236}">
                <a16:creationId xmlns:a16="http://schemas.microsoft.com/office/drawing/2014/main" id="{3A88062C-8E0C-4220-BF00-EFCF5F337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134" y="335901"/>
            <a:ext cx="4185912" cy="2520978"/>
          </a:xfrm>
          <a:prstGeom prst="rect">
            <a:avLst/>
          </a:prstGeom>
        </p:spPr>
      </p:pic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AC69E724-839C-4130-9E3D-8729669E44D3}"/>
              </a:ext>
            </a:extLst>
          </p:cNvPr>
          <p:cNvCxnSpPr>
            <a:cxnSpLocks/>
          </p:cNvCxnSpPr>
          <p:nvPr/>
        </p:nvCxnSpPr>
        <p:spPr>
          <a:xfrm flipH="1">
            <a:off x="105508" y="885092"/>
            <a:ext cx="2731476" cy="2731477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>
            <a:extLst>
              <a:ext uri="{FF2B5EF4-FFF2-40B4-BE49-F238E27FC236}">
                <a16:creationId xmlns:a16="http://schemas.microsoft.com/office/drawing/2014/main" id="{FF15F67C-A5EE-426A-9867-2172890EB61B}"/>
              </a:ext>
            </a:extLst>
          </p:cNvPr>
          <p:cNvCxnSpPr>
            <a:cxnSpLocks/>
          </p:cNvCxnSpPr>
          <p:nvPr/>
        </p:nvCxnSpPr>
        <p:spPr>
          <a:xfrm>
            <a:off x="2825259" y="885092"/>
            <a:ext cx="11724" cy="5637007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se šipkou 29">
            <a:extLst>
              <a:ext uri="{FF2B5EF4-FFF2-40B4-BE49-F238E27FC236}">
                <a16:creationId xmlns:a16="http://schemas.microsoft.com/office/drawing/2014/main" id="{0A281066-7CA6-4D54-AED5-04579FB8FF91}"/>
              </a:ext>
            </a:extLst>
          </p:cNvPr>
          <p:cNvCxnSpPr>
            <a:cxnSpLocks/>
          </p:cNvCxnSpPr>
          <p:nvPr/>
        </p:nvCxnSpPr>
        <p:spPr>
          <a:xfrm>
            <a:off x="2836983" y="885092"/>
            <a:ext cx="5353174" cy="5580701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Obrázek 32">
            <a:extLst>
              <a:ext uri="{FF2B5EF4-FFF2-40B4-BE49-F238E27FC236}">
                <a16:creationId xmlns:a16="http://schemas.microsoft.com/office/drawing/2014/main" id="{9BAC64DE-0E96-4B35-85F6-ED0F048A8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79602"/>
            <a:ext cx="4188315" cy="2523963"/>
          </a:xfrm>
          <a:prstGeom prst="rect">
            <a:avLst/>
          </a:prstGeom>
        </p:spPr>
      </p:pic>
      <p:cxnSp>
        <p:nvCxnSpPr>
          <p:cNvPr id="38" name="Přímá spojnice se šipkou 37">
            <a:extLst>
              <a:ext uri="{FF2B5EF4-FFF2-40B4-BE49-F238E27FC236}">
                <a16:creationId xmlns:a16="http://schemas.microsoft.com/office/drawing/2014/main" id="{215F1AE6-872B-45E4-B684-40639379C302}"/>
              </a:ext>
            </a:extLst>
          </p:cNvPr>
          <p:cNvCxnSpPr>
            <a:cxnSpLocks/>
          </p:cNvCxnSpPr>
          <p:nvPr/>
        </p:nvCxnSpPr>
        <p:spPr>
          <a:xfrm flipH="1">
            <a:off x="2889738" y="798065"/>
            <a:ext cx="5300420" cy="5724034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se šipkou 39">
            <a:extLst>
              <a:ext uri="{FF2B5EF4-FFF2-40B4-BE49-F238E27FC236}">
                <a16:creationId xmlns:a16="http://schemas.microsoft.com/office/drawing/2014/main" id="{11F633F8-4C07-4254-838C-7EFED5DEA809}"/>
              </a:ext>
            </a:extLst>
          </p:cNvPr>
          <p:cNvCxnSpPr>
            <a:cxnSpLocks/>
          </p:cNvCxnSpPr>
          <p:nvPr/>
        </p:nvCxnSpPr>
        <p:spPr>
          <a:xfrm>
            <a:off x="8190157" y="828786"/>
            <a:ext cx="68751" cy="5642352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se šipkou 41">
            <a:extLst>
              <a:ext uri="{FF2B5EF4-FFF2-40B4-BE49-F238E27FC236}">
                <a16:creationId xmlns:a16="http://schemas.microsoft.com/office/drawing/2014/main" id="{DE4F6F76-203F-41B2-92D9-B885B87FE0F0}"/>
              </a:ext>
            </a:extLst>
          </p:cNvPr>
          <p:cNvCxnSpPr>
            <a:cxnSpLocks/>
          </p:cNvCxnSpPr>
          <p:nvPr/>
        </p:nvCxnSpPr>
        <p:spPr>
          <a:xfrm>
            <a:off x="8201881" y="828786"/>
            <a:ext cx="3802550" cy="3936645"/>
          </a:xfrm>
          <a:prstGeom prst="straightConnector1">
            <a:avLst/>
          </a:prstGeom>
          <a:ln w="28575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ál 50">
            <a:extLst>
              <a:ext uri="{FF2B5EF4-FFF2-40B4-BE49-F238E27FC236}">
                <a16:creationId xmlns:a16="http://schemas.microsoft.com/office/drawing/2014/main" id="{7B83E3E4-9816-46FA-B27F-9C44D479EBBA}"/>
              </a:ext>
            </a:extLst>
          </p:cNvPr>
          <p:cNvSpPr/>
          <p:nvPr/>
        </p:nvSpPr>
        <p:spPr>
          <a:xfrm>
            <a:off x="5421923" y="3598087"/>
            <a:ext cx="211016" cy="21101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2786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0930EAC-B95A-4280-99CD-5FDE8EFEC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143" y="279400"/>
            <a:ext cx="969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004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425CCA8-ED01-4E5B-8189-FD3038CF5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047649">
            <a:off x="6620454" y="94822"/>
            <a:ext cx="3935073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Rukopis 6">
                <a:extLst>
                  <a:ext uri="{FF2B5EF4-FFF2-40B4-BE49-F238E27FC236}">
                    <a16:creationId xmlns:a16="http://schemas.microsoft.com/office/drawing/2014/main" id="{D7812F6B-6102-4B7A-968D-21852B2CCD87}"/>
                  </a:ext>
                </a:extLst>
              </p14:cNvPr>
              <p14:cNvContentPartPr/>
              <p14:nvPr/>
            </p14:nvContentPartPr>
            <p14:xfrm rot="21447333">
              <a:off x="6453255" y="2565809"/>
              <a:ext cx="4293543" cy="1925560"/>
            </p14:xfrm>
          </p:contentPart>
        </mc:Choice>
        <mc:Fallback xmlns="">
          <p:pic>
            <p:nvPicPr>
              <p:cNvPr id="7" name="Rukopis 6">
                <a:extLst>
                  <a:ext uri="{FF2B5EF4-FFF2-40B4-BE49-F238E27FC236}">
                    <a16:creationId xmlns:a16="http://schemas.microsoft.com/office/drawing/2014/main" id="{D7812F6B-6102-4B7A-968D-21852B2CCD8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 rot="21447333">
                <a:off x="6434176" y="2546698"/>
                <a:ext cx="4331341" cy="1963422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Obrázek 2">
            <a:extLst>
              <a:ext uri="{FF2B5EF4-FFF2-40B4-BE49-F238E27FC236}">
                <a16:creationId xmlns:a16="http://schemas.microsoft.com/office/drawing/2014/main" id="{44F2B3DE-FA6C-EFD9-D127-308820F759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99" y="0"/>
            <a:ext cx="4572000" cy="6858000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3039764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7FFC1F0-4CA3-4152-9B2F-9A8A0AA5C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176180" y="342470"/>
            <a:ext cx="5839640" cy="6173061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8696C8B2-B8CD-425D-A864-06D07F1DB7AE}"/>
              </a:ext>
            </a:extLst>
          </p:cNvPr>
          <p:cNvSpPr txBox="1"/>
          <p:nvPr/>
        </p:nvSpPr>
        <p:spPr>
          <a:xfrm>
            <a:off x="3009469" y="6416553"/>
            <a:ext cx="79267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i="1" dirty="0">
                <a:latin typeface="Bookman Old Style" panose="02050604050505020204" pitchFamily="18" charset="0"/>
              </a:rPr>
              <a:t>Zaměření já, všechny grafické přílohy v </a:t>
            </a:r>
            <a:r>
              <a:rPr lang="cs-CZ" sz="1100" i="1" dirty="0" err="1">
                <a:latin typeface="Bookman Old Style" panose="02050604050505020204" pitchFamily="18" charset="0"/>
              </a:rPr>
              <a:t>AutoCAD</a:t>
            </a:r>
            <a:r>
              <a:rPr lang="cs-CZ" sz="1100" i="1" dirty="0">
                <a:latin typeface="Bookman Old Style" panose="02050604050505020204" pitchFamily="18" charset="0"/>
              </a:rPr>
              <a:t> </a:t>
            </a:r>
            <a:r>
              <a:rPr lang="cs-CZ" sz="1100" b="1" i="1" dirty="0">
                <a:latin typeface="Bookman Old Style" panose="02050604050505020204" pitchFamily="18" charset="0"/>
              </a:rPr>
              <a:t>Lucie Beránková</a:t>
            </a:r>
            <a:r>
              <a:rPr lang="cs-CZ" sz="1100" i="1" dirty="0">
                <a:latin typeface="Bookman Old Style" panose="02050604050505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8101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E28C98B-870D-49EB-BE26-D160F72455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2"/>
          <a:stretch/>
        </p:blipFill>
        <p:spPr>
          <a:xfrm>
            <a:off x="6463376" y="742726"/>
            <a:ext cx="4560683" cy="196558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9BC3B9B-EBA5-4A00-BFFA-79A9FFEB9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463375" y="3716976"/>
            <a:ext cx="4560203" cy="1969179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3672DFA2-0EAD-4648-A0CD-4D486E07C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8" y="227043"/>
            <a:ext cx="4683458" cy="282062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BA1735E-9E44-4D98-B205-2AB6A323FA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756414" y="3525819"/>
            <a:ext cx="4682134" cy="2822693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8468497" y="2833816"/>
            <a:ext cx="10462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b="1" dirty="0">
                <a:latin typeface="Bookman Old Style" panose="0205060405050502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10258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34A8D3D-CCE9-4561-9A2A-42404FFFB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012466" y="-2008118"/>
            <a:ext cx="4167068" cy="10441957"/>
          </a:xfrm>
          <a:prstGeom prst="rect">
            <a:avLst/>
          </a:prstGeom>
        </p:spPr>
      </p:pic>
      <p:sp>
        <p:nvSpPr>
          <p:cNvPr id="3" name="Šipka: nahoru 2">
            <a:extLst>
              <a:ext uri="{FF2B5EF4-FFF2-40B4-BE49-F238E27FC236}">
                <a16:creationId xmlns:a16="http://schemas.microsoft.com/office/drawing/2014/main" id="{77222F1E-1DF5-434B-A09D-50FD42CC0253}"/>
              </a:ext>
            </a:extLst>
          </p:cNvPr>
          <p:cNvSpPr/>
          <p:nvPr/>
        </p:nvSpPr>
        <p:spPr>
          <a:xfrm>
            <a:off x="6287984" y="4756067"/>
            <a:ext cx="368135" cy="712520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3825C5C2-CB5C-44AD-A630-B7B906E8316D}"/>
              </a:ext>
            </a:extLst>
          </p:cNvPr>
          <p:cNvSpPr/>
          <p:nvPr/>
        </p:nvSpPr>
        <p:spPr>
          <a:xfrm>
            <a:off x="950025" y="1193470"/>
            <a:ext cx="10315699" cy="403761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5046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113422E-051C-42A6-A8AA-B3D944E21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4884" y="837210"/>
            <a:ext cx="5044230" cy="567640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2D19323-B1F9-4A30-89B3-A235DF6FF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8459" y="378994"/>
            <a:ext cx="5921584" cy="5737969"/>
          </a:xfrm>
          <a:prstGeom prst="rect">
            <a:avLst/>
          </a:prstGeom>
        </p:spPr>
      </p:pic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EDB688B2-6B8B-441E-B747-7EE4C50D6603}"/>
              </a:ext>
            </a:extLst>
          </p:cNvPr>
          <p:cNvCxnSpPr>
            <a:cxnSpLocks/>
          </p:cNvCxnSpPr>
          <p:nvPr/>
        </p:nvCxnSpPr>
        <p:spPr>
          <a:xfrm flipH="1">
            <a:off x="8325854" y="1991226"/>
            <a:ext cx="445167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>
            <a:extLst>
              <a:ext uri="{FF2B5EF4-FFF2-40B4-BE49-F238E27FC236}">
                <a16:creationId xmlns:a16="http://schemas.microsoft.com/office/drawing/2014/main" id="{2200A3F2-4D3E-466B-BC07-03B76B1E52F3}"/>
              </a:ext>
            </a:extLst>
          </p:cNvPr>
          <p:cNvSpPr txBox="1"/>
          <p:nvPr/>
        </p:nvSpPr>
        <p:spPr>
          <a:xfrm>
            <a:off x="3936671" y="2974769"/>
            <a:ext cx="21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latin typeface="Bookman Old Style" panose="02050604050505020204" pitchFamily="18" charset="0"/>
              </a:rPr>
              <a:t>a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FDF0913-349B-487D-807E-A0EAB40E59E5}"/>
              </a:ext>
            </a:extLst>
          </p:cNvPr>
          <p:cNvSpPr txBox="1"/>
          <p:nvPr/>
        </p:nvSpPr>
        <p:spPr>
          <a:xfrm>
            <a:off x="3182587" y="2286000"/>
            <a:ext cx="27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latin typeface="Bookman Old Style" panose="02050604050505020204" pitchFamily="18" charset="0"/>
              </a:rPr>
              <a:t>b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68FB0F9-2272-4A0F-9032-0F745B2ECC63}"/>
              </a:ext>
            </a:extLst>
          </p:cNvPr>
          <p:cNvSpPr txBox="1"/>
          <p:nvPr/>
        </p:nvSpPr>
        <p:spPr>
          <a:xfrm>
            <a:off x="4886696" y="2178524"/>
            <a:ext cx="27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latin typeface="Bookman Old Style" panose="02050604050505020204" pitchFamily="18" charset="0"/>
              </a:rPr>
              <a:t>c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395136" y="6066723"/>
            <a:ext cx="37646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>
                <a:latin typeface="Bookman Old Style" panose="02050604050505020204" pitchFamily="18" charset="0"/>
              </a:rPr>
              <a:t>řez viz Ječný/Píša 1960s, grafická úprava Lucie Beránková</a:t>
            </a:r>
          </a:p>
        </p:txBody>
      </p:sp>
    </p:spTree>
    <p:extLst>
      <p:ext uri="{BB962C8B-B14F-4D97-AF65-F5344CB8AC3E}">
        <p14:creationId xmlns:p14="http://schemas.microsoft.com/office/powerpoint/2010/main" val="429571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708" y="1627354"/>
            <a:ext cx="5231026" cy="351420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2467"/>
            <a:ext cx="5675868" cy="50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588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24" y="1491049"/>
            <a:ext cx="5225230" cy="406317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311" y="1491049"/>
            <a:ext cx="5530826" cy="422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90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8B7FD8FC-E71D-48E3-95C3-B6DF880C86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70018" y="1143000"/>
            <a:ext cx="685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30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3B3CCF2-9849-4E88-AA16-72D95226B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15" y="0"/>
            <a:ext cx="12363938" cy="873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351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8B7FD8FC-E71D-48E3-95C3-B6DF880C86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29958" y="1143000"/>
            <a:ext cx="6858000" cy="4572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Rukopis 7">
                <a:extLst>
                  <a:ext uri="{FF2B5EF4-FFF2-40B4-BE49-F238E27FC236}">
                    <a16:creationId xmlns:a16="http://schemas.microsoft.com/office/drawing/2014/main" id="{9B53D06A-18F8-4CF3-B09B-448CB281AA92}"/>
                  </a:ext>
                </a:extLst>
              </p14:cNvPr>
              <p14:cNvContentPartPr/>
              <p14:nvPr/>
            </p14:nvContentPartPr>
            <p14:xfrm>
              <a:off x="5958958" y="106911"/>
              <a:ext cx="2158200" cy="5160240"/>
            </p14:xfrm>
          </p:contentPart>
        </mc:Choice>
        <mc:Fallback xmlns="">
          <p:pic>
            <p:nvPicPr>
              <p:cNvPr id="8" name="Rukopis 7">
                <a:extLst>
                  <a:ext uri="{FF2B5EF4-FFF2-40B4-BE49-F238E27FC236}">
                    <a16:creationId xmlns:a16="http://schemas.microsoft.com/office/drawing/2014/main" id="{9B53D06A-18F8-4CF3-B09B-448CB281AA9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930518" y="78471"/>
                <a:ext cx="2215080" cy="5217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84814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6475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E17DC8B-6DD8-429B-AC8C-814291FD4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271511" y="-2503152"/>
            <a:ext cx="3407289" cy="856190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EFD1784-E1E2-4096-A618-BFD94167F7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452"/>
          <a:stretch/>
        </p:blipFill>
        <p:spPr>
          <a:xfrm>
            <a:off x="1751867" y="3481444"/>
            <a:ext cx="8486970" cy="313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175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E17DC8B-6DD8-429B-AC8C-814291FD45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3" t="1188" r="3273" b="1134"/>
          <a:stretch/>
        </p:blipFill>
        <p:spPr>
          <a:xfrm rot="16200000">
            <a:off x="3874285" y="-2572076"/>
            <a:ext cx="4390768" cy="1144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0283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629CFA05-F9DD-43EC-A10D-20E3B9749D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470" y="234538"/>
            <a:ext cx="9583387" cy="638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6558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E17DC8B-6DD8-429B-AC8C-814291FD45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3" t="1509" r="2624" b="1027"/>
          <a:stretch/>
        </p:blipFill>
        <p:spPr>
          <a:xfrm rot="16200000">
            <a:off x="3888261" y="-2059460"/>
            <a:ext cx="4267201" cy="1102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1369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C348AFA-7AE4-4C48-B1FF-A9C28B7AC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471" y="-816787"/>
            <a:ext cx="12287471" cy="820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9821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E08D38C-64FC-40A4-BFD3-B2B6BC06D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266"/>
            <a:ext cx="12192000" cy="6377468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D5F615EA-8BF5-45C1-AAFE-A3A5494E05B3}"/>
              </a:ext>
            </a:extLst>
          </p:cNvPr>
          <p:cNvSpPr/>
          <p:nvPr/>
        </p:nvSpPr>
        <p:spPr>
          <a:xfrm>
            <a:off x="9138061" y="4453246"/>
            <a:ext cx="2363191" cy="1739735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42A0F2A-817D-473F-BFF1-42723F583480}"/>
              </a:ext>
            </a:extLst>
          </p:cNvPr>
          <p:cNvSpPr txBox="1"/>
          <p:nvPr/>
        </p:nvSpPr>
        <p:spPr>
          <a:xfrm>
            <a:off x="9779330" y="6262257"/>
            <a:ext cx="1579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Bookman Old Style" panose="02050604050505020204" pitchFamily="18" charset="0"/>
              </a:rPr>
              <a:t>sakristie</a:t>
            </a:r>
          </a:p>
        </p:txBody>
      </p:sp>
    </p:spTree>
    <p:extLst>
      <p:ext uri="{BB962C8B-B14F-4D97-AF65-F5344CB8AC3E}">
        <p14:creationId xmlns:p14="http://schemas.microsoft.com/office/powerpoint/2010/main" val="27643279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E08D38C-64FC-40A4-BFD3-B2B6BC06D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266"/>
            <a:ext cx="12192000" cy="6377468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D5F615EA-8BF5-45C1-AAFE-A3A5494E05B3}"/>
              </a:ext>
            </a:extLst>
          </p:cNvPr>
          <p:cNvSpPr/>
          <p:nvPr/>
        </p:nvSpPr>
        <p:spPr>
          <a:xfrm>
            <a:off x="9138061" y="4453246"/>
            <a:ext cx="2363191" cy="1739735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492C2947-C0D7-49A3-8E47-6019AAC09ED5}"/>
              </a:ext>
            </a:extLst>
          </p:cNvPr>
          <p:cNvCxnSpPr/>
          <p:nvPr/>
        </p:nvCxnSpPr>
        <p:spPr>
          <a:xfrm>
            <a:off x="8447313" y="4176584"/>
            <a:ext cx="31669" cy="2016397"/>
          </a:xfrm>
          <a:prstGeom prst="line">
            <a:avLst/>
          </a:prstGeom>
          <a:ln w="57150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>
            <a:extLst>
              <a:ext uri="{FF2B5EF4-FFF2-40B4-BE49-F238E27FC236}">
                <a16:creationId xmlns:a16="http://schemas.microsoft.com/office/drawing/2014/main" id="{742A0F2A-817D-473F-BFF1-42723F583480}"/>
              </a:ext>
            </a:extLst>
          </p:cNvPr>
          <p:cNvSpPr txBox="1"/>
          <p:nvPr/>
        </p:nvSpPr>
        <p:spPr>
          <a:xfrm>
            <a:off x="9779330" y="6262257"/>
            <a:ext cx="1579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Bookman Old Style" panose="02050604050505020204" pitchFamily="18" charset="0"/>
              </a:rPr>
              <a:t>sakristie</a:t>
            </a:r>
          </a:p>
        </p:txBody>
      </p:sp>
    </p:spTree>
    <p:extLst>
      <p:ext uri="{BB962C8B-B14F-4D97-AF65-F5344CB8AC3E}">
        <p14:creationId xmlns:p14="http://schemas.microsoft.com/office/powerpoint/2010/main" val="15181411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E08D38C-64FC-40A4-BFD3-B2B6BC06D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218"/>
            <a:ext cx="12192000" cy="6377468"/>
          </a:xfrm>
          <a:prstGeom prst="rect">
            <a:avLst/>
          </a:prstGeom>
          <a:ln>
            <a:noFill/>
          </a:ln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D88E2EB1-F6EF-4DE6-9B59-28FF2E240C45}"/>
              </a:ext>
            </a:extLst>
          </p:cNvPr>
          <p:cNvSpPr/>
          <p:nvPr/>
        </p:nvSpPr>
        <p:spPr>
          <a:xfrm>
            <a:off x="6804561" y="4453247"/>
            <a:ext cx="1062842" cy="1739735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D5F615EA-8BF5-45C1-AAFE-A3A5494E05B3}"/>
              </a:ext>
            </a:extLst>
          </p:cNvPr>
          <p:cNvSpPr/>
          <p:nvPr/>
        </p:nvSpPr>
        <p:spPr>
          <a:xfrm>
            <a:off x="9138061" y="4453246"/>
            <a:ext cx="2363191" cy="1739735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492C2947-C0D7-49A3-8E47-6019AAC09ED5}"/>
              </a:ext>
            </a:extLst>
          </p:cNvPr>
          <p:cNvCxnSpPr/>
          <p:nvPr/>
        </p:nvCxnSpPr>
        <p:spPr>
          <a:xfrm>
            <a:off x="8447313" y="4176584"/>
            <a:ext cx="31669" cy="2016397"/>
          </a:xfrm>
          <a:prstGeom prst="line">
            <a:avLst/>
          </a:prstGeom>
          <a:ln w="57150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>
            <a:extLst>
              <a:ext uri="{FF2B5EF4-FFF2-40B4-BE49-F238E27FC236}">
                <a16:creationId xmlns:a16="http://schemas.microsoft.com/office/drawing/2014/main" id="{CECC1E9B-DAA2-42DB-8AE7-46BB637FE83A}"/>
              </a:ext>
            </a:extLst>
          </p:cNvPr>
          <p:cNvSpPr txBox="1"/>
          <p:nvPr/>
        </p:nvSpPr>
        <p:spPr>
          <a:xfrm>
            <a:off x="5432960" y="6276112"/>
            <a:ext cx="1638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Bookman Old Style" panose="02050604050505020204" pitchFamily="18" charset="0"/>
              </a:rPr>
              <a:t>kapitulní síň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42A0F2A-817D-473F-BFF1-42723F583480}"/>
              </a:ext>
            </a:extLst>
          </p:cNvPr>
          <p:cNvSpPr txBox="1"/>
          <p:nvPr/>
        </p:nvSpPr>
        <p:spPr>
          <a:xfrm>
            <a:off x="9779330" y="6262257"/>
            <a:ext cx="1579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Bookman Old Style" panose="02050604050505020204" pitchFamily="18" charset="0"/>
              </a:rPr>
              <a:t>sakristie</a:t>
            </a:r>
          </a:p>
        </p:txBody>
      </p:sp>
    </p:spTree>
    <p:extLst>
      <p:ext uri="{BB962C8B-B14F-4D97-AF65-F5344CB8AC3E}">
        <p14:creationId xmlns:p14="http://schemas.microsoft.com/office/powerpoint/2010/main" val="3866948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3C7E896-31F9-4D98-9438-EE08D0D309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96" r="32054"/>
          <a:stretch/>
        </p:blipFill>
        <p:spPr>
          <a:xfrm>
            <a:off x="120463" y="3126153"/>
            <a:ext cx="2361422" cy="3399693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F9B1DAD1-79AE-4965-A7D4-B0992A6F45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72" r="9886"/>
          <a:stretch/>
        </p:blipFill>
        <p:spPr>
          <a:xfrm>
            <a:off x="2834935" y="3126153"/>
            <a:ext cx="2726284" cy="339335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34843F9-8550-4D62-84FD-C93532E31F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4500"/>
          <a:stretch/>
        </p:blipFill>
        <p:spPr>
          <a:xfrm>
            <a:off x="9180416" y="3126153"/>
            <a:ext cx="2834412" cy="339335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36AC16C-72D6-4D6F-9A40-839BC836AA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4269" y="3126153"/>
            <a:ext cx="2827795" cy="339335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A18ADAB-6EB7-4A8D-BDA7-C2837C41851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300" r="11803"/>
          <a:stretch/>
        </p:blipFill>
        <p:spPr>
          <a:xfrm>
            <a:off x="757411" y="303891"/>
            <a:ext cx="2077524" cy="270169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D5185DF-AAF4-46AF-A6E0-49F71A7974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7736" y="88718"/>
            <a:ext cx="4345683" cy="289089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B14608C-21DB-465D-8B17-AB37F2C5ECF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049"/>
          <a:stretch/>
        </p:blipFill>
        <p:spPr>
          <a:xfrm>
            <a:off x="3689633" y="136019"/>
            <a:ext cx="2669263" cy="279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036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E08D38C-64FC-40A4-BFD3-B2B6BC06D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266"/>
            <a:ext cx="12192000" cy="6377468"/>
          </a:xfrm>
          <a:prstGeom prst="rect">
            <a:avLst/>
          </a:prstGeom>
          <a:ln>
            <a:noFill/>
          </a:ln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D88E2EB1-F6EF-4DE6-9B59-28FF2E240C45}"/>
              </a:ext>
            </a:extLst>
          </p:cNvPr>
          <p:cNvSpPr/>
          <p:nvPr/>
        </p:nvSpPr>
        <p:spPr>
          <a:xfrm>
            <a:off x="6766959" y="4453247"/>
            <a:ext cx="1100444" cy="1739735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D5F615EA-8BF5-45C1-AAFE-A3A5494E05B3}"/>
              </a:ext>
            </a:extLst>
          </p:cNvPr>
          <p:cNvSpPr/>
          <p:nvPr/>
        </p:nvSpPr>
        <p:spPr>
          <a:xfrm>
            <a:off x="9138061" y="4453246"/>
            <a:ext cx="2363191" cy="1739735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492C2947-C0D7-49A3-8E47-6019AAC09ED5}"/>
              </a:ext>
            </a:extLst>
          </p:cNvPr>
          <p:cNvCxnSpPr/>
          <p:nvPr/>
        </p:nvCxnSpPr>
        <p:spPr>
          <a:xfrm>
            <a:off x="8447313" y="4176584"/>
            <a:ext cx="31669" cy="2016397"/>
          </a:xfrm>
          <a:prstGeom prst="line">
            <a:avLst/>
          </a:prstGeom>
          <a:ln w="57150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>
            <a:extLst>
              <a:ext uri="{FF2B5EF4-FFF2-40B4-BE49-F238E27FC236}">
                <a16:creationId xmlns:a16="http://schemas.microsoft.com/office/drawing/2014/main" id="{CECC1E9B-DAA2-42DB-8AE7-46BB637FE83A}"/>
              </a:ext>
            </a:extLst>
          </p:cNvPr>
          <p:cNvSpPr txBox="1"/>
          <p:nvPr/>
        </p:nvSpPr>
        <p:spPr>
          <a:xfrm>
            <a:off x="5432960" y="6276112"/>
            <a:ext cx="1638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Bookman Old Style" panose="02050604050505020204" pitchFamily="18" charset="0"/>
              </a:rPr>
              <a:t>kapitulní síň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42A0F2A-817D-473F-BFF1-42723F583480}"/>
              </a:ext>
            </a:extLst>
          </p:cNvPr>
          <p:cNvSpPr txBox="1"/>
          <p:nvPr/>
        </p:nvSpPr>
        <p:spPr>
          <a:xfrm>
            <a:off x="9779330" y="6262257"/>
            <a:ext cx="1579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Bookman Old Style" panose="02050604050505020204" pitchFamily="18" charset="0"/>
              </a:rPr>
              <a:t>sakristie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Rukopis 11">
                <a:extLst>
                  <a:ext uri="{FF2B5EF4-FFF2-40B4-BE49-F238E27FC236}">
                    <a16:creationId xmlns:a16="http://schemas.microsoft.com/office/drawing/2014/main" id="{8A2EE1EA-1A5B-4201-9879-0EC68AC23303}"/>
                  </a:ext>
                </a:extLst>
              </p14:cNvPr>
              <p14:cNvContentPartPr/>
              <p14:nvPr/>
            </p14:nvContentPartPr>
            <p14:xfrm>
              <a:off x="7228318" y="4755951"/>
              <a:ext cx="344520" cy="830520"/>
            </p14:xfrm>
          </p:contentPart>
        </mc:Choice>
        <mc:Fallback xmlns="">
          <p:pic>
            <p:nvPicPr>
              <p:cNvPr id="12" name="Rukopis 11">
                <a:extLst>
                  <a:ext uri="{FF2B5EF4-FFF2-40B4-BE49-F238E27FC236}">
                    <a16:creationId xmlns:a16="http://schemas.microsoft.com/office/drawing/2014/main" id="{8A2EE1EA-1A5B-4201-9879-0EC68AC2330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92318" y="4683951"/>
                <a:ext cx="416160" cy="97416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Šipka: dolů 12">
            <a:extLst>
              <a:ext uri="{FF2B5EF4-FFF2-40B4-BE49-F238E27FC236}">
                <a16:creationId xmlns:a16="http://schemas.microsoft.com/office/drawing/2014/main" id="{27D4F2D7-F6C7-408F-AA30-6B10B31F104C}"/>
              </a:ext>
            </a:extLst>
          </p:cNvPr>
          <p:cNvSpPr/>
          <p:nvPr/>
        </p:nvSpPr>
        <p:spPr>
          <a:xfrm>
            <a:off x="7009410" y="3701924"/>
            <a:ext cx="207818" cy="391886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: dolů 13">
            <a:extLst>
              <a:ext uri="{FF2B5EF4-FFF2-40B4-BE49-F238E27FC236}">
                <a16:creationId xmlns:a16="http://schemas.microsoft.com/office/drawing/2014/main" id="{CB9B7BE2-2B72-4D6F-A1A4-C7DAEA5AF2E0}"/>
              </a:ext>
            </a:extLst>
          </p:cNvPr>
          <p:cNvSpPr/>
          <p:nvPr/>
        </p:nvSpPr>
        <p:spPr>
          <a:xfrm>
            <a:off x="8271164" y="3701924"/>
            <a:ext cx="207818" cy="391886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: dolů 14">
            <a:extLst>
              <a:ext uri="{FF2B5EF4-FFF2-40B4-BE49-F238E27FC236}">
                <a16:creationId xmlns:a16="http://schemas.microsoft.com/office/drawing/2014/main" id="{11D438E9-95A7-44F0-9289-20FD3DCA6959}"/>
              </a:ext>
            </a:extLst>
          </p:cNvPr>
          <p:cNvSpPr/>
          <p:nvPr/>
        </p:nvSpPr>
        <p:spPr>
          <a:xfrm>
            <a:off x="9532918" y="3694398"/>
            <a:ext cx="207818" cy="391886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: dolů 15">
            <a:extLst>
              <a:ext uri="{FF2B5EF4-FFF2-40B4-BE49-F238E27FC236}">
                <a16:creationId xmlns:a16="http://schemas.microsoft.com/office/drawing/2014/main" id="{DD9D849A-5689-4BEA-8DDC-B7C853D1B145}"/>
              </a:ext>
            </a:extLst>
          </p:cNvPr>
          <p:cNvSpPr/>
          <p:nvPr/>
        </p:nvSpPr>
        <p:spPr>
          <a:xfrm>
            <a:off x="11056917" y="3701924"/>
            <a:ext cx="207818" cy="391886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96506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E17DC8B-6DD8-429B-AC8C-814291FD45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9" t="1360" r="2430" b="827"/>
          <a:stretch/>
        </p:blipFill>
        <p:spPr>
          <a:xfrm rot="16200000">
            <a:off x="3912974" y="-2463116"/>
            <a:ext cx="4267201" cy="11104609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A7F34BED-A754-4F48-8D8C-E088C570A163}"/>
              </a:ext>
            </a:extLst>
          </p:cNvPr>
          <p:cNvSpPr/>
          <p:nvPr/>
        </p:nvSpPr>
        <p:spPr>
          <a:xfrm>
            <a:off x="1828853" y="2413685"/>
            <a:ext cx="9152185" cy="205122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nahoru 4">
            <a:extLst>
              <a:ext uri="{FF2B5EF4-FFF2-40B4-BE49-F238E27FC236}">
                <a16:creationId xmlns:a16="http://schemas.microsoft.com/office/drawing/2014/main" id="{19588917-22B4-49F8-BE1D-8EB01D82DD04}"/>
              </a:ext>
            </a:extLst>
          </p:cNvPr>
          <p:cNvSpPr/>
          <p:nvPr/>
        </p:nvSpPr>
        <p:spPr>
          <a:xfrm rot="5400000">
            <a:off x="4425010" y="3169132"/>
            <a:ext cx="279070" cy="540327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: nahoru 4">
            <a:extLst>
              <a:ext uri="{FF2B5EF4-FFF2-40B4-BE49-F238E27FC236}">
                <a16:creationId xmlns:a16="http://schemas.microsoft.com/office/drawing/2014/main" id="{19588917-22B4-49F8-BE1D-8EB01D82DD04}"/>
              </a:ext>
            </a:extLst>
          </p:cNvPr>
          <p:cNvSpPr/>
          <p:nvPr/>
        </p:nvSpPr>
        <p:spPr>
          <a:xfrm rot="16200000">
            <a:off x="5406993" y="3169132"/>
            <a:ext cx="279070" cy="540327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01219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E08D38C-64FC-40A4-BFD3-B2B6BC06D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266"/>
            <a:ext cx="12192000" cy="6377468"/>
          </a:xfrm>
          <a:prstGeom prst="rect">
            <a:avLst/>
          </a:prstGeom>
          <a:ln>
            <a:noFill/>
          </a:ln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D88E2EB1-F6EF-4DE6-9B59-28FF2E240C45}"/>
              </a:ext>
            </a:extLst>
          </p:cNvPr>
          <p:cNvSpPr/>
          <p:nvPr/>
        </p:nvSpPr>
        <p:spPr>
          <a:xfrm>
            <a:off x="583872" y="4453247"/>
            <a:ext cx="6202877" cy="1739735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D5F615EA-8BF5-45C1-AAFE-A3A5494E05B3}"/>
              </a:ext>
            </a:extLst>
          </p:cNvPr>
          <p:cNvSpPr/>
          <p:nvPr/>
        </p:nvSpPr>
        <p:spPr>
          <a:xfrm>
            <a:off x="9138061" y="4453246"/>
            <a:ext cx="2363191" cy="1739735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492C2947-C0D7-49A3-8E47-6019AAC09ED5}"/>
              </a:ext>
            </a:extLst>
          </p:cNvPr>
          <p:cNvCxnSpPr/>
          <p:nvPr/>
        </p:nvCxnSpPr>
        <p:spPr>
          <a:xfrm>
            <a:off x="8447313" y="4176584"/>
            <a:ext cx="31669" cy="2016397"/>
          </a:xfrm>
          <a:prstGeom prst="line">
            <a:avLst/>
          </a:prstGeom>
          <a:ln w="57150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>
            <a:extLst>
              <a:ext uri="{FF2B5EF4-FFF2-40B4-BE49-F238E27FC236}">
                <a16:creationId xmlns:a16="http://schemas.microsoft.com/office/drawing/2014/main" id="{CECC1E9B-DAA2-42DB-8AE7-46BB637FE83A}"/>
              </a:ext>
            </a:extLst>
          </p:cNvPr>
          <p:cNvSpPr txBox="1"/>
          <p:nvPr/>
        </p:nvSpPr>
        <p:spPr>
          <a:xfrm>
            <a:off x="5432960" y="6276112"/>
            <a:ext cx="1638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Bookman Old Style" panose="02050604050505020204" pitchFamily="18" charset="0"/>
              </a:rPr>
              <a:t>kapitulní síň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42A0F2A-817D-473F-BFF1-42723F583480}"/>
              </a:ext>
            </a:extLst>
          </p:cNvPr>
          <p:cNvSpPr txBox="1"/>
          <p:nvPr/>
        </p:nvSpPr>
        <p:spPr>
          <a:xfrm>
            <a:off x="9779330" y="6262257"/>
            <a:ext cx="1579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Bookman Old Style" panose="02050604050505020204" pitchFamily="18" charset="0"/>
              </a:rPr>
              <a:t>sakristie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Rukopis 11">
                <a:extLst>
                  <a:ext uri="{FF2B5EF4-FFF2-40B4-BE49-F238E27FC236}">
                    <a16:creationId xmlns:a16="http://schemas.microsoft.com/office/drawing/2014/main" id="{8A2EE1EA-1A5B-4201-9879-0EC68AC23303}"/>
                  </a:ext>
                </a:extLst>
              </p14:cNvPr>
              <p14:cNvContentPartPr/>
              <p14:nvPr/>
            </p14:nvContentPartPr>
            <p14:xfrm>
              <a:off x="7228318" y="4755951"/>
              <a:ext cx="344520" cy="830520"/>
            </p14:xfrm>
          </p:contentPart>
        </mc:Choice>
        <mc:Fallback xmlns="">
          <p:pic>
            <p:nvPicPr>
              <p:cNvPr id="12" name="Rukopis 11">
                <a:extLst>
                  <a:ext uri="{FF2B5EF4-FFF2-40B4-BE49-F238E27FC236}">
                    <a16:creationId xmlns:a16="http://schemas.microsoft.com/office/drawing/2014/main" id="{8A2EE1EA-1A5B-4201-9879-0EC68AC2330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92318" y="4683951"/>
                <a:ext cx="416160" cy="9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04338D24-6FEF-448A-8667-611047775227}"/>
                  </a:ext>
                </a:extLst>
              </p14:cNvPr>
              <p14:cNvContentPartPr/>
              <p14:nvPr/>
            </p14:nvContentPartPr>
            <p14:xfrm>
              <a:off x="6065878" y="4784031"/>
              <a:ext cx="335520" cy="823680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04338D24-6FEF-448A-8667-61104777522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29878" y="4712031"/>
                <a:ext cx="407160" cy="96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Rukopis 7">
                <a:extLst>
                  <a:ext uri="{FF2B5EF4-FFF2-40B4-BE49-F238E27FC236}">
                    <a16:creationId xmlns:a16="http://schemas.microsoft.com/office/drawing/2014/main" id="{89C17948-8ED4-4409-A41C-93781F4A146F}"/>
                  </a:ext>
                </a:extLst>
              </p14:cNvPr>
              <p14:cNvContentPartPr/>
              <p14:nvPr/>
            </p14:nvContentPartPr>
            <p14:xfrm>
              <a:off x="4908478" y="4773231"/>
              <a:ext cx="339840" cy="839160"/>
            </p14:xfrm>
          </p:contentPart>
        </mc:Choice>
        <mc:Fallback xmlns="">
          <p:pic>
            <p:nvPicPr>
              <p:cNvPr id="8" name="Rukopis 7">
                <a:extLst>
                  <a:ext uri="{FF2B5EF4-FFF2-40B4-BE49-F238E27FC236}">
                    <a16:creationId xmlns:a16="http://schemas.microsoft.com/office/drawing/2014/main" id="{89C17948-8ED4-4409-A41C-93781F4A146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72478" y="4701231"/>
                <a:ext cx="411480" cy="9828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Šipka: dolů 12">
            <a:extLst>
              <a:ext uri="{FF2B5EF4-FFF2-40B4-BE49-F238E27FC236}">
                <a16:creationId xmlns:a16="http://schemas.microsoft.com/office/drawing/2014/main" id="{E934FF29-620D-46DA-99FE-A35C2D02BC4E}"/>
              </a:ext>
            </a:extLst>
          </p:cNvPr>
          <p:cNvSpPr/>
          <p:nvPr/>
        </p:nvSpPr>
        <p:spPr>
          <a:xfrm>
            <a:off x="7009410" y="3701924"/>
            <a:ext cx="207818" cy="391886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: dolů 13">
            <a:extLst>
              <a:ext uri="{FF2B5EF4-FFF2-40B4-BE49-F238E27FC236}">
                <a16:creationId xmlns:a16="http://schemas.microsoft.com/office/drawing/2014/main" id="{B4508B32-65DE-43E5-93FE-9C33AAA8317D}"/>
              </a:ext>
            </a:extLst>
          </p:cNvPr>
          <p:cNvSpPr/>
          <p:nvPr/>
        </p:nvSpPr>
        <p:spPr>
          <a:xfrm>
            <a:off x="8271164" y="3701924"/>
            <a:ext cx="207818" cy="391886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: dolů 14">
            <a:extLst>
              <a:ext uri="{FF2B5EF4-FFF2-40B4-BE49-F238E27FC236}">
                <a16:creationId xmlns:a16="http://schemas.microsoft.com/office/drawing/2014/main" id="{2F5D7A65-2AC6-46A8-8E6C-4A6A0968C675}"/>
              </a:ext>
            </a:extLst>
          </p:cNvPr>
          <p:cNvSpPr/>
          <p:nvPr/>
        </p:nvSpPr>
        <p:spPr>
          <a:xfrm>
            <a:off x="9532918" y="3701924"/>
            <a:ext cx="207818" cy="391886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: dolů 15">
            <a:extLst>
              <a:ext uri="{FF2B5EF4-FFF2-40B4-BE49-F238E27FC236}">
                <a16:creationId xmlns:a16="http://schemas.microsoft.com/office/drawing/2014/main" id="{344664BC-5249-4CAF-AF28-1E7A9505AD31}"/>
              </a:ext>
            </a:extLst>
          </p:cNvPr>
          <p:cNvSpPr/>
          <p:nvPr/>
        </p:nvSpPr>
        <p:spPr>
          <a:xfrm>
            <a:off x="11000510" y="3679762"/>
            <a:ext cx="207818" cy="391886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6285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E17DC8B-6DD8-429B-AC8C-814291FD45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rcRect l="3119" t="1360" r="2430" b="827"/>
          <a:stretch/>
        </p:blipFill>
        <p:spPr>
          <a:xfrm rot="16200000">
            <a:off x="3889223" y="-2195921"/>
            <a:ext cx="4267201" cy="1110460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Rukopis 6">
                <a:extLst>
                  <a:ext uri="{FF2B5EF4-FFF2-40B4-BE49-F238E27FC236}">
                    <a16:creationId xmlns:a16="http://schemas.microsoft.com/office/drawing/2014/main" id="{A86771C6-A709-47BC-A2E8-5E6AE4B06446}"/>
                  </a:ext>
                </a:extLst>
              </p14:cNvPr>
              <p14:cNvContentPartPr/>
              <p14:nvPr/>
            </p14:nvContentPartPr>
            <p14:xfrm>
              <a:off x="1620981" y="2651166"/>
              <a:ext cx="4554187" cy="2128652"/>
            </p14:xfrm>
          </p:contentPart>
        </mc:Choice>
        <mc:Fallback xmlns="">
          <p:pic>
            <p:nvPicPr>
              <p:cNvPr id="7" name="Rukopis 6">
                <a:extLst>
                  <a:ext uri="{FF2B5EF4-FFF2-40B4-BE49-F238E27FC236}">
                    <a16:creationId xmlns:a16="http://schemas.microsoft.com/office/drawing/2014/main" id="{A86771C6-A709-47BC-A2E8-5E6AE4B0644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01902" y="2632086"/>
                <a:ext cx="4591986" cy="2166452"/>
              </a:xfrm>
              <a:prstGeom prst="rect">
                <a:avLst/>
              </a:prstGeom>
            </p:spPr>
          </p:pic>
        </mc:Fallback>
      </mc:AlternateContent>
      <p:sp>
        <p:nvSpPr>
          <p:cNvPr id="2" name="Ovál 1">
            <a:extLst>
              <a:ext uri="{FF2B5EF4-FFF2-40B4-BE49-F238E27FC236}">
                <a16:creationId xmlns:a16="http://schemas.microsoft.com/office/drawing/2014/main" id="{109765B0-4514-44C9-A3FD-5879A1A501D6}"/>
              </a:ext>
            </a:extLst>
          </p:cNvPr>
          <p:cNvSpPr/>
          <p:nvPr/>
        </p:nvSpPr>
        <p:spPr>
          <a:xfrm>
            <a:off x="2464130" y="3146961"/>
            <a:ext cx="130628" cy="12469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8E661DF3-7D57-41AA-B1CC-FF475DCF8915}"/>
              </a:ext>
            </a:extLst>
          </p:cNvPr>
          <p:cNvSpPr/>
          <p:nvPr/>
        </p:nvSpPr>
        <p:spPr>
          <a:xfrm>
            <a:off x="1945574" y="4142509"/>
            <a:ext cx="130628" cy="12469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45D6A676-F06D-4641-89EE-07E9BD13FE0B}"/>
              </a:ext>
            </a:extLst>
          </p:cNvPr>
          <p:cNvSpPr/>
          <p:nvPr/>
        </p:nvSpPr>
        <p:spPr>
          <a:xfrm>
            <a:off x="3317174" y="4204854"/>
            <a:ext cx="130628" cy="12469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9C71EF4F-E923-433C-818A-998B3A065DA5}"/>
              </a:ext>
            </a:extLst>
          </p:cNvPr>
          <p:cNvSpPr/>
          <p:nvPr/>
        </p:nvSpPr>
        <p:spPr>
          <a:xfrm>
            <a:off x="3832760" y="3154502"/>
            <a:ext cx="130628" cy="12469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BDAB754D-99A5-4223-83C2-D33D8AAD715B}"/>
              </a:ext>
            </a:extLst>
          </p:cNvPr>
          <p:cNvSpPr/>
          <p:nvPr/>
        </p:nvSpPr>
        <p:spPr>
          <a:xfrm>
            <a:off x="4688774" y="4138174"/>
            <a:ext cx="130628" cy="12469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88446DCE-BF64-4B9B-AC14-B156019AE444}"/>
              </a:ext>
            </a:extLst>
          </p:cNvPr>
          <p:cNvSpPr/>
          <p:nvPr/>
        </p:nvSpPr>
        <p:spPr>
          <a:xfrm>
            <a:off x="5282541" y="3146960"/>
            <a:ext cx="130628" cy="12469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ED5CCB86-E513-40BA-9C4A-F2C550AC4C3B}"/>
              </a:ext>
            </a:extLst>
          </p:cNvPr>
          <p:cNvSpPr/>
          <p:nvPr/>
        </p:nvSpPr>
        <p:spPr>
          <a:xfrm>
            <a:off x="6109854" y="4157591"/>
            <a:ext cx="130628" cy="12469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32212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E17DC8B-6DD8-429B-AC8C-814291FD45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7" t="1382" r="3257" b="862"/>
          <a:stretch/>
        </p:blipFill>
        <p:spPr>
          <a:xfrm rot="16200000">
            <a:off x="3954164" y="-2570207"/>
            <a:ext cx="4407244" cy="1149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1116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655CA7A6-86E3-4FB8-A43F-66CA0A3166B3}"/>
              </a:ext>
            </a:extLst>
          </p:cNvPr>
          <p:cNvCxnSpPr/>
          <p:nvPr/>
        </p:nvCxnSpPr>
        <p:spPr>
          <a:xfrm>
            <a:off x="760021" y="3034145"/>
            <a:ext cx="10747169" cy="5937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ál 5">
            <a:extLst>
              <a:ext uri="{FF2B5EF4-FFF2-40B4-BE49-F238E27FC236}">
                <a16:creationId xmlns:a16="http://schemas.microsoft.com/office/drawing/2014/main" id="{C33C3AA3-BA48-4336-8424-EFD3003BAB7C}"/>
              </a:ext>
            </a:extLst>
          </p:cNvPr>
          <p:cNvSpPr/>
          <p:nvPr/>
        </p:nvSpPr>
        <p:spPr>
          <a:xfrm>
            <a:off x="684810" y="2968334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7D77CB4F-A6BD-411B-971A-C3977DA4FD54}"/>
              </a:ext>
            </a:extLst>
          </p:cNvPr>
          <p:cNvSpPr/>
          <p:nvPr/>
        </p:nvSpPr>
        <p:spPr>
          <a:xfrm>
            <a:off x="3218213" y="2968333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06F39A26-791F-49EE-9710-E28703938B12}"/>
              </a:ext>
            </a:extLst>
          </p:cNvPr>
          <p:cNvSpPr/>
          <p:nvPr/>
        </p:nvSpPr>
        <p:spPr>
          <a:xfrm>
            <a:off x="4714505" y="2968333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31103136-2678-4014-8DB6-5D72CA1F1555}"/>
              </a:ext>
            </a:extLst>
          </p:cNvPr>
          <p:cNvSpPr/>
          <p:nvPr/>
        </p:nvSpPr>
        <p:spPr>
          <a:xfrm>
            <a:off x="7285512" y="2998022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1DCD55C9-09FF-4F55-801B-0CB917275F57}"/>
              </a:ext>
            </a:extLst>
          </p:cNvPr>
          <p:cNvSpPr/>
          <p:nvPr/>
        </p:nvSpPr>
        <p:spPr>
          <a:xfrm>
            <a:off x="9750631" y="2998022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86111E57-1819-4D8E-ADD8-B424117A9909}"/>
              </a:ext>
            </a:extLst>
          </p:cNvPr>
          <p:cNvSpPr txBox="1"/>
          <p:nvPr/>
        </p:nvSpPr>
        <p:spPr>
          <a:xfrm>
            <a:off x="445325" y="3271652"/>
            <a:ext cx="1080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1348</a:t>
            </a:r>
          </a:p>
          <a:p>
            <a:r>
              <a:rPr lang="cs-CZ" sz="1600" b="1" dirty="0">
                <a:latin typeface="Bookman Old Style" panose="02050604050505020204" pitchFamily="18" charset="0"/>
              </a:rPr>
              <a:t>založení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CCDE534-4C83-4864-97BE-D5F55CB20A3B}"/>
              </a:ext>
            </a:extLst>
          </p:cNvPr>
          <p:cNvSpPr txBox="1"/>
          <p:nvPr/>
        </p:nvSpPr>
        <p:spPr>
          <a:xfrm>
            <a:off x="2885704" y="3265220"/>
            <a:ext cx="13775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latin typeface="Bookman Old Style" panose="02050604050505020204" pitchFamily="18" charset="0"/>
              </a:rPr>
              <a:t>(1352)</a:t>
            </a:r>
          </a:p>
          <a:p>
            <a:r>
              <a:rPr lang="cs-CZ" sz="1600" dirty="0">
                <a:latin typeface="Bookman Old Style" panose="02050604050505020204" pitchFamily="18" charset="0"/>
              </a:rPr>
              <a:t>umírá </a:t>
            </a:r>
            <a:r>
              <a:rPr lang="cs-CZ" sz="1600" i="1" dirty="0">
                <a:latin typeface="Bookman Old Style" panose="02050604050505020204" pitchFamily="18" charset="0"/>
              </a:rPr>
              <a:t>Matyáš z </a:t>
            </a:r>
            <a:r>
              <a:rPr lang="cs-CZ" sz="1600" i="1" dirty="0" err="1">
                <a:latin typeface="Bookman Old Style" panose="02050604050505020204" pitchFamily="18" charset="0"/>
              </a:rPr>
              <a:t>Arrasu</a:t>
            </a:r>
            <a:endParaRPr lang="cs-CZ" sz="1600" i="1" dirty="0">
              <a:latin typeface="Bookman Old Style" panose="02050604050505020204" pitchFamily="18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9F5C394E-AE25-421B-98AF-2C9FFC1C97C5}"/>
              </a:ext>
            </a:extLst>
          </p:cNvPr>
          <p:cNvSpPr txBox="1"/>
          <p:nvPr/>
        </p:nvSpPr>
        <p:spPr>
          <a:xfrm>
            <a:off x="4358245" y="3271652"/>
            <a:ext cx="1205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latin typeface="Bookman Old Style" panose="02050604050505020204" pitchFamily="18" charset="0"/>
              </a:rPr>
              <a:t>(1356)</a:t>
            </a:r>
          </a:p>
          <a:p>
            <a:r>
              <a:rPr lang="cs-CZ" sz="1600" dirty="0">
                <a:latin typeface="Bookman Old Style" panose="02050604050505020204" pitchFamily="18" charset="0"/>
              </a:rPr>
              <a:t>přichází </a:t>
            </a:r>
            <a:r>
              <a:rPr lang="cs-CZ" sz="1600" i="1" dirty="0">
                <a:latin typeface="Bookman Old Style" panose="02050604050505020204" pitchFamily="18" charset="0"/>
              </a:rPr>
              <a:t>Petr Parléř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070B06F-3411-47A0-B6C1-305130D09FE1}"/>
              </a:ext>
            </a:extLst>
          </p:cNvPr>
          <p:cNvSpPr txBox="1"/>
          <p:nvPr/>
        </p:nvSpPr>
        <p:spPr>
          <a:xfrm>
            <a:off x="6786749" y="3312859"/>
            <a:ext cx="21256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Bookman Old Style" panose="02050604050505020204" pitchFamily="18" charset="0"/>
              </a:rPr>
              <a:t>c. </a:t>
            </a:r>
            <a:r>
              <a:rPr lang="cs-CZ" sz="16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1365</a:t>
            </a:r>
          </a:p>
          <a:p>
            <a:r>
              <a:rPr lang="cs-CZ" sz="1600" b="1" dirty="0">
                <a:latin typeface="Bookman Old Style" panose="02050604050505020204" pitchFamily="18" charset="0"/>
              </a:rPr>
              <a:t>konec přestaveb, zahájení výmalby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6339D726-E6ED-4E4C-8432-0CB6E96DE973}"/>
              </a:ext>
            </a:extLst>
          </p:cNvPr>
          <p:cNvSpPr txBox="1"/>
          <p:nvPr/>
        </p:nvSpPr>
        <p:spPr>
          <a:xfrm>
            <a:off x="9396351" y="3324650"/>
            <a:ext cx="1534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latin typeface="Bookman Old Style" panose="02050604050505020204" pitchFamily="18" charset="0"/>
              </a:rPr>
              <a:t>1372</a:t>
            </a:r>
          </a:p>
          <a:p>
            <a:r>
              <a:rPr lang="cs-CZ" sz="1600" dirty="0">
                <a:latin typeface="Bookman Old Style" panose="02050604050505020204" pitchFamily="18" charset="0"/>
              </a:rPr>
              <a:t>svěcení</a:t>
            </a:r>
          </a:p>
        </p:txBody>
      </p: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9F89B144-2334-4999-B455-44830C2C48FD}"/>
              </a:ext>
            </a:extLst>
          </p:cNvPr>
          <p:cNvCxnSpPr>
            <a:cxnSpLocks/>
          </p:cNvCxnSpPr>
          <p:nvPr/>
        </p:nvCxnSpPr>
        <p:spPr>
          <a:xfrm>
            <a:off x="633199" y="5146582"/>
            <a:ext cx="5229102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ál 16">
            <a:extLst>
              <a:ext uri="{FF2B5EF4-FFF2-40B4-BE49-F238E27FC236}">
                <a16:creationId xmlns:a16="http://schemas.microsoft.com/office/drawing/2014/main" id="{7361E75C-1FAF-4E1B-A35C-6441BB9B7577}"/>
              </a:ext>
            </a:extLst>
          </p:cNvPr>
          <p:cNvSpPr/>
          <p:nvPr/>
        </p:nvSpPr>
        <p:spPr>
          <a:xfrm>
            <a:off x="1980439" y="5080771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19A65735-79F3-4A33-B6E9-884886DCE619}"/>
              </a:ext>
            </a:extLst>
          </p:cNvPr>
          <p:cNvSpPr/>
          <p:nvPr/>
        </p:nvSpPr>
        <p:spPr>
          <a:xfrm>
            <a:off x="3067258" y="5080771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vál 19">
            <a:extLst>
              <a:ext uri="{FF2B5EF4-FFF2-40B4-BE49-F238E27FC236}">
                <a16:creationId xmlns:a16="http://schemas.microsoft.com/office/drawing/2014/main" id="{2FB1AB9F-0A81-436D-85FA-FE88C48DA653}"/>
              </a:ext>
            </a:extLst>
          </p:cNvPr>
          <p:cNvSpPr/>
          <p:nvPr/>
        </p:nvSpPr>
        <p:spPr>
          <a:xfrm>
            <a:off x="4263241" y="5080771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51319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8A9FBB4-E47E-4E19-8736-2835AE6CD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247430" y="1704301"/>
            <a:ext cx="2895960" cy="688298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7CBF6B9-9403-453F-888A-6EEBCCCC5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6558" y="231707"/>
            <a:ext cx="6198884" cy="2473036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97713F05-73DB-465F-93B0-C94B94BD3560}"/>
              </a:ext>
            </a:extLst>
          </p:cNvPr>
          <p:cNvSpPr txBox="1"/>
          <p:nvPr/>
        </p:nvSpPr>
        <p:spPr>
          <a:xfrm>
            <a:off x="783770" y="6210795"/>
            <a:ext cx="2832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latin typeface="Bookman Old Style" panose="02050604050505020204" pitchFamily="18" charset="0"/>
              </a:rPr>
              <a:t>Zvíkov</a:t>
            </a:r>
            <a:r>
              <a:rPr lang="cs-CZ" sz="1400" dirty="0">
                <a:latin typeface="Bookman Old Style" panose="02050604050505020204" pitchFamily="18" charset="0"/>
              </a:rPr>
              <a:t>, 3. čtvrtina 13. století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67A7F92-782A-4ED0-B8BC-0FBE3834DA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526"/>
          <a:stretch/>
        </p:blipFill>
        <p:spPr>
          <a:xfrm>
            <a:off x="7898987" y="4114534"/>
            <a:ext cx="3493983" cy="1846252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A45E0AE-7CF3-43BE-8D28-DF75F700B940}"/>
              </a:ext>
            </a:extLst>
          </p:cNvPr>
          <p:cNvSpPr txBox="1"/>
          <p:nvPr/>
        </p:nvSpPr>
        <p:spPr>
          <a:xfrm>
            <a:off x="7898987" y="6103073"/>
            <a:ext cx="3344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latin typeface="Bookman Old Style" panose="02050604050505020204" pitchFamily="18" charset="0"/>
              </a:rPr>
              <a:t>Kolín n. Rýnem</a:t>
            </a:r>
            <a:r>
              <a:rPr lang="cs-CZ" sz="1400" dirty="0">
                <a:latin typeface="Bookman Old Style" panose="02050604050505020204" pitchFamily="18" charset="0"/>
              </a:rPr>
              <a:t>, sv. </a:t>
            </a:r>
            <a:r>
              <a:rPr lang="cs-CZ" sz="1400" dirty="0" err="1">
                <a:latin typeface="Bookman Old Style" panose="02050604050505020204" pitchFamily="18" charset="0"/>
              </a:rPr>
              <a:t>Kunibert</a:t>
            </a:r>
            <a:r>
              <a:rPr lang="cs-CZ" sz="1400" dirty="0">
                <a:latin typeface="Bookman Old Style" panose="02050604050505020204" pitchFamily="18" charset="0"/>
              </a:rPr>
              <a:t>, 1. třetina 13. století</a:t>
            </a:r>
          </a:p>
        </p:txBody>
      </p:sp>
    </p:spTree>
    <p:extLst>
      <p:ext uri="{BB962C8B-B14F-4D97-AF65-F5344CB8AC3E}">
        <p14:creationId xmlns:p14="http://schemas.microsoft.com/office/powerpoint/2010/main" val="31938478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833BF-BA43-75FB-352D-C9CFFC1EC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982FC7E-1997-6B78-8296-760506E3A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558" y="206679"/>
            <a:ext cx="6198884" cy="247303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258BD5C-7C56-6603-A8F4-30A8FE5E23C8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9" t="28350" r="6516" b="16219"/>
          <a:stretch>
            <a:fillRect/>
          </a:stretch>
        </p:blipFill>
        <p:spPr>
          <a:xfrm>
            <a:off x="450936" y="2967863"/>
            <a:ext cx="3645075" cy="313231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1E68F07-DC68-3151-5655-E04A280AC666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3" r="10460" b="6821"/>
          <a:stretch>
            <a:fillRect/>
          </a:stretch>
        </p:blipFill>
        <p:spPr>
          <a:xfrm rot="5400000">
            <a:off x="7400538" y="1936618"/>
            <a:ext cx="3309280" cy="5371771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178838B8-72F5-BE5C-0259-B5CCBD251441}"/>
              </a:ext>
            </a:extLst>
          </p:cNvPr>
          <p:cNvSpPr txBox="1"/>
          <p:nvPr/>
        </p:nvSpPr>
        <p:spPr>
          <a:xfrm>
            <a:off x="281353" y="6277144"/>
            <a:ext cx="4843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Bookman Old Style" panose="02050604050505020204" pitchFamily="18" charset="0"/>
              </a:rPr>
              <a:t>Kostel sv. Michala v Opatovicích (Praha), před </a:t>
            </a:r>
            <a:r>
              <a:rPr lang="cs-CZ" sz="1400" b="1" dirty="0">
                <a:latin typeface="Bookman Old Style" panose="02050604050505020204" pitchFamily="18" charset="0"/>
              </a:rPr>
              <a:t>1369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A914DF9-C057-6494-2D4D-EE6E4D116A6C}"/>
              </a:ext>
            </a:extLst>
          </p:cNvPr>
          <p:cNvSpPr txBox="1"/>
          <p:nvPr/>
        </p:nvSpPr>
        <p:spPr>
          <a:xfrm>
            <a:off x="5486400" y="6257515"/>
            <a:ext cx="6521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Bookman Old Style" panose="02050604050505020204" pitchFamily="18" charset="0"/>
              </a:rPr>
              <a:t>Kaple při kostele Panny Marie v Opavě (</a:t>
            </a:r>
            <a:r>
              <a:rPr lang="cs-CZ" sz="1400" b="1" dirty="0">
                <a:latin typeface="Bookman Old Style" panose="02050604050505020204" pitchFamily="18" charset="0"/>
              </a:rPr>
              <a:t>kol. 1360</a:t>
            </a:r>
            <a:r>
              <a:rPr lang="cs-CZ" sz="1400" dirty="0">
                <a:latin typeface="Bookman Old Style" panose="02050604050505020204" pitchFamily="18" charset="0"/>
              </a:rPr>
              <a:t>), převzato z Prix 2003</a:t>
            </a:r>
          </a:p>
        </p:txBody>
      </p:sp>
    </p:spTree>
    <p:extLst>
      <p:ext uri="{BB962C8B-B14F-4D97-AF65-F5344CB8AC3E}">
        <p14:creationId xmlns:p14="http://schemas.microsoft.com/office/powerpoint/2010/main" val="25679329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rázek 38">
            <a:extLst>
              <a:ext uri="{FF2B5EF4-FFF2-40B4-BE49-F238E27FC236}">
                <a16:creationId xmlns:a16="http://schemas.microsoft.com/office/drawing/2014/main" id="{CCE31336-8763-40D6-9391-C5FB941CF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5551" y="2292343"/>
            <a:ext cx="6200169" cy="2475191"/>
          </a:xfrm>
          <a:prstGeom prst="rect">
            <a:avLst/>
          </a:prstGeom>
        </p:spPr>
      </p:pic>
      <p:sp>
        <p:nvSpPr>
          <p:cNvPr id="40" name="Ovál 39">
            <a:extLst>
              <a:ext uri="{FF2B5EF4-FFF2-40B4-BE49-F238E27FC236}">
                <a16:creationId xmlns:a16="http://schemas.microsoft.com/office/drawing/2014/main" id="{DF28040B-72D2-4EC6-BDC4-BD2C55BFC073}"/>
              </a:ext>
            </a:extLst>
          </p:cNvPr>
          <p:cNvSpPr/>
          <p:nvPr/>
        </p:nvSpPr>
        <p:spPr>
          <a:xfrm>
            <a:off x="7208321" y="3039541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Ovál 40">
            <a:extLst>
              <a:ext uri="{FF2B5EF4-FFF2-40B4-BE49-F238E27FC236}">
                <a16:creationId xmlns:a16="http://schemas.microsoft.com/office/drawing/2014/main" id="{11E14706-D35C-4E01-A9E9-B86EF4BE5C02}"/>
              </a:ext>
            </a:extLst>
          </p:cNvPr>
          <p:cNvSpPr/>
          <p:nvPr/>
        </p:nvSpPr>
        <p:spPr>
          <a:xfrm>
            <a:off x="7208320" y="4244932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Ovál 41">
            <a:extLst>
              <a:ext uri="{FF2B5EF4-FFF2-40B4-BE49-F238E27FC236}">
                <a16:creationId xmlns:a16="http://schemas.microsoft.com/office/drawing/2014/main" id="{D26428D6-00F5-4396-8537-D6588B7F09A2}"/>
              </a:ext>
            </a:extLst>
          </p:cNvPr>
          <p:cNvSpPr/>
          <p:nvPr/>
        </p:nvSpPr>
        <p:spPr>
          <a:xfrm>
            <a:off x="7919108" y="3039540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Ovál 42">
            <a:extLst>
              <a:ext uri="{FF2B5EF4-FFF2-40B4-BE49-F238E27FC236}">
                <a16:creationId xmlns:a16="http://schemas.microsoft.com/office/drawing/2014/main" id="{2F40EC91-C3DB-4779-AF74-427B6D41D47C}"/>
              </a:ext>
            </a:extLst>
          </p:cNvPr>
          <p:cNvSpPr/>
          <p:nvPr/>
        </p:nvSpPr>
        <p:spPr>
          <a:xfrm>
            <a:off x="7919108" y="4244932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4" name="Ovál 43">
            <a:extLst>
              <a:ext uri="{FF2B5EF4-FFF2-40B4-BE49-F238E27FC236}">
                <a16:creationId xmlns:a16="http://schemas.microsoft.com/office/drawing/2014/main" id="{DEA4EF11-1F3F-4844-B756-BE84C83516B3}"/>
              </a:ext>
            </a:extLst>
          </p:cNvPr>
          <p:cNvSpPr/>
          <p:nvPr/>
        </p:nvSpPr>
        <p:spPr>
          <a:xfrm>
            <a:off x="8638795" y="3051908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5" name="Ovál 44">
            <a:extLst>
              <a:ext uri="{FF2B5EF4-FFF2-40B4-BE49-F238E27FC236}">
                <a16:creationId xmlns:a16="http://schemas.microsoft.com/office/drawing/2014/main" id="{DB372D58-825E-48A3-A6F2-A00C3D0814B5}"/>
              </a:ext>
            </a:extLst>
          </p:cNvPr>
          <p:cNvSpPr/>
          <p:nvPr/>
        </p:nvSpPr>
        <p:spPr>
          <a:xfrm>
            <a:off x="8638795" y="4244931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33F1227D-B596-4009-B1F1-B82D6F27A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45" y="2292342"/>
            <a:ext cx="5658507" cy="2475191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17912140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Obrázek 45">
            <a:extLst>
              <a:ext uri="{FF2B5EF4-FFF2-40B4-BE49-F238E27FC236}">
                <a16:creationId xmlns:a16="http://schemas.microsoft.com/office/drawing/2014/main" id="{7F92D6FD-A6AC-4B34-B74D-B94453FCDD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673" t="68753" b="1"/>
          <a:stretch>
            <a:fillRect/>
          </a:stretch>
        </p:blipFill>
        <p:spPr>
          <a:xfrm>
            <a:off x="149846" y="3839228"/>
            <a:ext cx="4905007" cy="2302181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99413068-E7CF-45F5-8D2C-13A6698B7E59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2267064" y="223649"/>
            <a:ext cx="7236723" cy="2927835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84D71A4-3F1D-4CE6-B9CA-91DC80C15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4825" y="3498027"/>
            <a:ext cx="7071756" cy="2942356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5C0ADDB-53A2-4604-8B5D-95960A81CD67}"/>
              </a:ext>
            </a:extLst>
          </p:cNvPr>
          <p:cNvSpPr txBox="1"/>
          <p:nvPr/>
        </p:nvSpPr>
        <p:spPr>
          <a:xfrm>
            <a:off x="505686" y="6246421"/>
            <a:ext cx="352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err="1">
                <a:latin typeface="Bookman Old Style" panose="02050604050505020204" pitchFamily="18" charset="0"/>
              </a:rPr>
              <a:t>Juditten</a:t>
            </a:r>
            <a:r>
              <a:rPr lang="cs-CZ" sz="1400" dirty="0">
                <a:latin typeface="Bookman Old Style" panose="02050604050505020204" pitchFamily="18" charset="0"/>
              </a:rPr>
              <a:t>, c. 1290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EF8CBA4-4494-4AA0-9F96-22606487B7A8}"/>
              </a:ext>
            </a:extLst>
          </p:cNvPr>
          <p:cNvSpPr txBox="1"/>
          <p:nvPr/>
        </p:nvSpPr>
        <p:spPr>
          <a:xfrm>
            <a:off x="5605153" y="6246421"/>
            <a:ext cx="40079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latin typeface="Bookman Old Style" panose="02050604050505020204" pitchFamily="18" charset="0"/>
              </a:rPr>
              <a:t>Lincoln</a:t>
            </a:r>
            <a:r>
              <a:rPr lang="cs-CZ" sz="1400" dirty="0">
                <a:latin typeface="Bookman Old Style" panose="02050604050505020204" pitchFamily="18" charset="0"/>
              </a:rPr>
              <a:t>, St. </a:t>
            </a:r>
            <a:r>
              <a:rPr lang="cs-CZ" sz="1400" dirty="0" err="1">
                <a:latin typeface="Bookman Old Style" panose="02050604050505020204" pitchFamily="18" charset="0"/>
              </a:rPr>
              <a:t>Hugh</a:t>
            </a:r>
            <a:r>
              <a:rPr lang="cs-CZ" sz="1400" dirty="0">
                <a:latin typeface="Bookman Old Style" panose="02050604050505020204" pitchFamily="18" charset="0"/>
              </a:rPr>
              <a:t> </a:t>
            </a:r>
            <a:r>
              <a:rPr lang="cs-CZ" sz="1400" dirty="0" err="1">
                <a:latin typeface="Bookman Old Style" panose="02050604050505020204" pitchFamily="18" charset="0"/>
              </a:rPr>
              <a:t>Choir</a:t>
            </a:r>
            <a:r>
              <a:rPr lang="cs-CZ" sz="1400" dirty="0">
                <a:latin typeface="Bookman Old Style" panose="02050604050505020204" pitchFamily="18" charset="0"/>
              </a:rPr>
              <a:t>, po 1190</a:t>
            </a:r>
          </a:p>
        </p:txBody>
      </p:sp>
      <p:sp>
        <p:nvSpPr>
          <p:cNvPr id="48" name="Ovál 47">
            <a:extLst>
              <a:ext uri="{FF2B5EF4-FFF2-40B4-BE49-F238E27FC236}">
                <a16:creationId xmlns:a16="http://schemas.microsoft.com/office/drawing/2014/main" id="{099921EA-2202-4FB7-A773-73741020022E}"/>
              </a:ext>
            </a:extLst>
          </p:cNvPr>
          <p:cNvSpPr/>
          <p:nvPr/>
        </p:nvSpPr>
        <p:spPr>
          <a:xfrm>
            <a:off x="6561264" y="3894115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9" name="Ovál 48">
            <a:extLst>
              <a:ext uri="{FF2B5EF4-FFF2-40B4-BE49-F238E27FC236}">
                <a16:creationId xmlns:a16="http://schemas.microsoft.com/office/drawing/2014/main" id="{DCBE2722-C0A9-4683-BD18-7B550235AB0D}"/>
              </a:ext>
            </a:extLst>
          </p:cNvPr>
          <p:cNvSpPr/>
          <p:nvPr/>
        </p:nvSpPr>
        <p:spPr>
          <a:xfrm>
            <a:off x="7734214" y="3894115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0" name="Ovál 49">
            <a:extLst>
              <a:ext uri="{FF2B5EF4-FFF2-40B4-BE49-F238E27FC236}">
                <a16:creationId xmlns:a16="http://schemas.microsoft.com/office/drawing/2014/main" id="{7DD5518B-9CEE-40B3-8099-9C20C92EC494}"/>
              </a:ext>
            </a:extLst>
          </p:cNvPr>
          <p:cNvSpPr/>
          <p:nvPr/>
        </p:nvSpPr>
        <p:spPr>
          <a:xfrm>
            <a:off x="8907164" y="3894114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1" name="Ovál 50">
            <a:extLst>
              <a:ext uri="{FF2B5EF4-FFF2-40B4-BE49-F238E27FC236}">
                <a16:creationId xmlns:a16="http://schemas.microsoft.com/office/drawing/2014/main" id="{3E0AB70D-0B01-4825-BD4F-97BD6F06C914}"/>
              </a:ext>
            </a:extLst>
          </p:cNvPr>
          <p:cNvSpPr/>
          <p:nvPr/>
        </p:nvSpPr>
        <p:spPr>
          <a:xfrm>
            <a:off x="10011830" y="3894114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2" name="Ovál 51">
            <a:extLst>
              <a:ext uri="{FF2B5EF4-FFF2-40B4-BE49-F238E27FC236}">
                <a16:creationId xmlns:a16="http://schemas.microsoft.com/office/drawing/2014/main" id="{A7DF83F4-9E75-40C3-A65B-C4D1804C365F}"/>
              </a:ext>
            </a:extLst>
          </p:cNvPr>
          <p:cNvSpPr/>
          <p:nvPr/>
        </p:nvSpPr>
        <p:spPr>
          <a:xfrm>
            <a:off x="6561263" y="6066795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3" name="Ovál 52">
            <a:extLst>
              <a:ext uri="{FF2B5EF4-FFF2-40B4-BE49-F238E27FC236}">
                <a16:creationId xmlns:a16="http://schemas.microsoft.com/office/drawing/2014/main" id="{C8FED11E-43D8-4579-9171-F93E4CF049F6}"/>
              </a:ext>
            </a:extLst>
          </p:cNvPr>
          <p:cNvSpPr/>
          <p:nvPr/>
        </p:nvSpPr>
        <p:spPr>
          <a:xfrm>
            <a:off x="7734214" y="6024987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4" name="Ovál 53">
            <a:extLst>
              <a:ext uri="{FF2B5EF4-FFF2-40B4-BE49-F238E27FC236}">
                <a16:creationId xmlns:a16="http://schemas.microsoft.com/office/drawing/2014/main" id="{A7E33371-C247-419A-9335-08F0454F692F}"/>
              </a:ext>
            </a:extLst>
          </p:cNvPr>
          <p:cNvSpPr/>
          <p:nvPr/>
        </p:nvSpPr>
        <p:spPr>
          <a:xfrm>
            <a:off x="8907163" y="6024987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Ovál 54">
            <a:extLst>
              <a:ext uri="{FF2B5EF4-FFF2-40B4-BE49-F238E27FC236}">
                <a16:creationId xmlns:a16="http://schemas.microsoft.com/office/drawing/2014/main" id="{0E4F9F2E-EE77-4939-A523-5E1984744395}"/>
              </a:ext>
            </a:extLst>
          </p:cNvPr>
          <p:cNvSpPr/>
          <p:nvPr/>
        </p:nvSpPr>
        <p:spPr>
          <a:xfrm>
            <a:off x="10011830" y="6000984"/>
            <a:ext cx="136567" cy="1316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nice 5"/>
          <p:cNvCxnSpPr>
            <a:stCxn id="48" idx="5"/>
          </p:cNvCxnSpPr>
          <p:nvPr/>
        </p:nvCxnSpPr>
        <p:spPr>
          <a:xfrm>
            <a:off x="6677831" y="4006461"/>
            <a:ext cx="398472" cy="98566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 flipV="1">
            <a:off x="6697830" y="5049795"/>
            <a:ext cx="378473" cy="1017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flipV="1">
            <a:off x="6715052" y="5081943"/>
            <a:ext cx="569133" cy="96880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/>
          <p:cNvCxnSpPr/>
          <p:nvPr/>
        </p:nvCxnSpPr>
        <p:spPr>
          <a:xfrm flipV="1">
            <a:off x="7371116" y="4023606"/>
            <a:ext cx="427234" cy="96852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V="1">
            <a:off x="7133968" y="4010058"/>
            <a:ext cx="601187" cy="95807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/>
          <p:cNvCxnSpPr/>
          <p:nvPr/>
        </p:nvCxnSpPr>
        <p:spPr>
          <a:xfrm flipH="1" flipV="1">
            <a:off x="7345538" y="5069319"/>
            <a:ext cx="394031" cy="93166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>
            <a:off x="3962400" y="1227438"/>
            <a:ext cx="8238" cy="1351005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>
          <a:xfrm>
            <a:off x="4847968" y="1298248"/>
            <a:ext cx="8238" cy="1351005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CED2827A-2B96-AE59-1ABC-2A269593061B}"/>
              </a:ext>
            </a:extLst>
          </p:cNvPr>
          <p:cNvCxnSpPr/>
          <p:nvPr/>
        </p:nvCxnSpPr>
        <p:spPr>
          <a:xfrm>
            <a:off x="5675732" y="1298247"/>
            <a:ext cx="8238" cy="1351005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806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C348AFA-7AE4-4C48-B1FF-A9C28B7AC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471" y="-816787"/>
            <a:ext cx="12287471" cy="8204446"/>
          </a:xfrm>
          <a:prstGeom prst="rect">
            <a:avLst/>
          </a:prstGeom>
        </p:spPr>
      </p:pic>
      <p:sp>
        <p:nvSpPr>
          <p:cNvPr id="2" name="Šipka nahoru 1">
            <a:extLst>
              <a:ext uri="{FF2B5EF4-FFF2-40B4-BE49-F238E27FC236}">
                <a16:creationId xmlns:a16="http://schemas.microsoft.com/office/drawing/2014/main" id="{270948D4-CA68-A2F9-17F6-C75F5D193BBE}"/>
              </a:ext>
            </a:extLst>
          </p:cNvPr>
          <p:cNvSpPr/>
          <p:nvPr/>
        </p:nvSpPr>
        <p:spPr>
          <a:xfrm rot="19058499">
            <a:off x="8912888" y="5968721"/>
            <a:ext cx="381838" cy="763675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0179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9D20540-475D-496E-9CE8-A6A6867BA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96556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2F66994-1B4F-4358-8506-E9123A5C7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035" y="996506"/>
            <a:ext cx="5667946" cy="486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21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5AF413D-2070-49C2-96FE-36C2E61D4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9768"/>
            <a:ext cx="10387914" cy="5079358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E90656ED-8E79-42D2-99EB-6E2D59755825}"/>
              </a:ext>
            </a:extLst>
          </p:cNvPr>
          <p:cNvSpPr/>
          <p:nvPr/>
        </p:nvSpPr>
        <p:spPr>
          <a:xfrm>
            <a:off x="7344032" y="1834839"/>
            <a:ext cx="712786" cy="6976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12B3BDDD-8768-463D-A89B-36A70C03B8AC}"/>
              </a:ext>
            </a:extLst>
          </p:cNvPr>
          <p:cNvSpPr/>
          <p:nvPr/>
        </p:nvSpPr>
        <p:spPr>
          <a:xfrm>
            <a:off x="5525235" y="2894424"/>
            <a:ext cx="3473533" cy="152004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r="4661" b="6147"/>
          <a:stretch/>
        </p:blipFill>
        <p:spPr>
          <a:xfrm>
            <a:off x="10115249" y="163469"/>
            <a:ext cx="1879044" cy="1895990"/>
          </a:xfrm>
          <a:prstGeom prst="rect">
            <a:avLst/>
          </a:prstGeom>
        </p:spPr>
      </p:pic>
      <p:cxnSp>
        <p:nvCxnSpPr>
          <p:cNvPr id="8" name="Přímá spojnice se šipkou 7"/>
          <p:cNvCxnSpPr>
            <a:stCxn id="2" idx="3"/>
          </p:cNvCxnSpPr>
          <p:nvPr/>
        </p:nvCxnSpPr>
        <p:spPr>
          <a:xfrm flipV="1">
            <a:off x="8056818" y="1729946"/>
            <a:ext cx="2058430" cy="45369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3997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34A8D3D-CCE9-4561-9A2A-42404FFFB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012466" y="-2008118"/>
            <a:ext cx="4167068" cy="10441957"/>
          </a:xfrm>
          <a:prstGeom prst="rect">
            <a:avLst/>
          </a:prstGeom>
        </p:spPr>
      </p:pic>
      <p:sp>
        <p:nvSpPr>
          <p:cNvPr id="3" name="Šipka: nahoru 2">
            <a:extLst>
              <a:ext uri="{FF2B5EF4-FFF2-40B4-BE49-F238E27FC236}">
                <a16:creationId xmlns:a16="http://schemas.microsoft.com/office/drawing/2014/main" id="{77222F1E-1DF5-434B-A09D-50FD42CC0253}"/>
              </a:ext>
            </a:extLst>
          </p:cNvPr>
          <p:cNvSpPr/>
          <p:nvPr/>
        </p:nvSpPr>
        <p:spPr>
          <a:xfrm>
            <a:off x="6317672" y="5450774"/>
            <a:ext cx="368135" cy="712520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3825C5C2-CB5C-44AD-A630-B7B906E8316D}"/>
              </a:ext>
            </a:extLst>
          </p:cNvPr>
          <p:cNvSpPr/>
          <p:nvPr/>
        </p:nvSpPr>
        <p:spPr>
          <a:xfrm>
            <a:off x="950025" y="1193470"/>
            <a:ext cx="10315699" cy="403761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2261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BC9E63A-91CE-436A-A945-96081F3F1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302" y="0"/>
            <a:ext cx="7076514" cy="6858000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D86B146B-4C0F-423B-9421-173E94D0CB57}"/>
              </a:ext>
            </a:extLst>
          </p:cNvPr>
          <p:cNvSpPr/>
          <p:nvPr/>
        </p:nvSpPr>
        <p:spPr>
          <a:xfrm>
            <a:off x="5082639" y="1353787"/>
            <a:ext cx="4281055" cy="116378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 descr="A101 - BAK Development">
            <a:extLst>
              <a:ext uri="{FF2B5EF4-FFF2-40B4-BE49-F238E27FC236}">
                <a16:creationId xmlns:a16="http://schemas.microsoft.com/office/drawing/2014/main" id="{8299A2D4-26A8-4E7B-B070-659642C81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94167">
            <a:off x="855132" y="2785266"/>
            <a:ext cx="1257835" cy="179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377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BC9E63A-91CE-436A-A945-96081F3F1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302" y="0"/>
            <a:ext cx="7076514" cy="6858000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D86B146B-4C0F-423B-9421-173E94D0CB57}"/>
              </a:ext>
            </a:extLst>
          </p:cNvPr>
          <p:cNvSpPr/>
          <p:nvPr/>
        </p:nvSpPr>
        <p:spPr>
          <a:xfrm>
            <a:off x="5263978" y="1514104"/>
            <a:ext cx="1748401" cy="85502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8D14CD1-ED15-4C23-86B0-A26D39B66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73" y="2654042"/>
            <a:ext cx="2188654" cy="202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36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0930EAC-B95A-4280-99CD-5FDE8EFEC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143" y="279400"/>
            <a:ext cx="969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79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4FB5053-EA36-4537-BFCB-538B97126F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231" y="-348040"/>
            <a:ext cx="12442752" cy="822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67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206EF4C-80F3-4D28-B7B0-E6E5B27D6C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7" r="29782"/>
          <a:stretch/>
        </p:blipFill>
        <p:spPr>
          <a:xfrm>
            <a:off x="241668" y="0"/>
            <a:ext cx="4451685" cy="6858615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58C43BEA-228E-E3ED-4AC1-310CB9BD64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047649">
            <a:off x="6469996" y="0"/>
            <a:ext cx="39350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7241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152</Words>
  <Application>Microsoft Office PowerPoint</Application>
  <PresentationFormat>Širokoúhlá obrazovka</PresentationFormat>
  <Paragraphs>35</Paragraphs>
  <Slides>42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7" baseType="lpstr">
      <vt:lpstr>Arial</vt:lpstr>
      <vt:lpstr>Bookman Old Style</vt:lpstr>
      <vt:lpstr>Calibri</vt:lpstr>
      <vt:lpstr>Calibri Light</vt:lpstr>
      <vt:lpstr>Motiv Office</vt:lpstr>
      <vt:lpstr>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Parléřovo, parléřovské — nebo ani jedno?</dc:title>
  <dc:creator>Facincani Filip</dc:creator>
  <cp:lastModifiedBy>Facincani Filip</cp:lastModifiedBy>
  <cp:revision>85</cp:revision>
  <dcterms:created xsi:type="dcterms:W3CDTF">2026-02-02T07:10:49Z</dcterms:created>
  <dcterms:modified xsi:type="dcterms:W3CDTF">2026-04-08T05:07:03Z</dcterms:modified>
</cp:coreProperties>
</file>