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11/9/2018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Drama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2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Ernst </a:t>
            </a:r>
            <a:r>
              <a:rPr lang="cs-CZ" dirty="0" err="1" smtClean="0"/>
              <a:t>Toller</a:t>
            </a:r>
            <a:r>
              <a:rPr lang="cs-CZ" dirty="0" smtClean="0"/>
              <a:t> 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Die </a:t>
            </a:r>
            <a:r>
              <a:rPr lang="cs-CZ" i="1" dirty="0" err="1" smtClean="0"/>
              <a:t>Sintflut</a:t>
            </a:r>
            <a:r>
              <a:rPr lang="cs-CZ" i="1" dirty="0" smtClean="0"/>
              <a:t> </a:t>
            </a:r>
            <a:r>
              <a:rPr lang="cs-CZ" dirty="0" smtClean="0"/>
              <a:t>(1924)</a:t>
            </a:r>
          </a:p>
          <a:p>
            <a:r>
              <a:rPr lang="cs-CZ" dirty="0" smtClean="0"/>
              <a:t>Gott in </a:t>
            </a:r>
            <a:r>
              <a:rPr lang="cs-CZ" dirty="0" err="1" smtClean="0"/>
              <a:t>menschlicher</a:t>
            </a:r>
            <a:r>
              <a:rPr lang="cs-CZ" dirty="0" smtClean="0"/>
              <a:t> </a:t>
            </a:r>
            <a:r>
              <a:rPr lang="cs-CZ" dirty="0" err="1" smtClean="0"/>
              <a:t>Gestalt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Sonderbar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der </a:t>
            </a:r>
            <a:r>
              <a:rPr lang="cs-CZ" dirty="0" err="1" smtClean="0"/>
              <a:t>Mensch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sein</a:t>
            </a:r>
            <a:r>
              <a:rPr lang="cs-CZ" dirty="0" smtClean="0"/>
              <a:t> Vater Gott </a:t>
            </a:r>
            <a:r>
              <a:rPr lang="cs-CZ" dirty="0" err="1" smtClean="0"/>
              <a:t>ist</a:t>
            </a:r>
            <a:r>
              <a:rPr lang="cs-CZ" dirty="0" smtClean="0"/>
              <a:t>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001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Ernst Toller: </a:t>
            </a:r>
            <a:r>
              <a:rPr lang="de-DE" i="1" dirty="0"/>
              <a:t>Masse Mensch </a:t>
            </a:r>
            <a:r>
              <a:rPr lang="de-DE" dirty="0"/>
              <a:t>(1921)</a:t>
            </a:r>
            <a:br>
              <a:rPr lang="de-DE" dirty="0"/>
            </a:b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err="1" smtClean="0"/>
              <a:t>Stationendrama</a:t>
            </a:r>
            <a:endParaRPr lang="de-DE" dirty="0" smtClean="0"/>
          </a:p>
          <a:p>
            <a:r>
              <a:rPr lang="de-DE" dirty="0" smtClean="0"/>
              <a:t>Erlebnis des Krieges</a:t>
            </a:r>
          </a:p>
          <a:p>
            <a:r>
              <a:rPr lang="de-DE" dirty="0" smtClean="0"/>
              <a:t>Allegorisch-stilisierten Hauptfiguren</a:t>
            </a:r>
          </a:p>
          <a:p>
            <a:r>
              <a:rPr lang="de-DE" dirty="0" smtClean="0"/>
              <a:t>Frau (unblutiger Streik) X Namenloser (Revolution)</a:t>
            </a:r>
            <a:endParaRPr lang="cs-CZ" dirty="0" smtClean="0"/>
          </a:p>
          <a:p>
            <a:r>
              <a:rPr lang="de-DE" b="1" dirty="0"/>
              <a:t>Die Frau</a:t>
            </a:r>
            <a:r>
              <a:rPr lang="de-DE" dirty="0"/>
              <a:t>       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de-DE" dirty="0" smtClean="0"/>
              <a:t>Masse </a:t>
            </a:r>
            <a:r>
              <a:rPr lang="de-DE" dirty="0"/>
              <a:t>ist nicht heilig. </a:t>
            </a:r>
            <a:br>
              <a:rPr lang="de-DE" dirty="0"/>
            </a:br>
            <a:r>
              <a:rPr lang="de-DE" dirty="0"/>
              <a:t>Gewalt schuf Masse. </a:t>
            </a:r>
            <a:br>
              <a:rPr lang="de-DE" dirty="0"/>
            </a:br>
            <a:r>
              <a:rPr lang="de-DE" dirty="0"/>
              <a:t>Besitzunrecht schuf Masse. </a:t>
            </a:r>
            <a:br>
              <a:rPr lang="de-DE" dirty="0"/>
            </a:br>
            <a:r>
              <a:rPr lang="de-DE" dirty="0"/>
              <a:t>Masse ist Trieb aus Not, </a:t>
            </a:r>
            <a:br>
              <a:rPr lang="de-DE" dirty="0"/>
            </a:br>
            <a:r>
              <a:rPr lang="de-DE" dirty="0"/>
              <a:t>Ist gläubige Demut... </a:t>
            </a:r>
            <a:br>
              <a:rPr lang="de-DE" dirty="0"/>
            </a:br>
            <a:r>
              <a:rPr lang="de-DE" dirty="0"/>
              <a:t>Ist grausame Rache -- </a:t>
            </a:r>
            <a:br>
              <a:rPr lang="de-DE" dirty="0"/>
            </a:br>
            <a:r>
              <a:rPr lang="de-DE" dirty="0"/>
              <a:t>Ist blinder Sklave... </a:t>
            </a:r>
            <a:br>
              <a:rPr lang="de-DE" dirty="0"/>
            </a:br>
            <a:r>
              <a:rPr lang="de-DE" dirty="0"/>
              <a:t>Ist frommer Wille... </a:t>
            </a:r>
            <a:br>
              <a:rPr lang="de-DE" dirty="0"/>
            </a:br>
            <a:r>
              <a:rPr lang="de-DE" dirty="0"/>
              <a:t>Masse ist zerstampfter Acker, </a:t>
            </a:r>
            <a:br>
              <a:rPr lang="de-DE" dirty="0"/>
            </a:br>
            <a:r>
              <a:rPr lang="de-DE" dirty="0"/>
              <a:t>Masse ist verschüttet Volk</a:t>
            </a:r>
            <a:r>
              <a:rPr lang="de-DE" dirty="0" smtClean="0"/>
              <a:t>.</a:t>
            </a:r>
            <a:r>
              <a:rPr lang="cs-CZ" dirty="0" smtClean="0"/>
              <a:t>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298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Carl </a:t>
            </a:r>
            <a:r>
              <a:rPr lang="cs-CZ" dirty="0" err="1" smtClean="0"/>
              <a:t>Sternheim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Sozialkritische Dramen</a:t>
            </a:r>
          </a:p>
          <a:p>
            <a:r>
              <a:rPr lang="de-DE" dirty="0" smtClean="0"/>
              <a:t>Satirisch</a:t>
            </a:r>
          </a:p>
          <a:p>
            <a:r>
              <a:rPr lang="de-DE" dirty="0" smtClean="0"/>
              <a:t>Spielen vor dem Hintergrund der Wilhelminischen Zeit</a:t>
            </a:r>
            <a:endParaRPr lang="cs-CZ" dirty="0" smtClean="0"/>
          </a:p>
          <a:p>
            <a:r>
              <a:rPr lang="cs-CZ" dirty="0" smtClean="0"/>
              <a:t>Die </a:t>
            </a:r>
            <a:r>
              <a:rPr lang="cs-CZ" dirty="0" err="1" smtClean="0"/>
              <a:t>Welt</a:t>
            </a:r>
            <a:r>
              <a:rPr lang="cs-CZ" dirty="0" smtClean="0"/>
              <a:t> der </a:t>
            </a:r>
            <a:r>
              <a:rPr lang="cs-CZ" dirty="0" err="1" smtClean="0"/>
              <a:t>Spießer</a:t>
            </a: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Aus</a:t>
            </a:r>
            <a:r>
              <a:rPr lang="cs-CZ" i="1" dirty="0" smtClean="0"/>
              <a:t> dem </a:t>
            </a:r>
            <a:r>
              <a:rPr lang="cs-CZ" i="1" dirty="0" err="1" smtClean="0"/>
              <a:t>bürgerlichen</a:t>
            </a:r>
            <a:r>
              <a:rPr lang="cs-CZ" i="1" dirty="0" smtClean="0"/>
              <a:t> </a:t>
            </a:r>
            <a:r>
              <a:rPr lang="cs-CZ" i="1" dirty="0" err="1" smtClean="0"/>
              <a:t>Heldenleben</a:t>
            </a:r>
            <a:r>
              <a:rPr lang="cs-CZ" i="1" dirty="0" smtClean="0"/>
              <a:t> </a:t>
            </a:r>
            <a:r>
              <a:rPr lang="cs-CZ" sz="2400" dirty="0" smtClean="0"/>
              <a:t>(1911-1914)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00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Wandlung der Welt durch die Wandlung der Menschen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31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Ausdrucks</a:t>
            </a:r>
            <a:r>
              <a:rPr lang="cs-CZ" dirty="0" smtClean="0"/>
              <a:t>s</a:t>
            </a:r>
            <a:r>
              <a:rPr lang="de-DE" dirty="0" err="1" smtClean="0"/>
              <a:t>tarke</a:t>
            </a:r>
            <a:r>
              <a:rPr lang="de-DE" dirty="0" smtClean="0"/>
              <a:t> </a:t>
            </a:r>
            <a:r>
              <a:rPr lang="de-DE" dirty="0" smtClean="0"/>
              <a:t>Sprache</a:t>
            </a:r>
          </a:p>
          <a:p>
            <a:r>
              <a:rPr lang="cs-CZ" dirty="0" err="1" smtClean="0"/>
              <a:t>Affektgeladene</a:t>
            </a:r>
            <a:r>
              <a:rPr lang="cs-CZ" dirty="0" smtClean="0"/>
              <a:t> </a:t>
            </a:r>
            <a:r>
              <a:rPr lang="cs-CZ" dirty="0" err="1" smtClean="0"/>
              <a:t>Gebärden</a:t>
            </a:r>
            <a:endParaRPr lang="cs-CZ" dirty="0" smtClean="0"/>
          </a:p>
          <a:p>
            <a:r>
              <a:rPr lang="cs-CZ" dirty="0" err="1" smtClean="0"/>
              <a:t>Detaillierte</a:t>
            </a:r>
            <a:r>
              <a:rPr lang="cs-CZ" dirty="0" smtClean="0"/>
              <a:t> </a:t>
            </a:r>
            <a:r>
              <a:rPr lang="cs-CZ" dirty="0" err="1" smtClean="0"/>
              <a:t>Regieanweisungen</a:t>
            </a:r>
            <a:endParaRPr lang="cs-CZ" dirty="0" smtClean="0"/>
          </a:p>
          <a:p>
            <a:r>
              <a:rPr lang="cs-CZ" dirty="0" err="1" smtClean="0"/>
              <a:t>Symbolträchtige</a:t>
            </a:r>
            <a:r>
              <a:rPr lang="cs-CZ" dirty="0" smtClean="0"/>
              <a:t> </a:t>
            </a:r>
            <a:r>
              <a:rPr lang="cs-CZ" dirty="0" err="1" smtClean="0"/>
              <a:t>Farben</a:t>
            </a:r>
            <a:endParaRPr lang="cs-CZ" dirty="0" smtClean="0"/>
          </a:p>
          <a:p>
            <a:r>
              <a:rPr lang="cs-CZ" dirty="0" err="1" smtClean="0"/>
              <a:t>Lichteffekte</a:t>
            </a:r>
            <a:endParaRPr lang="cs-CZ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035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Oskar </a:t>
            </a:r>
            <a:r>
              <a:rPr lang="cs-CZ" dirty="0" err="1" smtClean="0"/>
              <a:t>Kokoschka</a:t>
            </a:r>
            <a:r>
              <a:rPr lang="cs-CZ" dirty="0" smtClean="0"/>
              <a:t> 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Mörder</a:t>
            </a:r>
            <a:r>
              <a:rPr lang="cs-CZ" i="1" dirty="0" smtClean="0"/>
              <a:t>, </a:t>
            </a:r>
            <a:r>
              <a:rPr lang="cs-CZ" i="1" dirty="0" err="1" smtClean="0"/>
              <a:t>Hoffnung</a:t>
            </a:r>
            <a:r>
              <a:rPr lang="cs-CZ" i="1" dirty="0" smtClean="0"/>
              <a:t> der </a:t>
            </a:r>
            <a:r>
              <a:rPr lang="cs-CZ" i="1" dirty="0" err="1" smtClean="0"/>
              <a:t>Frauen</a:t>
            </a:r>
            <a:endParaRPr lang="cs-CZ" i="1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Bühnenkunstwerk</a:t>
            </a:r>
            <a:r>
              <a:rPr lang="cs-CZ" dirty="0" smtClean="0"/>
              <a:t>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503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v. </a:t>
            </a:r>
            <a:r>
              <a:rPr lang="cs-CZ" dirty="0" err="1" smtClean="0"/>
              <a:t>Kandindsky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Der </a:t>
            </a:r>
            <a:r>
              <a:rPr lang="cs-CZ" i="1" dirty="0" err="1" smtClean="0"/>
              <a:t>gelbe</a:t>
            </a:r>
            <a:r>
              <a:rPr lang="cs-CZ" i="1" dirty="0" smtClean="0"/>
              <a:t> </a:t>
            </a:r>
            <a:r>
              <a:rPr lang="cs-CZ" i="1" dirty="0" err="1" smtClean="0"/>
              <a:t>Klang</a:t>
            </a:r>
            <a:r>
              <a:rPr lang="cs-CZ" i="1" dirty="0" smtClean="0"/>
              <a:t> </a:t>
            </a:r>
            <a:r>
              <a:rPr lang="cs-CZ" dirty="0" smtClean="0"/>
              <a:t>(1912)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260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Namen und Stand der Personen werden nicht genannt</a:t>
            </a:r>
          </a:p>
          <a:p>
            <a:r>
              <a:rPr lang="de-DE" dirty="0" smtClean="0"/>
              <a:t>Stereotype</a:t>
            </a:r>
            <a:r>
              <a:rPr lang="cs-CZ" dirty="0" smtClean="0"/>
              <a:t>, </a:t>
            </a:r>
            <a:r>
              <a:rPr lang="cs-CZ" dirty="0" err="1" smtClean="0"/>
              <a:t>namenlose</a:t>
            </a:r>
            <a:r>
              <a:rPr lang="de-DE" dirty="0" smtClean="0"/>
              <a:t> Charaktere</a:t>
            </a:r>
          </a:p>
          <a:p>
            <a:r>
              <a:rPr lang="de-DE" dirty="0" smtClean="0"/>
              <a:t>Typen</a:t>
            </a:r>
          </a:p>
          <a:p>
            <a:r>
              <a:rPr lang="de-DE" dirty="0" smtClean="0"/>
              <a:t>Allgemeingültigkeit von Gestalt und Handlung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221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Vater-</a:t>
            </a:r>
            <a:r>
              <a:rPr lang="cs-CZ" dirty="0" err="1" smtClean="0"/>
              <a:t>sohn</a:t>
            </a:r>
            <a:r>
              <a:rPr lang="cs-CZ" dirty="0" smtClean="0"/>
              <a:t>-konflikt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Der expressionische Held=ein junger Mensch</a:t>
            </a:r>
          </a:p>
          <a:p>
            <a:r>
              <a:rPr lang="cs-CZ" dirty="0" err="1" smtClean="0"/>
              <a:t>Revoltiert</a:t>
            </a:r>
            <a:r>
              <a:rPr lang="cs-CZ" dirty="0" smtClean="0"/>
              <a:t> </a:t>
            </a:r>
            <a:r>
              <a:rPr lang="cs-CZ" dirty="0" err="1" smtClean="0"/>
              <a:t>gegen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Schicksal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ihn</a:t>
            </a:r>
            <a:r>
              <a:rPr lang="cs-CZ" dirty="0" smtClean="0"/>
              <a:t> </a:t>
            </a:r>
            <a:r>
              <a:rPr lang="cs-CZ" dirty="0" err="1" smtClean="0"/>
              <a:t>einschränkende</a:t>
            </a:r>
            <a:r>
              <a:rPr lang="cs-CZ" dirty="0" smtClean="0"/>
              <a:t> </a:t>
            </a:r>
            <a:r>
              <a:rPr lang="cs-CZ" dirty="0" err="1" smtClean="0"/>
              <a:t>Umwelt</a:t>
            </a:r>
            <a:r>
              <a:rPr lang="cs-CZ" dirty="0" smtClean="0"/>
              <a:t> (= Vater)</a:t>
            </a:r>
          </a:p>
          <a:p>
            <a:endParaRPr lang="cs-CZ" dirty="0"/>
          </a:p>
          <a:p>
            <a:r>
              <a:rPr lang="cs-CZ" dirty="0" smtClean="0"/>
              <a:t>Walter </a:t>
            </a:r>
            <a:r>
              <a:rPr lang="cs-CZ" dirty="0" err="1"/>
              <a:t>H</a:t>
            </a:r>
            <a:r>
              <a:rPr lang="cs-CZ" dirty="0" err="1" smtClean="0"/>
              <a:t>asenclever</a:t>
            </a:r>
            <a:r>
              <a:rPr lang="cs-CZ" dirty="0" smtClean="0"/>
              <a:t>: </a:t>
            </a:r>
            <a:r>
              <a:rPr lang="cs-CZ" i="1" dirty="0" smtClean="0"/>
              <a:t>Der </a:t>
            </a:r>
            <a:r>
              <a:rPr lang="cs-CZ" i="1" dirty="0" err="1" smtClean="0"/>
              <a:t>Sohn</a:t>
            </a:r>
            <a:r>
              <a:rPr lang="cs-CZ" i="1" dirty="0" smtClean="0"/>
              <a:t> </a:t>
            </a:r>
            <a:r>
              <a:rPr lang="cs-CZ" dirty="0" smtClean="0"/>
              <a:t>(1914)</a:t>
            </a:r>
          </a:p>
          <a:p>
            <a:r>
              <a:rPr lang="cs-CZ" dirty="0" smtClean="0"/>
              <a:t>Franz Werfel: </a:t>
            </a:r>
            <a:r>
              <a:rPr lang="cs-CZ" i="1" dirty="0" err="1" smtClean="0"/>
              <a:t>Nicht</a:t>
            </a:r>
            <a:r>
              <a:rPr lang="cs-CZ" i="1" dirty="0" smtClean="0"/>
              <a:t> der </a:t>
            </a:r>
            <a:r>
              <a:rPr lang="cs-CZ" i="1" dirty="0" err="1" smtClean="0"/>
              <a:t>Mörder</a:t>
            </a:r>
            <a:r>
              <a:rPr lang="cs-CZ" i="1" dirty="0" smtClean="0"/>
              <a:t>, der </a:t>
            </a:r>
            <a:r>
              <a:rPr lang="cs-CZ" i="1" dirty="0" err="1" smtClean="0"/>
              <a:t>Ermorderte</a:t>
            </a:r>
            <a:r>
              <a:rPr lang="cs-CZ" i="1" dirty="0" smtClean="0"/>
              <a:t> </a:t>
            </a:r>
            <a:r>
              <a:rPr lang="cs-CZ" i="1" dirty="0" err="1" smtClean="0"/>
              <a:t>ist</a:t>
            </a:r>
            <a:r>
              <a:rPr lang="cs-CZ" i="1" dirty="0" smtClean="0"/>
              <a:t> </a:t>
            </a:r>
            <a:r>
              <a:rPr lang="cs-CZ" i="1" dirty="0" err="1" smtClean="0"/>
              <a:t>schuldig</a:t>
            </a:r>
            <a:r>
              <a:rPr lang="cs-CZ" i="1" dirty="0" smtClean="0"/>
              <a:t> </a:t>
            </a:r>
            <a:r>
              <a:rPr lang="cs-CZ" dirty="0" smtClean="0"/>
              <a:t>(1920)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879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R. J. </a:t>
            </a:r>
            <a:r>
              <a:rPr lang="cs-CZ" dirty="0" err="1" smtClean="0"/>
              <a:t>Sorge</a:t>
            </a:r>
            <a:r>
              <a:rPr lang="cs-CZ" dirty="0"/>
              <a:t/>
            </a:r>
            <a:br>
              <a:rPr lang="cs-CZ" dirty="0"/>
            </a:b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Der </a:t>
            </a:r>
            <a:r>
              <a:rPr lang="cs-CZ" i="1" dirty="0" err="1" smtClean="0"/>
              <a:t>Bettler</a:t>
            </a:r>
            <a:r>
              <a:rPr lang="cs-CZ" i="1" dirty="0" smtClean="0"/>
              <a:t> </a:t>
            </a:r>
            <a:r>
              <a:rPr lang="cs-CZ" dirty="0" smtClean="0"/>
              <a:t>(1912)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369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Georg Kaiser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i="1" dirty="0" smtClean="0"/>
              <a:t>Die Bürger von Calais </a:t>
            </a:r>
            <a:r>
              <a:rPr lang="de-DE" dirty="0" smtClean="0"/>
              <a:t>(1914)</a:t>
            </a:r>
          </a:p>
          <a:p>
            <a:endParaRPr lang="de-DE" dirty="0" smtClean="0"/>
          </a:p>
          <a:p>
            <a:r>
              <a:rPr lang="de-DE" dirty="0" smtClean="0"/>
              <a:t>Ideendrama: </a:t>
            </a:r>
            <a:r>
              <a:rPr lang="cs-CZ" smtClean="0"/>
              <a:t>(</a:t>
            </a:r>
            <a:r>
              <a:rPr lang="de-DE" smtClean="0"/>
              <a:t>Drama </a:t>
            </a:r>
            <a:r>
              <a:rPr lang="de-DE" dirty="0" smtClean="0"/>
              <a:t>soll „Denken darstellen“)</a:t>
            </a:r>
          </a:p>
          <a:p>
            <a:r>
              <a:rPr lang="de-DE" dirty="0" smtClean="0"/>
              <a:t>Selbstaufopferung zugunsten der Allgemeinheit</a:t>
            </a:r>
            <a:endParaRPr lang="cs-CZ" dirty="0" smtClean="0"/>
          </a:p>
          <a:p>
            <a:endParaRPr lang="cs-CZ" dirty="0"/>
          </a:p>
          <a:p>
            <a:r>
              <a:rPr lang="cs-CZ" i="1" dirty="0" err="1" smtClean="0"/>
              <a:t>Gas</a:t>
            </a:r>
            <a:r>
              <a:rPr lang="cs-CZ" i="1" dirty="0" smtClean="0"/>
              <a:t> I </a:t>
            </a:r>
            <a:r>
              <a:rPr lang="cs-CZ" dirty="0" smtClean="0"/>
              <a:t>(1918</a:t>
            </a:r>
            <a:r>
              <a:rPr lang="cs-CZ" i="1" dirty="0" smtClean="0"/>
              <a:t>)</a:t>
            </a:r>
          </a:p>
          <a:p>
            <a:r>
              <a:rPr lang="cs-CZ" i="1" dirty="0" err="1" smtClean="0"/>
              <a:t>Gas</a:t>
            </a:r>
            <a:r>
              <a:rPr lang="cs-CZ" i="1" dirty="0" smtClean="0"/>
              <a:t> II </a:t>
            </a:r>
            <a:r>
              <a:rPr lang="cs-CZ" dirty="0" smtClean="0"/>
              <a:t>(1920)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9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29</TotalTime>
  <Words>217</Words>
  <Application>Microsoft Office PowerPoint</Application>
  <PresentationFormat>Širokoúhlá obrazovka</PresentationFormat>
  <Paragraphs>49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Rockwell</vt:lpstr>
      <vt:lpstr>Rockwell Condensed</vt:lpstr>
      <vt:lpstr>Wingdings</vt:lpstr>
      <vt:lpstr>Dřevo</vt:lpstr>
      <vt:lpstr>Drama</vt:lpstr>
      <vt:lpstr>Prezentace aplikace PowerPoint</vt:lpstr>
      <vt:lpstr>Prezentace aplikace PowerPoint</vt:lpstr>
      <vt:lpstr>Oskar Kokoschka </vt:lpstr>
      <vt:lpstr>v. Kandindsky</vt:lpstr>
      <vt:lpstr>Prezentace aplikace PowerPoint</vt:lpstr>
      <vt:lpstr>Vater-sohn-konflikt</vt:lpstr>
      <vt:lpstr>R. J. Sorge </vt:lpstr>
      <vt:lpstr>Georg Kaiser</vt:lpstr>
      <vt:lpstr>Ernst Toller </vt:lpstr>
      <vt:lpstr>Ernst Toller: Masse Mensch (1921) </vt:lpstr>
      <vt:lpstr>Carl Sternheim</vt:lpstr>
    </vt:vector>
  </TitlesOfParts>
  <Company>UK Pedf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</dc:title>
  <dc:creator>uzivatel</dc:creator>
  <cp:lastModifiedBy>uzivatel</cp:lastModifiedBy>
  <cp:revision>5</cp:revision>
  <dcterms:created xsi:type="dcterms:W3CDTF">2018-11-09T11:17:32Z</dcterms:created>
  <dcterms:modified xsi:type="dcterms:W3CDTF">2018-11-09T11:48:22Z</dcterms:modified>
</cp:coreProperties>
</file>