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66" r:id="rId3"/>
    <p:sldId id="267" r:id="rId4"/>
    <p:sldId id="256" r:id="rId5"/>
    <p:sldId id="263" r:id="rId6"/>
    <p:sldId id="282" r:id="rId7"/>
    <p:sldId id="264" r:id="rId8"/>
    <p:sldId id="268" r:id="rId9"/>
    <p:sldId id="273" r:id="rId10"/>
    <p:sldId id="269" r:id="rId11"/>
    <p:sldId id="280" r:id="rId12"/>
    <p:sldId id="281" r:id="rId13"/>
    <p:sldId id="274" r:id="rId14"/>
    <p:sldId id="270" r:id="rId15"/>
    <p:sldId id="271" r:id="rId16"/>
    <p:sldId id="276" r:id="rId17"/>
    <p:sldId id="278" r:id="rId1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60" autoAdjust="0"/>
    <p:restoredTop sz="94670"/>
  </p:normalViewPr>
  <p:slideViewPr>
    <p:cSldViewPr>
      <p:cViewPr varScale="1">
        <p:scale>
          <a:sx n="109" d="100"/>
          <a:sy n="109" d="100"/>
        </p:scale>
        <p:origin x="1784" y="1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5E93B-7BED-4CEF-B4F9-38456BF81569}" type="datetimeFigureOut">
              <a:rPr lang="cs-CZ" smtClean="0"/>
              <a:t>22.10.2021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628B1-1704-4C8F-849E-465900A1A455}" type="slidenum">
              <a:rPr lang="cs-CZ" smtClean="0"/>
              <a:t>‹Nº›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46052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5E93B-7BED-4CEF-B4F9-38456BF81569}" type="datetimeFigureOut">
              <a:rPr lang="cs-CZ" smtClean="0"/>
              <a:t>22.10.2021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628B1-1704-4C8F-849E-465900A1A455}" type="slidenum">
              <a:rPr lang="cs-CZ" smtClean="0"/>
              <a:t>‹Nº›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5415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5E93B-7BED-4CEF-B4F9-38456BF81569}" type="datetimeFigureOut">
              <a:rPr lang="cs-CZ" smtClean="0"/>
              <a:t>22.10.2021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628B1-1704-4C8F-849E-465900A1A455}" type="slidenum">
              <a:rPr lang="cs-CZ" smtClean="0"/>
              <a:t>‹Nº›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63634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5E93B-7BED-4CEF-B4F9-38456BF81569}" type="datetimeFigureOut">
              <a:rPr lang="cs-CZ" smtClean="0"/>
              <a:t>22.10.2021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628B1-1704-4C8F-849E-465900A1A455}" type="slidenum">
              <a:rPr lang="cs-CZ" smtClean="0"/>
              <a:t>‹Nº›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97935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5E93B-7BED-4CEF-B4F9-38456BF81569}" type="datetimeFigureOut">
              <a:rPr lang="cs-CZ" smtClean="0"/>
              <a:t>22.10.2021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628B1-1704-4C8F-849E-465900A1A455}" type="slidenum">
              <a:rPr lang="cs-CZ" smtClean="0"/>
              <a:t>‹Nº›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66824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5E93B-7BED-4CEF-B4F9-38456BF81569}" type="datetimeFigureOut">
              <a:rPr lang="cs-CZ" smtClean="0"/>
              <a:t>22.10.2021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628B1-1704-4C8F-849E-465900A1A455}" type="slidenum">
              <a:rPr lang="cs-CZ" smtClean="0"/>
              <a:t>‹Nº›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01609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5E93B-7BED-4CEF-B4F9-38456BF81569}" type="datetimeFigureOut">
              <a:rPr lang="cs-CZ" smtClean="0"/>
              <a:t>22.10.2021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628B1-1704-4C8F-849E-465900A1A455}" type="slidenum">
              <a:rPr lang="cs-CZ" smtClean="0"/>
              <a:t>‹Nº›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0828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5E93B-7BED-4CEF-B4F9-38456BF81569}" type="datetimeFigureOut">
              <a:rPr lang="cs-CZ" smtClean="0"/>
              <a:t>22.10.2021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628B1-1704-4C8F-849E-465900A1A455}" type="slidenum">
              <a:rPr lang="cs-CZ" smtClean="0"/>
              <a:t>‹Nº›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40909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5E93B-7BED-4CEF-B4F9-38456BF81569}" type="datetimeFigureOut">
              <a:rPr lang="cs-CZ" smtClean="0"/>
              <a:t>22.10.2021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628B1-1704-4C8F-849E-465900A1A455}" type="slidenum">
              <a:rPr lang="cs-CZ" smtClean="0"/>
              <a:t>‹Nº›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3240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5E93B-7BED-4CEF-B4F9-38456BF81569}" type="datetimeFigureOut">
              <a:rPr lang="cs-CZ" smtClean="0"/>
              <a:t>22.10.2021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628B1-1704-4C8F-849E-465900A1A455}" type="slidenum">
              <a:rPr lang="cs-CZ" smtClean="0"/>
              <a:t>‹Nº›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39785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5E93B-7BED-4CEF-B4F9-38456BF81569}" type="datetimeFigureOut">
              <a:rPr lang="cs-CZ" smtClean="0"/>
              <a:t>22.10.2021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628B1-1704-4C8F-849E-465900A1A455}" type="slidenum">
              <a:rPr lang="cs-CZ" smtClean="0"/>
              <a:t>‹Nº›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749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75E93B-7BED-4CEF-B4F9-38456BF81569}" type="datetimeFigureOut">
              <a:rPr lang="cs-CZ" smtClean="0"/>
              <a:t>22.10.2021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E628B1-1704-4C8F-849E-465900A1A455}" type="slidenum">
              <a:rPr lang="cs-CZ" smtClean="0"/>
              <a:t>‹Nº›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4277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475656" y="692696"/>
            <a:ext cx="6400800" cy="5040560"/>
          </a:xfrm>
        </p:spPr>
        <p:txBody>
          <a:bodyPr/>
          <a:lstStyle/>
          <a:p>
            <a:endParaRPr lang="es-ES_tradnl" sz="4800" dirty="0">
              <a:solidFill>
                <a:srgbClr val="FF0000"/>
              </a:solidFill>
            </a:endParaRPr>
          </a:p>
          <a:p>
            <a:r>
              <a:rPr lang="es-ES_tradnl" sz="4800" dirty="0">
                <a:solidFill>
                  <a:srgbClr val="FF0000"/>
                </a:solidFill>
              </a:rPr>
              <a:t>Greetings</a:t>
            </a:r>
          </a:p>
          <a:p>
            <a:endParaRPr lang="es-ES_tradnl" dirty="0">
              <a:solidFill>
                <a:srgbClr val="FF0000"/>
              </a:solidFill>
            </a:endParaRPr>
          </a:p>
          <a:p>
            <a:endParaRPr lang="es-ES_tradnl" dirty="0">
              <a:solidFill>
                <a:srgbClr val="FF0000"/>
              </a:solidFill>
            </a:endParaRPr>
          </a:p>
          <a:p>
            <a:endParaRPr lang="es-ES_tradnl" dirty="0">
              <a:solidFill>
                <a:srgbClr val="FF0000"/>
              </a:solidFill>
            </a:endParaRPr>
          </a:p>
          <a:p>
            <a:endParaRPr lang="es-ES_tradnl" dirty="0">
              <a:solidFill>
                <a:srgbClr val="FF0000"/>
              </a:solidFill>
            </a:endParaRPr>
          </a:p>
          <a:p>
            <a:endParaRPr lang="es-ES_tradnl" dirty="0">
              <a:solidFill>
                <a:srgbClr val="FF0000"/>
              </a:solidFill>
            </a:endParaRPr>
          </a:p>
          <a:p>
            <a:endParaRPr lang="es-ES_tradnl" dirty="0">
              <a:solidFill>
                <a:srgbClr val="FF0000"/>
              </a:solidFill>
            </a:endParaRPr>
          </a:p>
          <a:p>
            <a:endParaRPr lang="es-ES_tradnl" dirty="0">
              <a:solidFill>
                <a:srgbClr val="FF0000"/>
              </a:solidFill>
            </a:endParaRPr>
          </a:p>
          <a:p>
            <a:endParaRPr lang="cs-CZ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37103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27584" y="3573016"/>
            <a:ext cx="7772400" cy="1470025"/>
          </a:xfrm>
        </p:spPr>
        <p:txBody>
          <a:bodyPr/>
          <a:lstStyle/>
          <a:p>
            <a:r>
              <a:rPr lang="es-ES_tradnl" dirty="0"/>
              <a:t>Agur / </a:t>
            </a:r>
            <a:r>
              <a:rPr lang="es-ES_tradnl" dirty="0" err="1"/>
              <a:t>adio</a:t>
            </a:r>
            <a:br>
              <a:rPr lang="cs-CZ" dirty="0"/>
            </a:b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475656" y="1916832"/>
            <a:ext cx="6400800" cy="1752600"/>
          </a:xfrm>
        </p:spPr>
        <p:txBody>
          <a:bodyPr/>
          <a:lstStyle/>
          <a:p>
            <a:r>
              <a:rPr lang="es-ES_tradnl" dirty="0" err="1"/>
              <a:t>Bye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47902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27584" y="3717032"/>
            <a:ext cx="7772400" cy="1326009"/>
          </a:xfrm>
        </p:spPr>
        <p:txBody>
          <a:bodyPr/>
          <a:lstStyle/>
          <a:p>
            <a:r>
              <a:rPr lang="es-ES_tradnl" dirty="0"/>
              <a:t>Gero arte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475656" y="1916832"/>
            <a:ext cx="6400800" cy="1752600"/>
          </a:xfrm>
        </p:spPr>
        <p:txBody>
          <a:bodyPr/>
          <a:lstStyle/>
          <a:p>
            <a:r>
              <a:rPr lang="es-ES_tradnl" dirty="0" err="1"/>
              <a:t>See</a:t>
            </a:r>
            <a:r>
              <a:rPr lang="es-ES_tradnl" dirty="0"/>
              <a:t> </a:t>
            </a:r>
            <a:r>
              <a:rPr lang="es-ES_tradnl" dirty="0" err="1"/>
              <a:t>you</a:t>
            </a:r>
            <a:r>
              <a:rPr lang="es-ES_tradnl" dirty="0"/>
              <a:t> </a:t>
            </a:r>
            <a:r>
              <a:rPr lang="es-ES_tradnl" dirty="0" err="1"/>
              <a:t>later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53509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27584" y="3573016"/>
            <a:ext cx="7772400" cy="1470025"/>
          </a:xfrm>
        </p:spPr>
        <p:txBody>
          <a:bodyPr/>
          <a:lstStyle/>
          <a:p>
            <a:r>
              <a:rPr lang="es-ES_tradnl" dirty="0"/>
              <a:t>Bihar arte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475656" y="1916832"/>
            <a:ext cx="6400800" cy="1752600"/>
          </a:xfrm>
        </p:spPr>
        <p:txBody>
          <a:bodyPr/>
          <a:lstStyle/>
          <a:p>
            <a:r>
              <a:rPr lang="es-ES_tradnl" dirty="0" err="1"/>
              <a:t>See</a:t>
            </a:r>
            <a:r>
              <a:rPr lang="es-ES_tradnl" dirty="0"/>
              <a:t> </a:t>
            </a:r>
            <a:r>
              <a:rPr lang="es-ES_tradnl" dirty="0" err="1"/>
              <a:t>you</a:t>
            </a:r>
            <a:r>
              <a:rPr lang="es-ES_tradnl" dirty="0"/>
              <a:t> </a:t>
            </a:r>
            <a:r>
              <a:rPr lang="es-ES_tradnl" dirty="0" err="1"/>
              <a:t>tomorrow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53509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br>
              <a:rPr lang="es-ES_tradnl" sz="4800" dirty="0">
                <a:solidFill>
                  <a:srgbClr val="FF0000"/>
                </a:solidFill>
              </a:rPr>
            </a:br>
            <a:r>
              <a:rPr lang="es-ES_tradnl" sz="4800" dirty="0" err="1">
                <a:solidFill>
                  <a:srgbClr val="FF0000"/>
                </a:solidFill>
              </a:rPr>
              <a:t>Answers</a:t>
            </a:r>
            <a:endParaRPr lang="cs-CZ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49035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27584" y="3573016"/>
            <a:ext cx="7772400" cy="1470025"/>
          </a:xfrm>
        </p:spPr>
        <p:txBody>
          <a:bodyPr/>
          <a:lstStyle/>
          <a:p>
            <a:r>
              <a:rPr lang="es-ES_tradnl" dirty="0"/>
              <a:t>Mila esker / eskerrik asko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475656" y="1916832"/>
            <a:ext cx="6400800" cy="1752600"/>
          </a:xfrm>
        </p:spPr>
        <p:txBody>
          <a:bodyPr/>
          <a:lstStyle/>
          <a:p>
            <a:r>
              <a:rPr lang="es-ES_tradnl" dirty="0" err="1"/>
              <a:t>Thank</a:t>
            </a:r>
            <a:r>
              <a:rPr lang="es-ES_tradnl" dirty="0"/>
              <a:t> </a:t>
            </a:r>
            <a:r>
              <a:rPr lang="es-ES_tradnl" dirty="0" err="1"/>
              <a:t>you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47902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27584" y="3573016"/>
            <a:ext cx="7772400" cy="1470025"/>
          </a:xfrm>
        </p:spPr>
        <p:txBody>
          <a:bodyPr/>
          <a:lstStyle/>
          <a:p>
            <a:r>
              <a:rPr lang="es-ES_tradnl" dirty="0"/>
              <a:t>Baita zuri ere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475656" y="1916832"/>
            <a:ext cx="6400800" cy="1752600"/>
          </a:xfrm>
        </p:spPr>
        <p:txBody>
          <a:bodyPr/>
          <a:lstStyle/>
          <a:p>
            <a:r>
              <a:rPr lang="es-ES_tradnl" dirty="0" err="1"/>
              <a:t>Same</a:t>
            </a:r>
            <a:r>
              <a:rPr lang="es-ES_tradnl" dirty="0"/>
              <a:t> to </a:t>
            </a:r>
            <a:r>
              <a:rPr lang="es-ES_tradnl" dirty="0" err="1"/>
              <a:t>you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47902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27584" y="3573016"/>
            <a:ext cx="7772400" cy="1470025"/>
          </a:xfrm>
        </p:spPr>
        <p:txBody>
          <a:bodyPr/>
          <a:lstStyle/>
          <a:p>
            <a:r>
              <a:rPr lang="es-ES_tradnl" dirty="0"/>
              <a:t>Ez horregatik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475656" y="1916832"/>
            <a:ext cx="6400800" cy="1752600"/>
          </a:xfrm>
        </p:spPr>
        <p:txBody>
          <a:bodyPr/>
          <a:lstStyle/>
          <a:p>
            <a:r>
              <a:rPr lang="es-ES_tradnl"/>
              <a:t>You</a:t>
            </a:r>
            <a:r>
              <a:rPr lang="es-ES_tradnl" dirty="0"/>
              <a:t> are </a:t>
            </a:r>
            <a:r>
              <a:rPr lang="es-ES_tradnl" dirty="0" err="1"/>
              <a:t>welcome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04481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27584" y="3573016"/>
            <a:ext cx="7772400" cy="1470025"/>
          </a:xfrm>
        </p:spPr>
        <p:txBody>
          <a:bodyPr/>
          <a:lstStyle/>
          <a:p>
            <a:r>
              <a:rPr lang="es-ES_tradnl" dirty="0"/>
              <a:t>Ondo, eskerrik asko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475656" y="1916832"/>
            <a:ext cx="6400800" cy="1752600"/>
          </a:xfrm>
        </p:spPr>
        <p:txBody>
          <a:bodyPr/>
          <a:lstStyle/>
          <a:p>
            <a:r>
              <a:rPr lang="es-ES_tradnl" dirty="0" err="1"/>
              <a:t>Good</a:t>
            </a:r>
            <a:r>
              <a:rPr lang="es-ES_tradnl" dirty="0"/>
              <a:t>, </a:t>
            </a:r>
            <a:r>
              <a:rPr lang="es-ES_tradnl" dirty="0" err="1"/>
              <a:t>thank</a:t>
            </a:r>
            <a:r>
              <a:rPr lang="es-ES_tradnl" dirty="0"/>
              <a:t> </a:t>
            </a:r>
            <a:r>
              <a:rPr lang="es-ES_tradnl" dirty="0" err="1"/>
              <a:t>you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53509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27584" y="3573016"/>
            <a:ext cx="7772400" cy="1470025"/>
          </a:xfrm>
        </p:spPr>
        <p:txBody>
          <a:bodyPr/>
          <a:lstStyle/>
          <a:p>
            <a:r>
              <a:rPr lang="es-ES_tradnl" dirty="0"/>
              <a:t>Kaixo! / Epa!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475656" y="1916832"/>
            <a:ext cx="6400800" cy="1752600"/>
          </a:xfrm>
        </p:spPr>
        <p:txBody>
          <a:bodyPr/>
          <a:lstStyle/>
          <a:p>
            <a:r>
              <a:rPr lang="es-ES_tradnl" dirty="0" err="1"/>
              <a:t>Hello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47902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27584" y="3573016"/>
            <a:ext cx="7772400" cy="1470025"/>
          </a:xfrm>
        </p:spPr>
        <p:txBody>
          <a:bodyPr/>
          <a:lstStyle/>
          <a:p>
            <a:r>
              <a:rPr lang="es-ES_tradnl" dirty="0"/>
              <a:t>Zer moduz?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475656" y="1916832"/>
            <a:ext cx="6400800" cy="1752600"/>
          </a:xfrm>
        </p:spPr>
        <p:txBody>
          <a:bodyPr/>
          <a:lstStyle/>
          <a:p>
            <a:r>
              <a:rPr lang="cs-CZ" dirty="0" err="1"/>
              <a:t>How</a:t>
            </a:r>
            <a:r>
              <a:rPr lang="cs-CZ" dirty="0"/>
              <a:t> are </a:t>
            </a:r>
            <a:r>
              <a:rPr lang="cs-CZ" dirty="0" err="1"/>
              <a:t>you</a:t>
            </a:r>
            <a:r>
              <a:rPr lang="cs-CZ" dirty="0"/>
              <a:t>?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847902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27584" y="3573016"/>
            <a:ext cx="7772400" cy="1470025"/>
          </a:xfrm>
        </p:spPr>
        <p:txBody>
          <a:bodyPr/>
          <a:lstStyle/>
          <a:p>
            <a:r>
              <a:rPr lang="es-ES_tradnl" dirty="0"/>
              <a:t>Aspaldiko!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475656" y="1916832"/>
            <a:ext cx="6400800" cy="1752600"/>
          </a:xfrm>
        </p:spPr>
        <p:txBody>
          <a:bodyPr/>
          <a:lstStyle/>
          <a:p>
            <a:r>
              <a:rPr lang="es-ES_tradnl" dirty="0"/>
              <a:t>Long time no </a:t>
            </a:r>
            <a:r>
              <a:rPr lang="es-ES_tradnl" dirty="0" err="1"/>
              <a:t>see</a:t>
            </a:r>
            <a:r>
              <a:rPr lang="es-ES_tradnl" dirty="0"/>
              <a:t>!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1733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27584" y="3573016"/>
            <a:ext cx="7772400" cy="1470025"/>
          </a:xfrm>
        </p:spPr>
        <p:txBody>
          <a:bodyPr/>
          <a:lstStyle/>
          <a:p>
            <a:r>
              <a:rPr lang="es-ES_tradnl" dirty="0"/>
              <a:t>Egun on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475656" y="1916832"/>
            <a:ext cx="6400800" cy="1752600"/>
          </a:xfrm>
        </p:spPr>
        <p:txBody>
          <a:bodyPr/>
          <a:lstStyle/>
          <a:p>
            <a:r>
              <a:rPr lang="cs-CZ" dirty="0" err="1"/>
              <a:t>Good</a:t>
            </a:r>
            <a:r>
              <a:rPr lang="cs-CZ" dirty="0"/>
              <a:t> </a:t>
            </a:r>
            <a:r>
              <a:rPr lang="cs-CZ" dirty="0" err="1"/>
              <a:t>morning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08850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27584" y="3573016"/>
            <a:ext cx="7772400" cy="1470025"/>
          </a:xfrm>
        </p:spPr>
        <p:txBody>
          <a:bodyPr/>
          <a:lstStyle/>
          <a:p>
            <a:r>
              <a:rPr lang="es-ES_tradnl" dirty="0" err="1"/>
              <a:t>Eguerdi</a:t>
            </a:r>
            <a:r>
              <a:rPr lang="es-ES_tradnl" dirty="0"/>
              <a:t> </a:t>
            </a:r>
            <a:r>
              <a:rPr lang="es-ES_tradnl" dirty="0" err="1"/>
              <a:t>on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475656" y="1916832"/>
            <a:ext cx="6400800" cy="1752600"/>
          </a:xfrm>
        </p:spPr>
        <p:txBody>
          <a:bodyPr/>
          <a:lstStyle/>
          <a:p>
            <a:r>
              <a:rPr lang="cs-CZ" dirty="0" err="1"/>
              <a:t>Good</a:t>
            </a:r>
            <a:r>
              <a:rPr lang="cs-CZ" dirty="0"/>
              <a:t> </a:t>
            </a:r>
            <a:r>
              <a:rPr lang="cs-CZ" dirty="0" err="1"/>
              <a:t>morning</a:t>
            </a:r>
            <a:r>
              <a:rPr lang="cs-CZ" dirty="0"/>
              <a:t> (</a:t>
            </a:r>
            <a:r>
              <a:rPr lang="cs-CZ" dirty="0" err="1"/>
              <a:t>Midday</a:t>
            </a:r>
            <a:r>
              <a:rPr lang="cs-CZ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509986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27584" y="3573016"/>
            <a:ext cx="7772400" cy="1470025"/>
          </a:xfrm>
        </p:spPr>
        <p:txBody>
          <a:bodyPr/>
          <a:lstStyle/>
          <a:p>
            <a:r>
              <a:rPr lang="es-ES_tradnl" dirty="0"/>
              <a:t>Arratsalde on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475656" y="1916832"/>
            <a:ext cx="6400800" cy="1752600"/>
          </a:xfrm>
        </p:spPr>
        <p:txBody>
          <a:bodyPr/>
          <a:lstStyle/>
          <a:p>
            <a:r>
              <a:rPr lang="es-ES_tradnl" dirty="0" err="1"/>
              <a:t>Good</a:t>
            </a:r>
            <a:r>
              <a:rPr lang="es-ES_tradnl" dirty="0"/>
              <a:t> </a:t>
            </a:r>
            <a:r>
              <a:rPr lang="es-ES_tradnl" dirty="0" err="1"/>
              <a:t>afternoon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47902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27584" y="3573016"/>
            <a:ext cx="7772400" cy="1470025"/>
          </a:xfrm>
        </p:spPr>
        <p:txBody>
          <a:bodyPr/>
          <a:lstStyle/>
          <a:p>
            <a:r>
              <a:rPr lang="es-ES_tradnl" dirty="0"/>
              <a:t>Gabon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475656" y="1916832"/>
            <a:ext cx="6400800" cy="1752600"/>
          </a:xfrm>
        </p:spPr>
        <p:txBody>
          <a:bodyPr/>
          <a:lstStyle/>
          <a:p>
            <a:r>
              <a:rPr lang="es-ES_tradnl" dirty="0" err="1"/>
              <a:t>Good</a:t>
            </a:r>
            <a:r>
              <a:rPr lang="es-ES_tradnl" dirty="0"/>
              <a:t> </a:t>
            </a:r>
            <a:r>
              <a:rPr lang="es-ES_tradnl" dirty="0" err="1"/>
              <a:t>night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47902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br>
              <a:rPr lang="es-ES_tradnl" sz="4800" dirty="0">
                <a:solidFill>
                  <a:srgbClr val="FF0000"/>
                </a:solidFill>
              </a:rPr>
            </a:br>
            <a:r>
              <a:rPr lang="es-ES_tradnl" sz="4800" dirty="0" err="1">
                <a:solidFill>
                  <a:srgbClr val="FF0000"/>
                </a:solidFill>
              </a:rPr>
              <a:t>Goodbyes</a:t>
            </a:r>
            <a:endParaRPr lang="cs-CZ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892771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79</Words>
  <Application>Microsoft Macintosh PowerPoint</Application>
  <PresentationFormat>Presentación en pantalla (4:3)</PresentationFormat>
  <Paragraphs>38</Paragraphs>
  <Slides>17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0" baseType="lpstr">
      <vt:lpstr>Arial</vt:lpstr>
      <vt:lpstr>Calibri</vt:lpstr>
      <vt:lpstr>Motiv systému Office</vt:lpstr>
      <vt:lpstr>Presentación de PowerPoint</vt:lpstr>
      <vt:lpstr>Kaixo! / Epa!</vt:lpstr>
      <vt:lpstr>Zer moduz?</vt:lpstr>
      <vt:lpstr>Aspaldiko!</vt:lpstr>
      <vt:lpstr>Egun on</vt:lpstr>
      <vt:lpstr>Eguerdi on</vt:lpstr>
      <vt:lpstr>Arratsalde on</vt:lpstr>
      <vt:lpstr>Gabon</vt:lpstr>
      <vt:lpstr> Goodbyes</vt:lpstr>
      <vt:lpstr>Agur / adio </vt:lpstr>
      <vt:lpstr>Gero arte</vt:lpstr>
      <vt:lpstr>Bihar arte</vt:lpstr>
      <vt:lpstr> Answers</vt:lpstr>
      <vt:lpstr>Mila esker / eskerrik asko</vt:lpstr>
      <vt:lpstr>Baita zuri ere</vt:lpstr>
      <vt:lpstr>Ez horregatik</vt:lpstr>
      <vt:lpstr>Ondo, eskerrik asko</vt:lpstr>
    </vt:vector>
  </TitlesOfParts>
  <Company>UVT MU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Aspaldiko!</dc:title>
  <dc:creator>Garazi Urkiola Gamarra</dc:creator>
  <cp:lastModifiedBy>Microsoft Office User</cp:lastModifiedBy>
  <cp:revision>10</cp:revision>
  <dcterms:created xsi:type="dcterms:W3CDTF">2015-09-22T08:18:07Z</dcterms:created>
  <dcterms:modified xsi:type="dcterms:W3CDTF">2021-10-22T09:49:11Z</dcterms:modified>
</cp:coreProperties>
</file>