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hGly0q8ghj2yiD3lkhRDDmroKj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7fc7246ae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g7fc7246ae0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1" name="Google Shape;19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7fc7246ae0_6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7fc7246ae0_6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6" name="Google Shape;2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8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8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3" name="Google Shape;93;p8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8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9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9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0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20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1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2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122" name="Google Shape;122;p22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23" name="Google Shape;123;p22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124" name="Google Shape;124;p22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132" name="Google Shape;132;p23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3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5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58AC"/>
              </a:buClr>
              <a:buSzPts val="2000"/>
              <a:buFont typeface="Gill Sans"/>
              <a:buNone/>
              <a:defRPr b="0" sz="2000"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2" name="Google Shape;142;p25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143" name="Google Shape;143;p2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150" name="Google Shape;150;p2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7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7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8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8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8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7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3" name="Google Shape;83;p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4" name="Google Shape;84;p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5" name="Google Shape;85;p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86" name="Google Shape;86;p7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7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7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58263" y="539250"/>
            <a:ext cx="2675466" cy="1672166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"/>
          <p:cNvSpPr txBox="1"/>
          <p:nvPr/>
        </p:nvSpPr>
        <p:spPr>
          <a:xfrm>
            <a:off x="1523992" y="2013004"/>
            <a:ext cx="9144000" cy="28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Font typeface="Arial"/>
              <a:buNone/>
            </a:pPr>
            <a:r>
              <a:rPr b="1" lang="sk-SK" sz="6000">
                <a:solidFill>
                  <a:srgbClr val="0B5394"/>
                </a:solidFill>
              </a:rPr>
              <a:t>POLICY PROPOSAL </a:t>
            </a:r>
            <a:endParaRPr b="1" i="0" sz="60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34750" y="5106725"/>
            <a:ext cx="3764700" cy="16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380"/>
              <a:buFont typeface="Arial"/>
              <a:buNone/>
            </a:pPr>
            <a:r>
              <a:rPr b="1" i="0" lang="sk-SK" sz="18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Tereza Klimešová</a:t>
            </a:r>
            <a:endParaRPr b="1" i="0" sz="18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380"/>
              <a:buFont typeface="Arial"/>
              <a:buNone/>
            </a:pPr>
            <a:r>
              <a:rPr b="1" i="0" lang="sk-SK" sz="18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Patrik Kratochvíla</a:t>
            </a:r>
            <a:endParaRPr b="0" i="0" sz="18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380"/>
              <a:buFont typeface="Arial"/>
              <a:buNone/>
            </a:pPr>
            <a:r>
              <a:rPr b="1" i="0" lang="sk-SK" sz="18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Nirsan Sriskantharajah </a:t>
            </a:r>
            <a:endParaRPr b="0" i="0" sz="18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380"/>
              <a:buFont typeface="Arial"/>
              <a:buNone/>
            </a:pPr>
            <a:r>
              <a:rPr b="1" i="0" lang="sk-SK" sz="18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Valentin Schnabl </a:t>
            </a:r>
            <a:endParaRPr b="0" i="0" sz="18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380"/>
              <a:buFont typeface="Arial"/>
              <a:buNone/>
            </a:pPr>
            <a:r>
              <a:rPr b="1" i="0" lang="sk-SK" sz="18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Dema Hajeb</a:t>
            </a:r>
            <a:endParaRPr b="1" i="0" sz="1800" u="none" cap="none" strike="noStrike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b="1" lang="sk-SK" sz="5400">
                <a:latin typeface="Arial"/>
                <a:ea typeface="Arial"/>
                <a:cs typeface="Arial"/>
                <a:sym typeface="Arial"/>
              </a:rPr>
              <a:t>Sweden's proposal</a:t>
            </a:r>
            <a:endParaRPr b="1" sz="5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3403600" y="1405467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80" name="Google Shape;180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7550" y="2044150"/>
            <a:ext cx="10196899" cy="4218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"/>
          <p:cNvSpPr txBox="1"/>
          <p:nvPr/>
        </p:nvSpPr>
        <p:spPr>
          <a:xfrm>
            <a:off x="997550" y="6263150"/>
            <a:ext cx="10613100" cy="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-SK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However, in case that a reasonable increase of budget would help more carbon-dependent economies reach agreed-upon targets adequately faster, Sweden is willing to discuss providing extra financial resources.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fc7246ae0_0_2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b="1" lang="sk-SK" sz="5400">
                <a:latin typeface="Arial"/>
                <a:ea typeface="Arial"/>
                <a:cs typeface="Arial"/>
                <a:sym typeface="Arial"/>
              </a:rPr>
              <a:t>Pros and Cons of Alternatives</a:t>
            </a:r>
            <a:endParaRPr b="1" sz="5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7fc7246ae0_0_2"/>
          <p:cNvSpPr txBox="1"/>
          <p:nvPr>
            <p:ph idx="1" type="body"/>
          </p:nvPr>
        </p:nvSpPr>
        <p:spPr>
          <a:xfrm>
            <a:off x="581192" y="1977296"/>
            <a:ext cx="11029500" cy="44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6160" lvl="0" marL="3060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◼"/>
            </a:pPr>
            <a:r>
              <a:rPr b="1"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agreement with some proposals of Germany: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1843" lvl="2" marL="899999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 classification of environmentally sustainable activities, and clarification of the investment outcomes will attract vital investments from the private sector to complement the budget, should it eventually be increased.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1843" lvl="2" marL="899999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Emphasis on renewable energy sources, i.e. biofuels, or gradual establishment of LNG terminals…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7844" lvl="0" marL="3060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◼"/>
            </a:pPr>
            <a:r>
              <a:rPr b="1"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Against Polish proposals such as flexible reduction of CO2 emissions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7fc7246ae0_0_2"/>
          <p:cNvSpPr txBox="1"/>
          <p:nvPr/>
        </p:nvSpPr>
        <p:spPr>
          <a:xfrm>
            <a:off x="3403600" y="1405467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"/>
          <p:cNvSpPr txBox="1"/>
          <p:nvPr>
            <p:ph idx="1" type="body"/>
          </p:nvPr>
        </p:nvSpPr>
        <p:spPr>
          <a:xfrm>
            <a:off x="581250" y="1855100"/>
            <a:ext cx="11029500" cy="34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6000" lvl="0" marL="3060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40"/>
              <a:buFont typeface="Calibri"/>
              <a:buChar char="◼"/>
            </a:pPr>
            <a:r>
              <a:rPr b="1"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Solve “carbon leakage” problem and reduce GHG emission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 ETS into a quasi carbon tax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Narrow price gap of EUA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a stable tariff rate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◼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for full border adjustment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b="1" lang="sk-SK" sz="5400">
                <a:latin typeface="Arial"/>
                <a:ea typeface="Arial"/>
                <a:cs typeface="Arial"/>
                <a:sym typeface="Arial"/>
              </a:rPr>
              <a:t>Suggested Actions</a:t>
            </a:r>
            <a:endParaRPr b="1" sz="5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87875" y="3038975"/>
            <a:ext cx="4962825" cy="279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"/>
          <p:cNvSpPr txBox="1"/>
          <p:nvPr/>
        </p:nvSpPr>
        <p:spPr>
          <a:xfrm>
            <a:off x="682700" y="6102050"/>
            <a:ext cx="10928100" cy="6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sk-SK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i="1" lang="sk-SK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implement a WTO-compatible full border carbon adjustment as an important part of the European Green Deal” </a:t>
            </a:r>
            <a:endParaRPr i="1"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sk-SK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A. Kranek , 17. January 2020, Vienna</a:t>
            </a:r>
            <a:r>
              <a:rPr i="1" lang="sk-SK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     </a:t>
            </a:r>
            <a:endParaRPr i="1"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fc7246ae0_6_7"/>
          <p:cNvSpPr txBox="1"/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-SK" sz="5400">
                <a:latin typeface="Arial"/>
                <a:ea typeface="Arial"/>
                <a:cs typeface="Arial"/>
                <a:sym typeface="Arial"/>
              </a:rPr>
              <a:t>Suggested Actions</a:t>
            </a:r>
            <a:endParaRPr/>
          </a:p>
        </p:txBody>
      </p:sp>
      <p:sp>
        <p:nvSpPr>
          <p:cNvPr id="202" name="Google Shape;202;g7fc7246ae0_6_7"/>
          <p:cNvSpPr txBox="1"/>
          <p:nvPr>
            <p:ph idx="1" type="body"/>
          </p:nvPr>
        </p:nvSpPr>
        <p:spPr>
          <a:xfrm>
            <a:off x="581200" y="2071876"/>
            <a:ext cx="11029500" cy="4294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◼"/>
            </a:pPr>
            <a:r>
              <a:rPr b="1"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Five policy recommendations to ensure a just transition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91440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phase-out date for coal as early as possible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91440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 timeline and strategies are based on high-quality, quantitative analysis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91440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 adequate, targeted financial and policy support using EU as well as national funds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91440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for real economic diversification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914400" rtl="0" algn="l">
              <a:spcBef>
                <a:spcPts val="1800"/>
              </a:spcBef>
              <a:spcAft>
                <a:spcPts val="180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k-SK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 stakeholders in an ongoing process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7fc7246ae0_6_7"/>
          <p:cNvSpPr txBox="1"/>
          <p:nvPr/>
        </p:nvSpPr>
        <p:spPr>
          <a:xfrm flipH="1">
            <a:off x="1123200" y="6175275"/>
            <a:ext cx="107214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Anczewska, M. et al., 2020. </a:t>
            </a:r>
            <a:r>
              <a:rPr i="1" lang="sk-SK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 Transition to climate neutrality, Doing it right by regions, </a:t>
            </a:r>
            <a:r>
              <a:rPr lang="sk-SK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Berlin: WWF Germany.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"/>
          <p:cNvSpPr txBox="1"/>
          <p:nvPr>
            <p:ph type="title"/>
          </p:nvPr>
        </p:nvSpPr>
        <p:spPr>
          <a:xfrm>
            <a:off x="581192" y="2197243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b="1" lang="sk-SK" sz="4400">
                <a:latin typeface="Arial"/>
                <a:ea typeface="Arial"/>
                <a:cs typeface="Arial"/>
                <a:sym typeface="Arial"/>
              </a:rPr>
              <a:t>THANK YOU FOR YOUR ATTENTION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2020-04-04T10:08:45Z</dcterms:created>
  <dc:creator>patrick.kratochvila@gmail.com</dc:creator>
</cp:coreProperties>
</file>