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4"/>
  </p:sldMasterIdLst>
  <p:notesMasterIdLst>
    <p:notesMasterId r:id="rId27"/>
  </p:notesMasterIdLst>
  <p:sldIdLst>
    <p:sldId id="258" r:id="rId5"/>
    <p:sldId id="259" r:id="rId6"/>
    <p:sldId id="260" r:id="rId7"/>
    <p:sldId id="261" r:id="rId8"/>
    <p:sldId id="262" r:id="rId9"/>
    <p:sldId id="263" r:id="rId10"/>
    <p:sldId id="265" r:id="rId11"/>
    <p:sldId id="284" r:id="rId12"/>
    <p:sldId id="285" r:id="rId13"/>
    <p:sldId id="286" r:id="rId14"/>
    <p:sldId id="266" r:id="rId15"/>
    <p:sldId id="267" r:id="rId16"/>
    <p:sldId id="268" r:id="rId17"/>
    <p:sldId id="269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7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48" autoAdjust="0"/>
    <p:restoredTop sz="86410"/>
  </p:normalViewPr>
  <p:slideViewPr>
    <p:cSldViewPr snapToGrid="0">
      <p:cViewPr varScale="1">
        <p:scale>
          <a:sx n="84" d="100"/>
          <a:sy n="84" d="100"/>
        </p:scale>
        <p:origin x="114" y="28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rolímková, Adéla" userId="999f5e52-b3b5-4322-ac6a-365c09c88039" providerId="ADAL" clId="{454D0105-B76C-4D68-8F0B-2D70F3B7DDC2}"/>
    <pc:docChg chg="custSel addSld delSld modSld">
      <pc:chgData name="Jarolímková, Adéla" userId="999f5e52-b3b5-4322-ac6a-365c09c88039" providerId="ADAL" clId="{454D0105-B76C-4D68-8F0B-2D70F3B7DDC2}" dt="2019-05-06T13:30:49.020" v="3257"/>
      <pc:docMkLst>
        <pc:docMk/>
      </pc:docMkLst>
      <pc:sldChg chg="modSp">
        <pc:chgData name="Jarolímková, Adéla" userId="999f5e52-b3b5-4322-ac6a-365c09c88039" providerId="ADAL" clId="{454D0105-B76C-4D68-8F0B-2D70F3B7DDC2}" dt="2019-05-06T08:11:55.204" v="55" actId="20577"/>
        <pc:sldMkLst>
          <pc:docMk/>
          <pc:sldMk cId="1390999300" sldId="258"/>
        </pc:sldMkLst>
      </pc:sldChg>
      <pc:sldChg chg="del">
        <pc:chgData name="Jarolímková, Adéla" userId="999f5e52-b3b5-4322-ac6a-365c09c88039" providerId="ADAL" clId="{454D0105-B76C-4D68-8F0B-2D70F3B7DDC2}" dt="2019-05-06T08:11:37.159" v="0" actId="2696"/>
        <pc:sldMkLst>
          <pc:docMk/>
          <pc:sldMk cId="385413294" sldId="259"/>
        </pc:sldMkLst>
      </pc:sldChg>
      <pc:sldChg chg="modSp add">
        <pc:chgData name="Jarolímková, Adéla" userId="999f5e52-b3b5-4322-ac6a-365c09c88039" providerId="ADAL" clId="{454D0105-B76C-4D68-8F0B-2D70F3B7DDC2}" dt="2019-05-06T11:50:29.566" v="2942" actId="20577"/>
        <pc:sldMkLst>
          <pc:docMk/>
          <pc:sldMk cId="3834356845" sldId="259"/>
        </pc:sldMkLst>
      </pc:sldChg>
      <pc:sldChg chg="modSp add">
        <pc:chgData name="Jarolímková, Adéla" userId="999f5e52-b3b5-4322-ac6a-365c09c88039" providerId="ADAL" clId="{454D0105-B76C-4D68-8F0B-2D70F3B7DDC2}" dt="2019-05-06T12:16:40.337" v="2983" actId="20577"/>
        <pc:sldMkLst>
          <pc:docMk/>
          <pc:sldMk cId="258629368" sldId="260"/>
        </pc:sldMkLst>
      </pc:sldChg>
      <pc:sldChg chg="modSp add">
        <pc:chgData name="Jarolímková, Adéla" userId="999f5e52-b3b5-4322-ac6a-365c09c88039" providerId="ADAL" clId="{454D0105-B76C-4D68-8F0B-2D70F3B7DDC2}" dt="2019-05-06T12:17:32.832" v="3064" actId="20577"/>
        <pc:sldMkLst>
          <pc:docMk/>
          <pc:sldMk cId="2002398775" sldId="261"/>
        </pc:sldMkLst>
      </pc:sldChg>
      <pc:sldChg chg="modSp add">
        <pc:chgData name="Jarolímková, Adéla" userId="999f5e52-b3b5-4322-ac6a-365c09c88039" providerId="ADAL" clId="{454D0105-B76C-4D68-8F0B-2D70F3B7DDC2}" dt="2019-05-06T12:19:05.627" v="3197" actId="20577"/>
        <pc:sldMkLst>
          <pc:docMk/>
          <pc:sldMk cId="1220646821" sldId="262"/>
        </pc:sldMkLst>
      </pc:sldChg>
      <pc:sldChg chg="del">
        <pc:chgData name="Jarolímková, Adéla" userId="999f5e52-b3b5-4322-ac6a-365c09c88039" providerId="ADAL" clId="{454D0105-B76C-4D68-8F0B-2D70F3B7DDC2}" dt="2019-05-06T08:11:37.174" v="1" actId="2696"/>
        <pc:sldMkLst>
          <pc:docMk/>
          <pc:sldMk cId="3307154453" sldId="262"/>
        </pc:sldMkLst>
      </pc:sldChg>
      <pc:sldChg chg="addSp modSp add">
        <pc:chgData name="Jarolímková, Adéla" userId="999f5e52-b3b5-4322-ac6a-365c09c88039" providerId="ADAL" clId="{454D0105-B76C-4D68-8F0B-2D70F3B7DDC2}" dt="2019-05-06T08:51:03.898" v="778" actId="1076"/>
        <pc:sldMkLst>
          <pc:docMk/>
          <pc:sldMk cId="1980210431" sldId="263"/>
        </pc:sldMkLst>
      </pc:sldChg>
      <pc:sldChg chg="del">
        <pc:chgData name="Jarolímková, Adéla" userId="999f5e52-b3b5-4322-ac6a-365c09c88039" providerId="ADAL" clId="{454D0105-B76C-4D68-8F0B-2D70F3B7DDC2}" dt="2019-05-06T08:11:37.190" v="2" actId="2696"/>
        <pc:sldMkLst>
          <pc:docMk/>
          <pc:sldMk cId="2715417572" sldId="263"/>
        </pc:sldMkLst>
      </pc:sldChg>
      <pc:sldChg chg="del">
        <pc:chgData name="Jarolímková, Adéla" userId="999f5e52-b3b5-4322-ac6a-365c09c88039" providerId="ADAL" clId="{454D0105-B76C-4D68-8F0B-2D70F3B7DDC2}" dt="2019-05-06T08:11:37.206" v="3" actId="2696"/>
        <pc:sldMkLst>
          <pc:docMk/>
          <pc:sldMk cId="2970984603" sldId="264"/>
        </pc:sldMkLst>
      </pc:sldChg>
      <pc:sldChg chg="modSp add">
        <pc:chgData name="Jarolímková, Adéla" userId="999f5e52-b3b5-4322-ac6a-365c09c88039" providerId="ADAL" clId="{454D0105-B76C-4D68-8F0B-2D70F3B7DDC2}" dt="2019-05-06T12:28:22.908" v="3220" actId="20577"/>
        <pc:sldMkLst>
          <pc:docMk/>
          <pc:sldMk cId="3708212147" sldId="264"/>
        </pc:sldMkLst>
      </pc:sldChg>
      <pc:sldChg chg="modSp add">
        <pc:chgData name="Jarolímková, Adéla" userId="999f5e52-b3b5-4322-ac6a-365c09c88039" providerId="ADAL" clId="{454D0105-B76C-4D68-8F0B-2D70F3B7DDC2}" dt="2019-05-06T08:54:14.894" v="848"/>
        <pc:sldMkLst>
          <pc:docMk/>
          <pc:sldMk cId="811706175" sldId="265"/>
        </pc:sldMkLst>
      </pc:sldChg>
      <pc:sldChg chg="del">
        <pc:chgData name="Jarolímková, Adéla" userId="999f5e52-b3b5-4322-ac6a-365c09c88039" providerId="ADAL" clId="{454D0105-B76C-4D68-8F0B-2D70F3B7DDC2}" dt="2019-05-06T08:11:37.221" v="4" actId="2696"/>
        <pc:sldMkLst>
          <pc:docMk/>
          <pc:sldMk cId="3319846202" sldId="265"/>
        </pc:sldMkLst>
      </pc:sldChg>
      <pc:sldChg chg="del">
        <pc:chgData name="Jarolímková, Adéla" userId="999f5e52-b3b5-4322-ac6a-365c09c88039" providerId="ADAL" clId="{454D0105-B76C-4D68-8F0B-2D70F3B7DDC2}" dt="2019-05-06T08:11:37.237" v="5" actId="2696"/>
        <pc:sldMkLst>
          <pc:docMk/>
          <pc:sldMk cId="1683042883" sldId="266"/>
        </pc:sldMkLst>
      </pc:sldChg>
      <pc:sldChg chg="modSp add">
        <pc:chgData name="Jarolímková, Adéla" userId="999f5e52-b3b5-4322-ac6a-365c09c88039" providerId="ADAL" clId="{454D0105-B76C-4D68-8F0B-2D70F3B7DDC2}" dt="2019-05-06T09:25:57.412" v="1336" actId="20577"/>
        <pc:sldMkLst>
          <pc:docMk/>
          <pc:sldMk cId="3173354186" sldId="266"/>
        </pc:sldMkLst>
      </pc:sldChg>
      <pc:sldChg chg="del">
        <pc:chgData name="Jarolímková, Adéla" userId="999f5e52-b3b5-4322-ac6a-365c09c88039" providerId="ADAL" clId="{454D0105-B76C-4D68-8F0B-2D70F3B7DDC2}" dt="2019-05-06T08:11:37.268" v="7" actId="2696"/>
        <pc:sldMkLst>
          <pc:docMk/>
          <pc:sldMk cId="1207879419" sldId="267"/>
        </pc:sldMkLst>
      </pc:sldChg>
      <pc:sldChg chg="modSp add">
        <pc:chgData name="Jarolímková, Adéla" userId="999f5e52-b3b5-4322-ac6a-365c09c88039" providerId="ADAL" clId="{454D0105-B76C-4D68-8F0B-2D70F3B7DDC2}" dt="2019-05-06T09:28:17.715" v="1441" actId="20577"/>
        <pc:sldMkLst>
          <pc:docMk/>
          <pc:sldMk cId="1955641918" sldId="267"/>
        </pc:sldMkLst>
      </pc:sldChg>
      <pc:sldChg chg="del">
        <pc:chgData name="Jarolímková, Adéla" userId="999f5e52-b3b5-4322-ac6a-365c09c88039" providerId="ADAL" clId="{454D0105-B76C-4D68-8F0B-2D70F3B7DDC2}" dt="2019-05-06T08:11:37.284" v="8" actId="2696"/>
        <pc:sldMkLst>
          <pc:docMk/>
          <pc:sldMk cId="650078489" sldId="268"/>
        </pc:sldMkLst>
      </pc:sldChg>
      <pc:sldChg chg="addSp modSp add">
        <pc:chgData name="Jarolímková, Adéla" userId="999f5e52-b3b5-4322-ac6a-365c09c88039" providerId="ADAL" clId="{454D0105-B76C-4D68-8F0B-2D70F3B7DDC2}" dt="2019-05-06T11:49:51.207" v="2932" actId="20577"/>
        <pc:sldMkLst>
          <pc:docMk/>
          <pc:sldMk cId="742917327" sldId="268"/>
        </pc:sldMkLst>
      </pc:sldChg>
      <pc:sldChg chg="del">
        <pc:chgData name="Jarolímková, Adéla" userId="999f5e52-b3b5-4322-ac6a-365c09c88039" providerId="ADAL" clId="{454D0105-B76C-4D68-8F0B-2D70F3B7DDC2}" dt="2019-05-06T08:11:37.363" v="9" actId="2696"/>
        <pc:sldMkLst>
          <pc:docMk/>
          <pc:sldMk cId="3716743867" sldId="269"/>
        </pc:sldMkLst>
      </pc:sldChg>
      <pc:sldChg chg="modSp add del">
        <pc:chgData name="Jarolímková, Adéla" userId="999f5e52-b3b5-4322-ac6a-365c09c88039" providerId="ADAL" clId="{454D0105-B76C-4D68-8F0B-2D70F3B7DDC2}" dt="2019-05-06T11:48:34.150" v="2907" actId="2696"/>
        <pc:sldMkLst>
          <pc:docMk/>
          <pc:sldMk cId="4060384459" sldId="269"/>
        </pc:sldMkLst>
      </pc:sldChg>
      <pc:sldChg chg="addSp modSp add">
        <pc:chgData name="Jarolímková, Adéla" userId="999f5e52-b3b5-4322-ac6a-365c09c88039" providerId="ADAL" clId="{454D0105-B76C-4D68-8F0B-2D70F3B7DDC2}" dt="2019-05-06T11:49:39.166" v="2926" actId="27636"/>
        <pc:sldMkLst>
          <pc:docMk/>
          <pc:sldMk cId="1255380908" sldId="270"/>
        </pc:sldMkLst>
      </pc:sldChg>
      <pc:sldChg chg="del">
        <pc:chgData name="Jarolímková, Adéla" userId="999f5e52-b3b5-4322-ac6a-365c09c88039" providerId="ADAL" clId="{454D0105-B76C-4D68-8F0B-2D70F3B7DDC2}" dt="2019-05-06T08:11:37.363" v="10" actId="2696"/>
        <pc:sldMkLst>
          <pc:docMk/>
          <pc:sldMk cId="2719279097" sldId="270"/>
        </pc:sldMkLst>
      </pc:sldChg>
      <pc:sldChg chg="del">
        <pc:chgData name="Jarolímková, Adéla" userId="999f5e52-b3b5-4322-ac6a-365c09c88039" providerId="ADAL" clId="{454D0105-B76C-4D68-8F0B-2D70F3B7DDC2}" dt="2019-05-06T08:11:37.394" v="12" actId="2696"/>
        <pc:sldMkLst>
          <pc:docMk/>
          <pc:sldMk cId="1156465548" sldId="271"/>
        </pc:sldMkLst>
      </pc:sldChg>
      <pc:sldChg chg="modSp add del">
        <pc:chgData name="Jarolímková, Adéla" userId="999f5e52-b3b5-4322-ac6a-365c09c88039" providerId="ADAL" clId="{454D0105-B76C-4D68-8F0B-2D70F3B7DDC2}" dt="2019-05-06T11:50:00.517" v="2933" actId="2696"/>
        <pc:sldMkLst>
          <pc:docMk/>
          <pc:sldMk cId="3959040197" sldId="271"/>
        </pc:sldMkLst>
      </pc:sldChg>
      <pc:sldChg chg="addSp delSp modSp add">
        <pc:chgData name="Jarolímková, Adéla" userId="999f5e52-b3b5-4322-ac6a-365c09c88039" providerId="ADAL" clId="{454D0105-B76C-4D68-8F0B-2D70F3B7DDC2}" dt="2019-05-06T12:27:59.810" v="3219" actId="207"/>
        <pc:sldMkLst>
          <pc:docMk/>
          <pc:sldMk cId="1226575649" sldId="272"/>
        </pc:sldMkLst>
      </pc:sldChg>
      <pc:sldChg chg="del">
        <pc:chgData name="Jarolímková, Adéla" userId="999f5e52-b3b5-4322-ac6a-365c09c88039" providerId="ADAL" clId="{454D0105-B76C-4D68-8F0B-2D70F3B7DDC2}" dt="2019-05-06T08:11:37.394" v="13" actId="2696"/>
        <pc:sldMkLst>
          <pc:docMk/>
          <pc:sldMk cId="2753401286" sldId="272"/>
        </pc:sldMkLst>
      </pc:sldChg>
      <pc:sldChg chg="del">
        <pc:chgData name="Jarolímková, Adéla" userId="999f5e52-b3b5-4322-ac6a-365c09c88039" providerId="ADAL" clId="{454D0105-B76C-4D68-8F0B-2D70F3B7DDC2}" dt="2019-05-06T08:11:37.425" v="14" actId="2696"/>
        <pc:sldMkLst>
          <pc:docMk/>
          <pc:sldMk cId="1715418035" sldId="273"/>
        </pc:sldMkLst>
      </pc:sldChg>
      <pc:sldChg chg="addSp delSp modSp add">
        <pc:chgData name="Jarolímková, Adéla" userId="999f5e52-b3b5-4322-ac6a-365c09c88039" providerId="ADAL" clId="{454D0105-B76C-4D68-8F0B-2D70F3B7DDC2}" dt="2019-05-06T13:30:49.020" v="3257"/>
        <pc:sldMkLst>
          <pc:docMk/>
          <pc:sldMk cId="2765968159" sldId="273"/>
        </pc:sldMkLst>
      </pc:sldChg>
      <pc:sldChg chg="del">
        <pc:chgData name="Jarolímková, Adéla" userId="999f5e52-b3b5-4322-ac6a-365c09c88039" providerId="ADAL" clId="{454D0105-B76C-4D68-8F0B-2D70F3B7DDC2}" dt="2019-05-06T08:11:37.441" v="16" actId="2696"/>
        <pc:sldMkLst>
          <pc:docMk/>
          <pc:sldMk cId="2884538881" sldId="278"/>
        </pc:sldMkLst>
      </pc:sldChg>
      <pc:sldChg chg="del">
        <pc:chgData name="Jarolímková, Adéla" userId="999f5e52-b3b5-4322-ac6a-365c09c88039" providerId="ADAL" clId="{454D0105-B76C-4D68-8F0B-2D70F3B7DDC2}" dt="2019-05-06T08:11:37.456" v="17" actId="2696"/>
        <pc:sldMkLst>
          <pc:docMk/>
          <pc:sldMk cId="3158109530" sldId="279"/>
        </pc:sldMkLst>
      </pc:sldChg>
      <pc:sldChg chg="del">
        <pc:chgData name="Jarolímková, Adéla" userId="999f5e52-b3b5-4322-ac6a-365c09c88039" providerId="ADAL" clId="{454D0105-B76C-4D68-8F0B-2D70F3B7DDC2}" dt="2019-05-06T08:11:37.425" v="15" actId="2696"/>
        <pc:sldMkLst>
          <pc:docMk/>
          <pc:sldMk cId="608588725" sldId="287"/>
        </pc:sldMkLst>
      </pc:sldChg>
      <pc:sldChg chg="del">
        <pc:chgData name="Jarolímková, Adéla" userId="999f5e52-b3b5-4322-ac6a-365c09c88039" providerId="ADAL" clId="{454D0105-B76C-4D68-8F0B-2D70F3B7DDC2}" dt="2019-05-06T08:11:37.472" v="18" actId="2696"/>
        <pc:sldMkLst>
          <pc:docMk/>
          <pc:sldMk cId="914308251" sldId="309"/>
        </pc:sldMkLst>
      </pc:sldChg>
      <pc:sldChg chg="del">
        <pc:chgData name="Jarolímková, Adéla" userId="999f5e52-b3b5-4322-ac6a-365c09c88039" providerId="ADAL" clId="{454D0105-B76C-4D68-8F0B-2D70F3B7DDC2}" dt="2019-05-06T08:11:37.488" v="19" actId="2696"/>
        <pc:sldMkLst>
          <pc:docMk/>
          <pc:sldMk cId="1725352325" sldId="310"/>
        </pc:sldMkLst>
      </pc:sldChg>
      <pc:sldChg chg="del">
        <pc:chgData name="Jarolímková, Adéla" userId="999f5e52-b3b5-4322-ac6a-365c09c88039" providerId="ADAL" clId="{454D0105-B76C-4D68-8F0B-2D70F3B7DDC2}" dt="2019-05-06T08:11:37.488" v="20" actId="2696"/>
        <pc:sldMkLst>
          <pc:docMk/>
          <pc:sldMk cId="340080627" sldId="311"/>
        </pc:sldMkLst>
      </pc:sldChg>
      <pc:sldChg chg="del">
        <pc:chgData name="Jarolímková, Adéla" userId="999f5e52-b3b5-4322-ac6a-365c09c88039" providerId="ADAL" clId="{454D0105-B76C-4D68-8F0B-2D70F3B7DDC2}" dt="2019-05-06T08:11:37.503" v="21" actId="2696"/>
        <pc:sldMkLst>
          <pc:docMk/>
          <pc:sldMk cId="2621363723" sldId="312"/>
        </pc:sldMkLst>
      </pc:sldChg>
      <pc:sldChg chg="del">
        <pc:chgData name="Jarolímková, Adéla" userId="999f5e52-b3b5-4322-ac6a-365c09c88039" providerId="ADAL" clId="{454D0105-B76C-4D68-8F0B-2D70F3B7DDC2}" dt="2019-05-06T08:11:37.534" v="25" actId="2696"/>
        <pc:sldMkLst>
          <pc:docMk/>
          <pc:sldMk cId="4028239783" sldId="313"/>
        </pc:sldMkLst>
      </pc:sldChg>
      <pc:sldChg chg="del">
        <pc:chgData name="Jarolímková, Adéla" userId="999f5e52-b3b5-4322-ac6a-365c09c88039" providerId="ADAL" clId="{454D0105-B76C-4D68-8F0B-2D70F3B7DDC2}" dt="2019-05-06T08:11:37.252" v="6" actId="2696"/>
        <pc:sldMkLst>
          <pc:docMk/>
          <pc:sldMk cId="558281845" sldId="314"/>
        </pc:sldMkLst>
      </pc:sldChg>
      <pc:sldChg chg="del">
        <pc:chgData name="Jarolímková, Adéla" userId="999f5e52-b3b5-4322-ac6a-365c09c88039" providerId="ADAL" clId="{454D0105-B76C-4D68-8F0B-2D70F3B7DDC2}" dt="2019-05-06T08:11:37.503" v="22" actId="2696"/>
        <pc:sldMkLst>
          <pc:docMk/>
          <pc:sldMk cId="3000257103" sldId="315"/>
        </pc:sldMkLst>
      </pc:sldChg>
      <pc:sldChg chg="del">
        <pc:chgData name="Jarolímková, Adéla" userId="999f5e52-b3b5-4322-ac6a-365c09c88039" providerId="ADAL" clId="{454D0105-B76C-4D68-8F0B-2D70F3B7DDC2}" dt="2019-05-06T08:11:37.534" v="24" actId="2696"/>
        <pc:sldMkLst>
          <pc:docMk/>
          <pc:sldMk cId="615005967" sldId="316"/>
        </pc:sldMkLst>
      </pc:sldChg>
      <pc:sldChg chg="del">
        <pc:chgData name="Jarolímková, Adéla" userId="999f5e52-b3b5-4322-ac6a-365c09c88039" providerId="ADAL" clId="{454D0105-B76C-4D68-8F0B-2D70F3B7DDC2}" dt="2019-05-06T08:11:37.519" v="23" actId="2696"/>
        <pc:sldMkLst>
          <pc:docMk/>
          <pc:sldMk cId="513159772" sldId="317"/>
        </pc:sldMkLst>
      </pc:sldChg>
      <pc:sldChg chg="del">
        <pc:chgData name="Jarolímková, Adéla" userId="999f5e52-b3b5-4322-ac6a-365c09c88039" providerId="ADAL" clId="{454D0105-B76C-4D68-8F0B-2D70F3B7DDC2}" dt="2019-05-06T08:11:37.378" v="11" actId="2696"/>
        <pc:sldMkLst>
          <pc:docMk/>
          <pc:sldMk cId="1431175154" sldId="318"/>
        </pc:sldMkLst>
      </pc:sldChg>
    </pc:docChg>
  </pc:docChgLst>
  <pc:docChgLst>
    <pc:chgData name="Jarolímková, Adéla" userId="999f5e52-b3b5-4322-ac6a-365c09c88039" providerId="ADAL" clId="{7064C8C8-F082-416C-A490-6236C3A2A58A}"/>
    <pc:docChg chg="delSld modSld">
      <pc:chgData name="Jarolímková, Adéla" userId="999f5e52-b3b5-4322-ac6a-365c09c88039" providerId="ADAL" clId="{7064C8C8-F082-416C-A490-6236C3A2A58A}" dt="2025-04-29T12:52:35.539" v="7" actId="20577"/>
      <pc:docMkLst>
        <pc:docMk/>
      </pc:docMkLst>
      <pc:sldChg chg="del">
        <pc:chgData name="Jarolímková, Adéla" userId="999f5e52-b3b5-4322-ac6a-365c09c88039" providerId="ADAL" clId="{7064C8C8-F082-416C-A490-6236C3A2A58A}" dt="2025-04-29T12:48:35.647" v="0" actId="47"/>
        <pc:sldMkLst>
          <pc:docMk/>
          <pc:sldMk cId="1448984421" sldId="264"/>
        </pc:sldMkLst>
      </pc:sldChg>
      <pc:sldChg chg="modSp mod">
        <pc:chgData name="Jarolímková, Adéla" userId="999f5e52-b3b5-4322-ac6a-365c09c88039" providerId="ADAL" clId="{7064C8C8-F082-416C-A490-6236C3A2A58A}" dt="2025-04-29T12:52:35.539" v="7" actId="20577"/>
        <pc:sldMkLst>
          <pc:docMk/>
          <pc:sldMk cId="1305847121" sldId="267"/>
        </pc:sldMkLst>
        <pc:spChg chg="mod">
          <ac:chgData name="Jarolímková, Adéla" userId="999f5e52-b3b5-4322-ac6a-365c09c88039" providerId="ADAL" clId="{7064C8C8-F082-416C-A490-6236C3A2A58A}" dt="2025-04-29T12:52:35.539" v="7" actId="20577"/>
          <ac:spMkLst>
            <pc:docMk/>
            <pc:sldMk cId="1305847121" sldId="267"/>
            <ac:spMk id="3" creationId="{00000000-0000-0000-0000-000000000000}"/>
          </ac:spMkLst>
        </pc:spChg>
      </pc:sldChg>
    </pc:docChg>
  </pc:docChgLst>
  <pc:docChgLst>
    <pc:chgData name="Jarolímková, Adéla" userId="999f5e52-b3b5-4322-ac6a-365c09c88039" providerId="ADAL" clId="{178737C6-F4B4-4893-95BF-AC39DA104C85}"/>
    <pc:docChg chg="custSel delSld modSld">
      <pc:chgData name="Jarolímková, Adéla" userId="999f5e52-b3b5-4322-ac6a-365c09c88039" providerId="ADAL" clId="{178737C6-F4B4-4893-95BF-AC39DA104C85}" dt="2023-03-20T10:19:58.545" v="88" actId="5793"/>
      <pc:docMkLst>
        <pc:docMk/>
      </pc:docMkLst>
      <pc:sldChg chg="del">
        <pc:chgData name="Jarolímková, Adéla" userId="999f5e52-b3b5-4322-ac6a-365c09c88039" providerId="ADAL" clId="{178737C6-F4B4-4893-95BF-AC39DA104C85}" dt="2023-03-02T11:53:32.789" v="0" actId="47"/>
        <pc:sldMkLst>
          <pc:docMk/>
          <pc:sldMk cId="2373321767" sldId="293"/>
        </pc:sldMkLst>
      </pc:sldChg>
      <pc:sldChg chg="modSp mod modNotesTx">
        <pc:chgData name="Jarolímková, Adéla" userId="999f5e52-b3b5-4322-ac6a-365c09c88039" providerId="ADAL" clId="{178737C6-F4B4-4893-95BF-AC39DA104C85}" dt="2023-03-20T10:19:58.545" v="88" actId="5793"/>
        <pc:sldMkLst>
          <pc:docMk/>
          <pc:sldMk cId="1614117199" sldId="305"/>
        </pc:sldMkLst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.justice.cz/uvod/Justice.aspx?id=soud" TargetMode="External"/><Relationship Id="rId2" Type="http://schemas.openxmlformats.org/officeDocument/2006/relationships/hyperlink" Target="http://www.nsoud.cz/" TargetMode="External"/><Relationship Id="rId1" Type="http://schemas.openxmlformats.org/officeDocument/2006/relationships/hyperlink" Target="http://www.usoud.cz/" TargetMode="External"/><Relationship Id="rId4" Type="http://schemas.openxmlformats.org/officeDocument/2006/relationships/hyperlink" Target="http://www.nssoud.cz/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.justice.cz/uvod/Justice.aspx?id=soud" TargetMode="External"/><Relationship Id="rId2" Type="http://schemas.openxmlformats.org/officeDocument/2006/relationships/hyperlink" Target="http://www.nsoud.cz/" TargetMode="External"/><Relationship Id="rId1" Type="http://schemas.openxmlformats.org/officeDocument/2006/relationships/hyperlink" Target="http://www.usoud.cz/" TargetMode="External"/><Relationship Id="rId4" Type="http://schemas.openxmlformats.org/officeDocument/2006/relationships/hyperlink" Target="http://www.nssoud.cz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A8CEC0-8AC0-4C67-B477-D7D5DA6E4053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5749EAE-338B-46D5-BDA4-211B660A899D}">
      <dgm:prSet phldrT="[Text]"/>
      <dgm:spPr/>
      <dgm:t>
        <a:bodyPr/>
        <a:lstStyle/>
        <a:p>
          <a:r>
            <a:rPr lang="cs-CZ" b="1" dirty="0"/>
            <a:t>Ústavní soudnictví - </a:t>
          </a:r>
          <a:r>
            <a:rPr lang="cs-CZ" dirty="0"/>
            <a:t> </a:t>
          </a:r>
          <a:r>
            <a:rPr lang="cs-CZ" b="1" u="sng" dirty="0">
              <a:hlinkClick xmlns:r="http://schemas.openxmlformats.org/officeDocument/2006/relationships" r:id="rId1"/>
            </a:rPr>
            <a:t>Ústavní soud ČR</a:t>
          </a:r>
          <a:endParaRPr lang="cs-CZ" b="1" u="sng" dirty="0"/>
        </a:p>
        <a:p>
          <a:r>
            <a:rPr lang="cs-CZ" dirty="0"/>
            <a:t>Chrání ústavnost, základní práva a svobody vyplývající z Ústavy a Listiny základních práv a svobod</a:t>
          </a:r>
        </a:p>
        <a:p>
          <a:r>
            <a:rPr lang="cs-CZ" dirty="0"/>
            <a:t>Garantuje ústavní charakter výkonu státní moci</a:t>
          </a:r>
        </a:p>
      </dgm:t>
    </dgm:pt>
    <dgm:pt modelId="{75AE2E40-B7A7-46EE-8DDE-EFC400F48979}" type="parTrans" cxnId="{2A4CE62C-FC12-4A8D-B53C-725F8587D607}">
      <dgm:prSet/>
      <dgm:spPr/>
      <dgm:t>
        <a:bodyPr/>
        <a:lstStyle/>
        <a:p>
          <a:endParaRPr lang="cs-CZ"/>
        </a:p>
      </dgm:t>
    </dgm:pt>
    <dgm:pt modelId="{34501B8C-AA25-4DAD-B508-3F77A8D0CB40}" type="sibTrans" cxnId="{2A4CE62C-FC12-4A8D-B53C-725F8587D607}">
      <dgm:prSet/>
      <dgm:spPr/>
      <dgm:t>
        <a:bodyPr/>
        <a:lstStyle/>
        <a:p>
          <a:endParaRPr lang="cs-CZ"/>
        </a:p>
      </dgm:t>
    </dgm:pt>
    <dgm:pt modelId="{7659CD98-47FC-4242-8961-2537606BAE66}">
      <dgm:prSet phldrT="[Text]"/>
      <dgm:spPr/>
      <dgm:t>
        <a:bodyPr/>
        <a:lstStyle/>
        <a:p>
          <a:pPr algn="ctr"/>
          <a:r>
            <a:rPr lang="cs-CZ" b="1" dirty="0"/>
            <a:t>Civilní a trestní větev obecného soudnictví</a:t>
          </a:r>
        </a:p>
        <a:p>
          <a:pPr algn="l"/>
          <a:r>
            <a:rPr lang="cs-CZ" b="1" dirty="0"/>
            <a:t>3. stupeň </a:t>
          </a:r>
          <a:r>
            <a:rPr lang="cs-CZ" b="1" u="sng" dirty="0">
              <a:hlinkClick xmlns:r="http://schemas.openxmlformats.org/officeDocument/2006/relationships" r:id="rId2"/>
            </a:rPr>
            <a:t>Nejvyšší soud</a:t>
          </a:r>
          <a:r>
            <a:rPr lang="cs-CZ" dirty="0"/>
            <a:t> </a:t>
          </a:r>
        </a:p>
        <a:p>
          <a:pPr algn="l"/>
          <a:r>
            <a:rPr lang="cs-CZ" dirty="0"/>
            <a:t>řádný opravný prostředek: dovolání </a:t>
          </a:r>
        </a:p>
        <a:p>
          <a:pPr algn="l"/>
          <a:r>
            <a:rPr lang="cs-CZ" b="1" dirty="0"/>
            <a:t>2. stupeň</a:t>
          </a:r>
          <a:r>
            <a:rPr lang="cs-CZ" dirty="0"/>
            <a:t> </a:t>
          </a:r>
          <a:r>
            <a:rPr lang="cs-CZ" u="sng" dirty="0"/>
            <a:t>krajské soudy / vrchní soudy </a:t>
          </a:r>
        </a:p>
        <a:p>
          <a:pPr algn="l"/>
          <a:r>
            <a:rPr lang="cs-CZ" dirty="0"/>
            <a:t>řádný opravný prostředek: odvolání </a:t>
          </a:r>
        </a:p>
        <a:p>
          <a:pPr algn="l"/>
          <a:r>
            <a:rPr lang="cs-CZ" b="1" dirty="0"/>
            <a:t>1. stupeň </a:t>
          </a:r>
          <a:r>
            <a:rPr lang="cs-CZ" b="1" u="sng" dirty="0">
              <a:hlinkClick xmlns:r="http://schemas.openxmlformats.org/officeDocument/2006/relationships" r:id="rId3"/>
            </a:rPr>
            <a:t>okresní soudy / krajské soudy</a:t>
          </a:r>
          <a:r>
            <a:rPr lang="cs-CZ" b="1" dirty="0"/>
            <a:t> </a:t>
          </a:r>
        </a:p>
      </dgm:t>
    </dgm:pt>
    <dgm:pt modelId="{5820E719-6BB0-4015-ABCE-497FB745B070}" type="parTrans" cxnId="{A416C47C-3DDE-4FBC-BE61-14C2641262F7}">
      <dgm:prSet/>
      <dgm:spPr/>
      <dgm:t>
        <a:bodyPr/>
        <a:lstStyle/>
        <a:p>
          <a:endParaRPr lang="cs-CZ"/>
        </a:p>
      </dgm:t>
    </dgm:pt>
    <dgm:pt modelId="{0E707035-A550-444C-9443-3F90E37451C2}" type="sibTrans" cxnId="{A416C47C-3DDE-4FBC-BE61-14C2641262F7}">
      <dgm:prSet/>
      <dgm:spPr/>
      <dgm:t>
        <a:bodyPr/>
        <a:lstStyle/>
        <a:p>
          <a:endParaRPr lang="cs-CZ"/>
        </a:p>
      </dgm:t>
    </dgm:pt>
    <dgm:pt modelId="{87F2CC56-2BEC-42DC-999F-549F15DE8988}">
      <dgm:prSet phldrT="[Text]"/>
      <dgm:spPr/>
      <dgm:t>
        <a:bodyPr/>
        <a:lstStyle/>
        <a:p>
          <a:pPr algn="ctr"/>
          <a:r>
            <a:rPr lang="cs-CZ" b="1" dirty="0"/>
            <a:t>Správní větev obecného soudnictví</a:t>
          </a:r>
        </a:p>
        <a:p>
          <a:pPr algn="l"/>
          <a:r>
            <a:rPr lang="cs-CZ" b="1" dirty="0"/>
            <a:t>Správní soudnictví - </a:t>
          </a:r>
          <a:r>
            <a:rPr lang="cs-CZ" dirty="0"/>
            <a:t>soudy rozhodují zejména o žalobách fyzických nebo právnických osob, které se domáhají ochrany před nezákonným rozhodnutím nebo postupem orgánů veřejné moci</a:t>
          </a:r>
          <a:endParaRPr lang="cs-CZ" b="1" dirty="0"/>
        </a:p>
        <a:p>
          <a:pPr algn="l"/>
          <a:r>
            <a:rPr lang="cs-CZ" b="1" dirty="0"/>
            <a:t>2. stupeň </a:t>
          </a:r>
          <a:r>
            <a:rPr lang="cs-CZ" b="1" u="sng" dirty="0">
              <a:hlinkClick xmlns:r="http://schemas.openxmlformats.org/officeDocument/2006/relationships" r:id="rId4"/>
            </a:rPr>
            <a:t>Nejvyšší správní soud</a:t>
          </a:r>
          <a:endParaRPr lang="cs-CZ" dirty="0"/>
        </a:p>
        <a:p>
          <a:pPr algn="l"/>
          <a:r>
            <a:rPr lang="cs-CZ" dirty="0"/>
            <a:t>řádný opravný prostředek: kasační stížnost </a:t>
          </a:r>
        </a:p>
        <a:p>
          <a:pPr algn="l"/>
          <a:r>
            <a:rPr lang="cs-CZ" b="1" dirty="0"/>
            <a:t>1. stupeň </a:t>
          </a:r>
          <a:r>
            <a:rPr lang="cs-CZ" b="1" u="sng" dirty="0">
              <a:hlinkClick xmlns:r="http://schemas.openxmlformats.org/officeDocument/2006/relationships" r:id="rId3"/>
            </a:rPr>
            <a:t>krajské soudy</a:t>
          </a:r>
          <a:endParaRPr lang="cs-CZ" b="1" dirty="0"/>
        </a:p>
      </dgm:t>
    </dgm:pt>
    <dgm:pt modelId="{B76356AF-9B20-4643-85A4-276AA41DB55A}" type="parTrans" cxnId="{ED85CA0B-614E-4891-ACE3-D90D1FCC8F1D}">
      <dgm:prSet/>
      <dgm:spPr/>
      <dgm:t>
        <a:bodyPr/>
        <a:lstStyle/>
        <a:p>
          <a:endParaRPr lang="cs-CZ"/>
        </a:p>
      </dgm:t>
    </dgm:pt>
    <dgm:pt modelId="{D6EE5236-BEA8-4670-A400-8941E7051E25}" type="sibTrans" cxnId="{ED85CA0B-614E-4891-ACE3-D90D1FCC8F1D}">
      <dgm:prSet/>
      <dgm:spPr/>
      <dgm:t>
        <a:bodyPr/>
        <a:lstStyle/>
        <a:p>
          <a:endParaRPr lang="cs-CZ"/>
        </a:p>
      </dgm:t>
    </dgm:pt>
    <dgm:pt modelId="{2720D1DB-9B88-4DCB-855F-1B4CBC7B440A}" type="pres">
      <dgm:prSet presAssocID="{A9A8CEC0-8AC0-4C67-B477-D7D5DA6E4053}" presName="composite" presStyleCnt="0">
        <dgm:presLayoutVars>
          <dgm:chMax val="1"/>
          <dgm:dir/>
          <dgm:resizeHandles val="exact"/>
        </dgm:presLayoutVars>
      </dgm:prSet>
      <dgm:spPr/>
    </dgm:pt>
    <dgm:pt modelId="{3C4C9B16-D9CF-45DC-9ED8-C64501B71953}" type="pres">
      <dgm:prSet presAssocID="{85749EAE-338B-46D5-BDA4-211B660A899D}" presName="roof" presStyleLbl="dkBgShp" presStyleIdx="0" presStyleCnt="2" custLinFactNeighborX="0" custLinFactNeighborY="-6383"/>
      <dgm:spPr/>
    </dgm:pt>
    <dgm:pt modelId="{DD690AA3-0CDE-4C3F-9E13-5C4C4CFB5EEA}" type="pres">
      <dgm:prSet presAssocID="{85749EAE-338B-46D5-BDA4-211B660A899D}" presName="pillars" presStyleCnt="0"/>
      <dgm:spPr/>
    </dgm:pt>
    <dgm:pt modelId="{62E31C54-3D78-497E-816E-475B72B24F13}" type="pres">
      <dgm:prSet presAssocID="{85749EAE-338B-46D5-BDA4-211B660A899D}" presName="pillar1" presStyleLbl="node1" presStyleIdx="0" presStyleCnt="2">
        <dgm:presLayoutVars>
          <dgm:bulletEnabled val="1"/>
        </dgm:presLayoutVars>
      </dgm:prSet>
      <dgm:spPr/>
    </dgm:pt>
    <dgm:pt modelId="{E7625981-E49C-4B08-ADF9-4C875355DBB5}" type="pres">
      <dgm:prSet presAssocID="{87F2CC56-2BEC-42DC-999F-549F15DE8988}" presName="pillarX" presStyleLbl="node1" presStyleIdx="1" presStyleCnt="2">
        <dgm:presLayoutVars>
          <dgm:bulletEnabled val="1"/>
        </dgm:presLayoutVars>
      </dgm:prSet>
      <dgm:spPr/>
    </dgm:pt>
    <dgm:pt modelId="{23EA208C-F675-4D51-B586-BE2258024C53}" type="pres">
      <dgm:prSet presAssocID="{85749EAE-338B-46D5-BDA4-211B660A899D}" presName="base" presStyleLbl="dkBgShp" presStyleIdx="1" presStyleCnt="2"/>
      <dgm:spPr/>
    </dgm:pt>
  </dgm:ptLst>
  <dgm:cxnLst>
    <dgm:cxn modelId="{ED85CA0B-614E-4891-ACE3-D90D1FCC8F1D}" srcId="{85749EAE-338B-46D5-BDA4-211B660A899D}" destId="{87F2CC56-2BEC-42DC-999F-549F15DE8988}" srcOrd="1" destOrd="0" parTransId="{B76356AF-9B20-4643-85A4-276AA41DB55A}" sibTransId="{D6EE5236-BEA8-4670-A400-8941E7051E25}"/>
    <dgm:cxn modelId="{2A4CE62C-FC12-4A8D-B53C-725F8587D607}" srcId="{A9A8CEC0-8AC0-4C67-B477-D7D5DA6E4053}" destId="{85749EAE-338B-46D5-BDA4-211B660A899D}" srcOrd="0" destOrd="0" parTransId="{75AE2E40-B7A7-46EE-8DDE-EFC400F48979}" sibTransId="{34501B8C-AA25-4DAD-B508-3F77A8D0CB40}"/>
    <dgm:cxn modelId="{90CCA85B-BB26-48F2-8C17-BAE9B4E5A21E}" type="presOf" srcId="{7659CD98-47FC-4242-8961-2537606BAE66}" destId="{62E31C54-3D78-497E-816E-475B72B24F13}" srcOrd="0" destOrd="0" presId="urn:microsoft.com/office/officeart/2005/8/layout/hList3"/>
    <dgm:cxn modelId="{EB546271-2863-4329-9B4C-09E96FDFCEE3}" type="presOf" srcId="{85749EAE-338B-46D5-BDA4-211B660A899D}" destId="{3C4C9B16-D9CF-45DC-9ED8-C64501B71953}" srcOrd="0" destOrd="0" presId="urn:microsoft.com/office/officeart/2005/8/layout/hList3"/>
    <dgm:cxn modelId="{A416C47C-3DDE-4FBC-BE61-14C2641262F7}" srcId="{85749EAE-338B-46D5-BDA4-211B660A899D}" destId="{7659CD98-47FC-4242-8961-2537606BAE66}" srcOrd="0" destOrd="0" parTransId="{5820E719-6BB0-4015-ABCE-497FB745B070}" sibTransId="{0E707035-A550-444C-9443-3F90E37451C2}"/>
    <dgm:cxn modelId="{95CFB4B5-FD12-4343-85DA-C3BB3D3DDB27}" type="presOf" srcId="{87F2CC56-2BEC-42DC-999F-549F15DE8988}" destId="{E7625981-E49C-4B08-ADF9-4C875355DBB5}" srcOrd="0" destOrd="0" presId="urn:microsoft.com/office/officeart/2005/8/layout/hList3"/>
    <dgm:cxn modelId="{0883F7FF-775A-4F0E-9E35-80B9DB31F005}" type="presOf" srcId="{A9A8CEC0-8AC0-4C67-B477-D7D5DA6E4053}" destId="{2720D1DB-9B88-4DCB-855F-1B4CBC7B440A}" srcOrd="0" destOrd="0" presId="urn:microsoft.com/office/officeart/2005/8/layout/hList3"/>
    <dgm:cxn modelId="{152F4984-EACA-4B2A-A0E9-A1E652DFAC80}" type="presParOf" srcId="{2720D1DB-9B88-4DCB-855F-1B4CBC7B440A}" destId="{3C4C9B16-D9CF-45DC-9ED8-C64501B71953}" srcOrd="0" destOrd="0" presId="urn:microsoft.com/office/officeart/2005/8/layout/hList3"/>
    <dgm:cxn modelId="{4A294136-0768-472F-BE94-0FAB219BD6EF}" type="presParOf" srcId="{2720D1DB-9B88-4DCB-855F-1B4CBC7B440A}" destId="{DD690AA3-0CDE-4C3F-9E13-5C4C4CFB5EEA}" srcOrd="1" destOrd="0" presId="urn:microsoft.com/office/officeart/2005/8/layout/hList3"/>
    <dgm:cxn modelId="{D28A340C-EE6A-43F3-B58E-10B159859E8B}" type="presParOf" srcId="{DD690AA3-0CDE-4C3F-9E13-5C4C4CFB5EEA}" destId="{62E31C54-3D78-497E-816E-475B72B24F13}" srcOrd="0" destOrd="0" presId="urn:microsoft.com/office/officeart/2005/8/layout/hList3"/>
    <dgm:cxn modelId="{A420C6A5-2C69-41EE-A8B6-3104F2281469}" type="presParOf" srcId="{DD690AA3-0CDE-4C3F-9E13-5C4C4CFB5EEA}" destId="{E7625981-E49C-4B08-ADF9-4C875355DBB5}" srcOrd="1" destOrd="0" presId="urn:microsoft.com/office/officeart/2005/8/layout/hList3"/>
    <dgm:cxn modelId="{AFCAB1C4-0504-438A-82CA-948B4827C8D6}" type="presParOf" srcId="{2720D1DB-9B88-4DCB-855F-1B4CBC7B440A}" destId="{23EA208C-F675-4D51-B586-BE2258024C53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4C9B16-D9CF-45DC-9ED8-C64501B71953}">
      <dsp:nvSpPr>
        <dsp:cNvPr id="0" name=""/>
        <dsp:cNvSpPr/>
      </dsp:nvSpPr>
      <dsp:spPr>
        <a:xfrm>
          <a:off x="0" y="0"/>
          <a:ext cx="10753725" cy="1332591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 dirty="0"/>
            <a:t>Ústavní soudnictví - </a:t>
          </a:r>
          <a:r>
            <a:rPr lang="cs-CZ" sz="2100" kern="1200" dirty="0"/>
            <a:t> </a:t>
          </a:r>
          <a:r>
            <a:rPr lang="cs-CZ" sz="2100" b="1" u="sng" kern="1200" dirty="0">
              <a:hlinkClick xmlns:r="http://schemas.openxmlformats.org/officeDocument/2006/relationships" r:id="rId1"/>
            </a:rPr>
            <a:t>Ústavní soud ČR</a:t>
          </a:r>
          <a:endParaRPr lang="cs-CZ" sz="2100" b="1" u="sng" kern="1200" dirty="0"/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Chrání ústavnost, základní práva a svobody vyplývající z Ústavy a Listiny základních práv a svobod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Garantuje ústavní charakter výkonu státní moci</a:t>
          </a:r>
        </a:p>
      </dsp:txBody>
      <dsp:txXfrm>
        <a:off x="0" y="0"/>
        <a:ext cx="10753725" cy="1332591"/>
      </dsp:txXfrm>
    </dsp:sp>
    <dsp:sp modelId="{62E31C54-3D78-497E-816E-475B72B24F13}">
      <dsp:nvSpPr>
        <dsp:cNvPr id="0" name=""/>
        <dsp:cNvSpPr/>
      </dsp:nvSpPr>
      <dsp:spPr>
        <a:xfrm>
          <a:off x="0" y="1332591"/>
          <a:ext cx="5376862" cy="27984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Civilní a trestní větev obecného soudnictví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3. stupeň </a:t>
          </a:r>
          <a:r>
            <a:rPr lang="cs-CZ" sz="2000" b="1" u="sng" kern="1200" dirty="0">
              <a:hlinkClick xmlns:r="http://schemas.openxmlformats.org/officeDocument/2006/relationships" r:id="rId2"/>
            </a:rPr>
            <a:t>Nejvyšší soud</a:t>
          </a:r>
          <a:r>
            <a:rPr lang="cs-CZ" sz="2000" kern="1200" dirty="0"/>
            <a:t> 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řádný opravný prostředek: dovolání 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2. stupeň</a:t>
          </a:r>
          <a:r>
            <a:rPr lang="cs-CZ" sz="2000" kern="1200" dirty="0"/>
            <a:t> </a:t>
          </a:r>
          <a:r>
            <a:rPr lang="cs-CZ" sz="2000" u="sng" kern="1200" dirty="0"/>
            <a:t>krajské soudy / vrchní soudy 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řádný opravný prostředek: odvolání 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1. stupeň </a:t>
          </a:r>
          <a:r>
            <a:rPr lang="cs-CZ" sz="2000" b="1" u="sng" kern="1200" dirty="0">
              <a:hlinkClick xmlns:r="http://schemas.openxmlformats.org/officeDocument/2006/relationships" r:id="rId3"/>
            </a:rPr>
            <a:t>okresní soudy / krajské soudy</a:t>
          </a:r>
          <a:r>
            <a:rPr lang="cs-CZ" sz="2000" b="1" kern="1200" dirty="0"/>
            <a:t> </a:t>
          </a:r>
        </a:p>
      </dsp:txBody>
      <dsp:txXfrm>
        <a:off x="0" y="1332591"/>
        <a:ext cx="5376862" cy="2798442"/>
      </dsp:txXfrm>
    </dsp:sp>
    <dsp:sp modelId="{E7625981-E49C-4B08-ADF9-4C875355DBB5}">
      <dsp:nvSpPr>
        <dsp:cNvPr id="0" name=""/>
        <dsp:cNvSpPr/>
      </dsp:nvSpPr>
      <dsp:spPr>
        <a:xfrm>
          <a:off x="5376862" y="1332591"/>
          <a:ext cx="5376862" cy="27984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Správní větev obecného soudnictví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Správní soudnictví - </a:t>
          </a:r>
          <a:r>
            <a:rPr lang="cs-CZ" sz="2000" kern="1200" dirty="0"/>
            <a:t>soudy rozhodují zejména o žalobách fyzických nebo právnických osob, které se domáhají ochrany před nezákonným rozhodnutím nebo postupem orgánů veřejné moci</a:t>
          </a:r>
          <a:endParaRPr lang="cs-CZ" sz="2000" b="1" kern="1200" dirty="0"/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2. stupeň </a:t>
          </a:r>
          <a:r>
            <a:rPr lang="cs-CZ" sz="2000" b="1" u="sng" kern="1200" dirty="0">
              <a:hlinkClick xmlns:r="http://schemas.openxmlformats.org/officeDocument/2006/relationships" r:id="rId4"/>
            </a:rPr>
            <a:t>Nejvyšší správní soud</a:t>
          </a:r>
          <a:endParaRPr lang="cs-CZ" sz="2000" kern="1200" dirty="0"/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řádný opravný prostředek: kasační stížnost 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1. stupeň </a:t>
          </a:r>
          <a:r>
            <a:rPr lang="cs-CZ" sz="2000" b="1" u="sng" kern="1200" dirty="0">
              <a:hlinkClick xmlns:r="http://schemas.openxmlformats.org/officeDocument/2006/relationships" r:id="rId3"/>
            </a:rPr>
            <a:t>krajské soudy</a:t>
          </a:r>
          <a:endParaRPr lang="cs-CZ" sz="2000" b="1" kern="1200" dirty="0"/>
        </a:p>
      </dsp:txBody>
      <dsp:txXfrm>
        <a:off x="5376862" y="1332591"/>
        <a:ext cx="5376862" cy="2798442"/>
      </dsp:txXfrm>
    </dsp:sp>
    <dsp:sp modelId="{23EA208C-F675-4D51-B586-BE2258024C53}">
      <dsp:nvSpPr>
        <dsp:cNvPr id="0" name=""/>
        <dsp:cNvSpPr/>
      </dsp:nvSpPr>
      <dsp:spPr>
        <a:xfrm>
          <a:off x="0" y="4131034"/>
          <a:ext cx="10753725" cy="31093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9FCA1D-80AD-4AEC-8818-9694D88C9F1F}" type="datetimeFigureOut">
              <a:rPr lang="cs-CZ" smtClean="0"/>
              <a:t>29.04.2025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FEFB56-EEFC-4F08-82B3-D4E912248A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17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Precedens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cs.wikipedia.org/wiki/Angloamerick%C3%A9_pr%C3%A1vo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Poslanec, skupina poslanců, Senát, vláda nebo zastupitelstvo vyššího územního samosprávného celku</a:t>
            </a:r>
          </a:p>
          <a:p>
            <a:r>
              <a:rPr lang="cs-CZ" dirty="0"/>
              <a:t>Parlament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BAF32-143C-4395-89CF-6292D8B00C3F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3796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Soudní rozhodnutí v kontinentálním právním systému je aktem aplikace práva, kdy soud konkrétní případ podřazuje pod obecnou právní normu. Judikát se tak odlišuje od </a:t>
            </a:r>
            <a:r>
              <a:rPr lang="cs-CZ" dirty="0">
                <a:hlinkClick r:id="rId3" tooltip="Precedens"/>
              </a:rPr>
              <a:t>precedentu</a:t>
            </a:r>
            <a:r>
              <a:rPr lang="cs-CZ" dirty="0"/>
              <a:t> v angloamerickém právním systému </a:t>
            </a:r>
            <a:r>
              <a:rPr lang="cs-CZ" i="1" dirty="0" err="1">
                <a:hlinkClick r:id="rId4" tooltip="Angloamerické právo"/>
              </a:rPr>
              <a:t>common</a:t>
            </a:r>
            <a:r>
              <a:rPr lang="cs-CZ" i="1" dirty="0">
                <a:hlinkClick r:id="rId4" tooltip="Angloamerické právo"/>
              </a:rPr>
              <a:t> </a:t>
            </a:r>
            <a:r>
              <a:rPr lang="cs-CZ" i="1" dirty="0" err="1">
                <a:hlinkClick r:id="rId4" tooltip="Angloamerické právo"/>
              </a:rPr>
              <a:t>law</a:t>
            </a:r>
            <a:r>
              <a:rPr lang="cs-CZ" dirty="0"/>
              <a:t>, kde soudní rozhodnutí, které řeší případ dosud právními normami neupravený, má normativní význam a je obecně závazné pro další rozhodování v obdobných případech. Precedens je na rozdíl od judikátu pramenem práva. </a:t>
            </a:r>
          </a:p>
          <a:p>
            <a:r>
              <a:rPr lang="cs-CZ" dirty="0"/>
              <a:t>Publikovaná rozhodnutí jsou bezprostředně závazná pouze pro rozhodnutí v konkrétní věci. Neformálně z nich však často soudy a případně i další orgány vycházejí pro autoritu soudů, které je publikovaly, a pro jejich přesvědčivost výkladu sporných otázek.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BAF32-143C-4395-89CF-6292D8B00C3F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28423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BAF32-143C-4395-89CF-6292D8B00C3F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396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29.04.2025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68974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29.04.2025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86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29.04.2025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8208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29.04.2025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409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29.04.2025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993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29.04.2025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009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29.04.2025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190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29.04.2025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891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29.04.2025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1487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29.04.2025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48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F2C2366D-6EA6-4D01-BAC3-453D0A349C3F}" type="datetimeFigureOut">
              <a:rPr lang="cs-CZ" smtClean="0"/>
              <a:t>29.04.2025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4175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F2C2366D-6EA6-4D01-BAC3-453D0A349C3F}" type="datetimeFigureOut">
              <a:rPr lang="cs-CZ" smtClean="0"/>
              <a:t>29.04.2025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3721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enat.cz/xqw/xervlet/pssenat/web/internet/2/struktura" TargetMode="External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hyperlink" Target="https://www.soud.cz/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-justice.europa.eu/175/CS/european_case_law_identifier_ecli?CZECHIA&amp;member=1" TargetMode="External"/><Relationship Id="rId2" Type="http://schemas.openxmlformats.org/officeDocument/2006/relationships/hyperlink" Target="https://e-justice.europa.eu/content_european_case_law_identifier_ecli-175-cs.do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tmp"/><Relationship Id="rId5" Type="http://schemas.openxmlformats.org/officeDocument/2006/relationships/image" Target="../media/image5.tmp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justice.cz/web/msp/rozhodnuti-soudu-judikatura-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soud.cz/Judikatura/ns_web.nsf/WebSpreadSearch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soud.cz/judikaturavks/judikatura_vks.nsf/webSpreadSearch" TargetMode="External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rozhodnuti.justice.cz/soudnirozhodnuti/" TargetMode="External"/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vyhledavac.nssoud.cz/Home/Index?formular=4" TargetMode="External"/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nalus.usoud.cz/Search/Search.aspx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tmp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tmp"/><Relationship Id="rId2" Type="http://schemas.openxmlformats.org/officeDocument/2006/relationships/hyperlink" Target="https://eur-lex.europa.eu/homepage.html?locale=cs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sp.cz/sqw/sntisk.sqw" TargetMode="External"/><Relationship Id="rId2" Type="http://schemas.openxmlformats.org/officeDocument/2006/relationships/hyperlink" Target="https://odok.cz/portal/veklep/hleda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-sbirka.cz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odok.cz/portal/veklep/materialy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sp.cz/sqw/sntisk.sqw" TargetMode="External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Digitální knihovny právních dokumentů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Adéla Jarolímková</a:t>
            </a:r>
          </a:p>
        </p:txBody>
      </p:sp>
    </p:spTree>
    <p:extLst>
      <p:ext uri="{BB962C8B-B14F-4D97-AF65-F5344CB8AC3E}">
        <p14:creationId xmlns:p14="http://schemas.microsoft.com/office/powerpoint/2010/main" val="1390999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Dokumenty senátu</a:t>
            </a:r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2597" y="2351346"/>
            <a:ext cx="9126806" cy="4146840"/>
          </a:xfrm>
        </p:spPr>
      </p:pic>
      <p:sp>
        <p:nvSpPr>
          <p:cNvPr id="5" name="Obdélník 4"/>
          <p:cNvSpPr/>
          <p:nvPr/>
        </p:nvSpPr>
        <p:spPr>
          <a:xfrm>
            <a:off x="5486400" y="5115389"/>
            <a:ext cx="6411432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>
                <a:hlinkClick r:id="rId3"/>
              </a:rPr>
              <a:t>https://www.senat.cz/xqw/xervlet/pssenat/web/internet/2/struktura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750703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2289" y="116632"/>
            <a:ext cx="10772775" cy="1224136"/>
          </a:xfrm>
        </p:spPr>
        <p:txBody>
          <a:bodyPr/>
          <a:lstStyle/>
          <a:p>
            <a:r>
              <a:rPr lang="cs-CZ" dirty="0"/>
              <a:t>Soudní systém v ČR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9389188"/>
              </p:ext>
            </p:extLst>
          </p:nvPr>
        </p:nvGraphicFramePr>
        <p:xfrm>
          <a:off x="767407" y="1454580"/>
          <a:ext cx="10753725" cy="44419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767408" y="6093296"/>
            <a:ext cx="10753725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Rozhodčí soudy v ČR - </a:t>
            </a:r>
            <a:r>
              <a:rPr lang="cs-CZ" dirty="0">
                <a:solidFill>
                  <a:schemeClr val="bg1"/>
                </a:solidFill>
                <a:hlinkClick r:id="rId7"/>
              </a:rPr>
              <a:t>Rozhodčí soud při Hospodářské komoře a Agrární komoře ČR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3273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94931" y="528757"/>
            <a:ext cx="7729728" cy="1188720"/>
          </a:xfrm>
        </p:spPr>
        <p:txBody>
          <a:bodyPr>
            <a:normAutofit/>
          </a:bodyPr>
          <a:lstStyle/>
          <a:p>
            <a:r>
              <a:rPr lang="cs-CZ" dirty="0"/>
              <a:t>Soudní, rozhodčí a správní rozhodnutí (judikatura)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6656" y="2276872"/>
            <a:ext cx="10753725" cy="3500993"/>
          </a:xfrm>
        </p:spPr>
        <p:txBody>
          <a:bodyPr>
            <a:no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Soudní rozhodnutí – individuální právní akt</a:t>
            </a:r>
          </a:p>
          <a:p>
            <a:pPr lvl="1"/>
            <a:r>
              <a:rPr lang="cs-CZ" sz="2400" dirty="0"/>
              <a:t>Zakládá, mění, ruší nebo autoritativně ověřuje konkrétní práva a právní povinnosti subjektů.</a:t>
            </a:r>
          </a:p>
          <a:p>
            <a:pPr lvl="1"/>
            <a:r>
              <a:rPr lang="cs-CZ" sz="2400" dirty="0"/>
              <a:t>Rozsudek, usnesení, stanovisko Nejvyššího soudu a Nejvyššího správního soudu</a:t>
            </a:r>
          </a:p>
          <a:p>
            <a:pPr lvl="1"/>
            <a:r>
              <a:rPr lang="cs-CZ" sz="2400" dirty="0"/>
              <a:t>Nález, usnesení (Ústavní soud)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/>
              <a:t>Publikace judikatury - povinně </a:t>
            </a:r>
            <a:r>
              <a:rPr lang="cs-CZ" sz="2400" dirty="0"/>
              <a:t>publikovaná Sbírka soudních rozhodnutí a stanovisek (Nejvyšší soud), Sbírka rozhodnutí Nejvyššího správního soudu, Sbírka nálezů a usnesení Ústavního soudu</a:t>
            </a:r>
          </a:p>
          <a:p>
            <a:pPr lvl="1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058471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Soudní, rozhodčí a správní rozhodnutí (judikatura)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6713" y="2157732"/>
            <a:ext cx="6499407" cy="4101350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Spisová značka – soudní oddělení + rejstřík + pořadí zápisu do daného rejstříku za daný rok + </a:t>
            </a:r>
            <a:r>
              <a:rPr lang="cs-CZ" dirty="0" err="1"/>
              <a:t>rok</a:t>
            </a:r>
            <a:r>
              <a:rPr lang="cs-CZ" dirty="0"/>
              <a:t> – např. 1 T 30/2010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>
                <a:hlinkClick r:id="rId2"/>
              </a:rPr>
              <a:t>ECLI (</a:t>
            </a:r>
            <a:r>
              <a:rPr lang="cs-CZ" dirty="0" err="1">
                <a:hlinkClick r:id="rId2"/>
              </a:rPr>
              <a:t>European</a:t>
            </a:r>
            <a:r>
              <a:rPr lang="cs-CZ" dirty="0">
                <a:hlinkClick r:id="rId2"/>
              </a:rPr>
              <a:t> Case </a:t>
            </a:r>
            <a:r>
              <a:rPr lang="cs-CZ" dirty="0" err="1">
                <a:hlinkClick r:id="rId2"/>
              </a:rPr>
              <a:t>Law</a:t>
            </a:r>
            <a:r>
              <a:rPr lang="cs-CZ" dirty="0">
                <a:hlinkClick r:id="rId2"/>
              </a:rPr>
              <a:t> </a:t>
            </a:r>
            <a:r>
              <a:rPr lang="cs-CZ" dirty="0" err="1">
                <a:hlinkClick r:id="rId2"/>
              </a:rPr>
              <a:t>Identifier</a:t>
            </a:r>
            <a:r>
              <a:rPr lang="cs-CZ" dirty="0">
                <a:hlinkClick r:id="rId2"/>
              </a:rPr>
              <a:t>)</a:t>
            </a:r>
            <a:endParaRPr lang="cs-CZ" dirty="0"/>
          </a:p>
          <a:p>
            <a:pPr marL="0" lvl="2" indent="0">
              <a:buNone/>
            </a:pPr>
            <a:r>
              <a:rPr lang="cs-CZ" dirty="0"/>
              <a:t>	</a:t>
            </a:r>
            <a:r>
              <a:rPr lang="cs-CZ" dirty="0">
                <a:hlinkClick r:id="rId3"/>
              </a:rPr>
              <a:t>Česká republika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 descr="soudni rejstriky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141220" y="1916832"/>
            <a:ext cx="3610479" cy="2505425"/>
          </a:xfrm>
          <a:prstGeom prst="rect">
            <a:avLst/>
          </a:prstGeom>
        </p:spPr>
      </p:pic>
      <p:pic>
        <p:nvPicPr>
          <p:cNvPr id="5" name="Obrázek 4" descr="Výřez obrazovky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4032" y="4571953"/>
            <a:ext cx="5159187" cy="1272650"/>
          </a:xfrm>
          <a:prstGeom prst="rect">
            <a:avLst/>
          </a:prstGeom>
        </p:spPr>
      </p:pic>
      <p:pic>
        <p:nvPicPr>
          <p:cNvPr id="6" name="Obrázek 5" descr="Výřez obrazovky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6667" y="5994299"/>
            <a:ext cx="5959356" cy="701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5380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Soudní, rozhodčí a správní rozhodnutí (judikatura)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6656" y="2420888"/>
            <a:ext cx="10753725" cy="3356977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Právní věty </a:t>
            </a:r>
          </a:p>
          <a:p>
            <a:pPr lvl="1"/>
            <a:r>
              <a:rPr lang="cs-CZ" dirty="0"/>
              <a:t>část odůvodnění rozhodnutí soudu, ve které jsou stručně shrnuty nejpodstatnější právní úvahy, jež daný soud vedly k rozhodnutí věci určitým způsobem</a:t>
            </a:r>
          </a:p>
          <a:p>
            <a:pPr lvl="1"/>
            <a:r>
              <a:rPr lang="cs-CZ" dirty="0"/>
              <a:t>Uvádějí se na začátku textu.</a:t>
            </a:r>
          </a:p>
          <a:p>
            <a:endParaRPr lang="cs-CZ" dirty="0"/>
          </a:p>
        </p:txBody>
      </p:sp>
      <p:pic>
        <p:nvPicPr>
          <p:cNvPr id="4" name="Obrázek 3" descr="pravni vet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3844" y="3805915"/>
            <a:ext cx="8840434" cy="197195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913844" y="6045341"/>
            <a:ext cx="10327758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1">
              <a:spcAft>
                <a:spcPts val="1200"/>
              </a:spcAft>
            </a:pPr>
            <a:r>
              <a:rPr lang="cs-CZ" dirty="0"/>
              <a:t>Rozcestník pro vyhledávání judikatury - </a:t>
            </a:r>
            <a:r>
              <a:rPr lang="cs-CZ" dirty="0">
                <a:hlinkClick r:id="rId3"/>
              </a:rPr>
              <a:t>https://justice.cz/web/msp/rozhodnuti-soudu-judikatura-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08083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Judikatura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Citování judikatury</a:t>
            </a:r>
          </a:p>
          <a:p>
            <a:pPr lvl="2"/>
            <a:r>
              <a:rPr lang="cs-CZ" dirty="0"/>
              <a:t>Forma rozhodnutí (usnesení/rozsudek)</a:t>
            </a:r>
          </a:p>
          <a:p>
            <a:pPr lvl="2"/>
            <a:r>
              <a:rPr lang="cs-CZ" dirty="0"/>
              <a:t>Označení soudu, který rozhodnutí vydal</a:t>
            </a:r>
          </a:p>
          <a:p>
            <a:pPr lvl="2"/>
            <a:r>
              <a:rPr lang="cs-CZ" dirty="0"/>
              <a:t>Datum rozhodnutí</a:t>
            </a:r>
          </a:p>
          <a:p>
            <a:pPr lvl="2"/>
            <a:r>
              <a:rPr lang="cs-CZ" dirty="0"/>
              <a:t>Spisová značka</a:t>
            </a:r>
          </a:p>
          <a:p>
            <a:pPr lvl="2"/>
            <a:r>
              <a:rPr lang="cs-CZ" dirty="0"/>
              <a:t>Odkaz na zdroj</a:t>
            </a:r>
          </a:p>
          <a:p>
            <a:pPr lvl="2"/>
            <a:r>
              <a:rPr lang="cs-CZ" dirty="0"/>
              <a:t>Př. </a:t>
            </a:r>
            <a:r>
              <a:rPr lang="pl-PL" i="1" dirty="0"/>
              <a:t>usnesení Krajského soudu v Praze ze dne 11. 11. 2001, sp. zn. 21 Co 123/2001, , dostupné na www.justice.cz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73495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88606" y="550022"/>
            <a:ext cx="7729728" cy="1188720"/>
          </a:xfrm>
        </p:spPr>
        <p:txBody>
          <a:bodyPr/>
          <a:lstStyle/>
          <a:p>
            <a:r>
              <a:rPr lang="cs-CZ" dirty="0"/>
              <a:t>Nejvyšší soud – judikatura NS</a:t>
            </a:r>
          </a:p>
        </p:txBody>
      </p:sp>
      <p:pic>
        <p:nvPicPr>
          <p:cNvPr id="10" name="Zástupný symbol pro obsah 9" descr="Výřez obrazovky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408" y="2060848"/>
            <a:ext cx="6301869" cy="3767137"/>
          </a:xfrm>
        </p:spPr>
      </p:pic>
      <p:sp>
        <p:nvSpPr>
          <p:cNvPr id="7" name="Obdélník 6"/>
          <p:cNvSpPr/>
          <p:nvPr/>
        </p:nvSpPr>
        <p:spPr>
          <a:xfrm>
            <a:off x="767408" y="6068378"/>
            <a:ext cx="9887416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>
                <a:hlinkClick r:id="rId4"/>
              </a:rPr>
              <a:t>http://www.nsoud.cz/Judikatura/ns_web.nsf/WebSpreadSearch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5638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5400" y="188640"/>
            <a:ext cx="10772775" cy="1658198"/>
          </a:xfrm>
        </p:spPr>
        <p:txBody>
          <a:bodyPr>
            <a:normAutofit/>
          </a:bodyPr>
          <a:lstStyle/>
          <a:p>
            <a:r>
              <a:rPr lang="cs-CZ" dirty="0"/>
              <a:t>Nejvyšší soud – judikatura vrchních a krajských soudů</a:t>
            </a:r>
          </a:p>
        </p:txBody>
      </p:sp>
      <p:pic>
        <p:nvPicPr>
          <p:cNvPr id="6" name="Zástupný symbol pro obsah 5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416" y="1700926"/>
            <a:ext cx="7821892" cy="4625975"/>
          </a:xfrm>
        </p:spPr>
      </p:pic>
      <p:sp>
        <p:nvSpPr>
          <p:cNvPr id="7" name="Obdélník 6"/>
          <p:cNvSpPr/>
          <p:nvPr/>
        </p:nvSpPr>
        <p:spPr>
          <a:xfrm>
            <a:off x="7320136" y="5661248"/>
            <a:ext cx="4572000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r>
              <a:rPr lang="cs-CZ" dirty="0">
                <a:hlinkClick r:id="rId3"/>
              </a:rPr>
              <a:t>https://www.nsoud.cz/judikaturavks/judikatura_vks.nsf/webSpreadSearch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92592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Nejvyšší soud – databáze rozhodnutí okresních, krajských a vrchních soudů</a:t>
            </a:r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416" y="2348880"/>
            <a:ext cx="8385090" cy="3767137"/>
          </a:xfrm>
        </p:spPr>
      </p:pic>
      <p:sp>
        <p:nvSpPr>
          <p:cNvPr id="3" name="Obdélník 2"/>
          <p:cNvSpPr/>
          <p:nvPr/>
        </p:nvSpPr>
        <p:spPr>
          <a:xfrm>
            <a:off x="7032104" y="6300403"/>
            <a:ext cx="4647491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cs-CZ" dirty="0">
                <a:hlinkClick r:id="rId3"/>
              </a:rPr>
              <a:t>https://rozhodnuti.justice.cz/soudnirozhodnuti/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354863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1844824"/>
            <a:ext cx="10200456" cy="4747281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392" y="231858"/>
            <a:ext cx="10772775" cy="1658198"/>
          </a:xfrm>
        </p:spPr>
        <p:txBody>
          <a:bodyPr>
            <a:normAutofit/>
          </a:bodyPr>
          <a:lstStyle/>
          <a:p>
            <a:r>
              <a:rPr lang="cs-CZ" dirty="0"/>
              <a:t>Nejvyšší správní soud – judikatura správních soudů</a:t>
            </a:r>
          </a:p>
        </p:txBody>
      </p:sp>
      <p:sp>
        <p:nvSpPr>
          <p:cNvPr id="8" name="Obdélník 7"/>
          <p:cNvSpPr/>
          <p:nvPr/>
        </p:nvSpPr>
        <p:spPr>
          <a:xfrm>
            <a:off x="5015880" y="6277716"/>
            <a:ext cx="6804248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>
                <a:hlinkClick r:id="rId3"/>
              </a:rPr>
              <a:t>https://vyhledavac.nssoud.cz/Home/Index?formular=4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17611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dokumenty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r>
              <a:rPr lang="cs-CZ" dirty="0"/>
              <a:t>Právní předpisy – zákony, vyhlášky…</a:t>
            </a:r>
          </a:p>
          <a:p>
            <a:pPr lvl="2"/>
            <a:r>
              <a:rPr lang="cs-CZ" dirty="0"/>
              <a:t>Soudní, rozhodčí a správní rozhodnutí - judikatura</a:t>
            </a:r>
          </a:p>
          <a:p>
            <a:pPr lvl="2"/>
            <a:r>
              <a:rPr lang="cs-CZ" dirty="0"/>
              <a:t>Odborná literatura</a:t>
            </a:r>
          </a:p>
          <a:p>
            <a:pPr lvl="2"/>
            <a:r>
              <a:rPr lang="cs-CZ" dirty="0"/>
              <a:t>Dokumenty z právní praxe</a:t>
            </a:r>
          </a:p>
          <a:p>
            <a:pPr lvl="2"/>
            <a:r>
              <a:rPr lang="cs-CZ" dirty="0"/>
              <a:t>Rejstříkové záznamy</a:t>
            </a:r>
          </a:p>
        </p:txBody>
      </p:sp>
    </p:spTree>
    <p:extLst>
      <p:ext uri="{BB962C8B-B14F-4D97-AF65-F5344CB8AC3E}">
        <p14:creationId xmlns:p14="http://schemas.microsoft.com/office/powerpoint/2010/main" val="21086557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31136" y="185097"/>
            <a:ext cx="7729728" cy="1188720"/>
          </a:xfrm>
        </p:spPr>
        <p:txBody>
          <a:bodyPr>
            <a:normAutofit/>
          </a:bodyPr>
          <a:lstStyle/>
          <a:p>
            <a:r>
              <a:rPr lang="cs-CZ" dirty="0"/>
              <a:t>Ústavní soud – databáze usnesení</a:t>
            </a:r>
          </a:p>
        </p:txBody>
      </p:sp>
      <p:pic>
        <p:nvPicPr>
          <p:cNvPr id="4" name="Zástupný symbol pro obsah 3" descr="us_usneseni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81200" y="1954000"/>
            <a:ext cx="8229600" cy="3818365"/>
          </a:xfrm>
        </p:spPr>
      </p:pic>
      <p:sp>
        <p:nvSpPr>
          <p:cNvPr id="5" name="Obdélník 4"/>
          <p:cNvSpPr/>
          <p:nvPr/>
        </p:nvSpPr>
        <p:spPr>
          <a:xfrm>
            <a:off x="6096001" y="6021288"/>
            <a:ext cx="4504659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>
                <a:hlinkClick r:id="rId3"/>
              </a:rPr>
              <a:t>http://</a:t>
            </a:r>
            <a:r>
              <a:rPr lang="cs-CZ" b="1" dirty="0">
                <a:hlinkClick r:id="rId3"/>
              </a:rPr>
              <a:t>nalus.usoud.cz/Search/Search.aspx</a:t>
            </a:r>
            <a:r>
              <a:rPr lang="cs-CZ" dirty="0"/>
              <a:t> </a:t>
            </a:r>
          </a:p>
        </p:txBody>
      </p:sp>
      <p:sp>
        <p:nvSpPr>
          <p:cNvPr id="3" name="Obdélník 2"/>
          <p:cNvSpPr/>
          <p:nvPr/>
        </p:nvSpPr>
        <p:spPr>
          <a:xfrm>
            <a:off x="2711624" y="5013176"/>
            <a:ext cx="4176464" cy="36004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 descr="Výřez obrazovky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7928" y="1553836"/>
            <a:ext cx="5024516" cy="3313680"/>
          </a:xfrm>
          <a:prstGeom prst="rect">
            <a:avLst/>
          </a:prstGeom>
        </p:spPr>
      </p:pic>
      <p:cxnSp>
        <p:nvCxnSpPr>
          <p:cNvPr id="8" name="Přímá spojnice se šipkou 7"/>
          <p:cNvCxnSpPr/>
          <p:nvPr/>
        </p:nvCxnSpPr>
        <p:spPr>
          <a:xfrm flipV="1">
            <a:off x="6600056" y="4467354"/>
            <a:ext cx="864096" cy="72584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03827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EUR-</a:t>
            </a:r>
            <a:r>
              <a:rPr lang="cs-CZ" dirty="0" err="1"/>
              <a:t>Lex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hlinkClick r:id="rId2"/>
              </a:rPr>
              <a:t>https://eur-lex.europa.eu/homepage.html?locale=cs</a:t>
            </a:r>
            <a:endParaRPr lang="cs-CZ" dirty="0"/>
          </a:p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Portál pro přístup k právu EU</a:t>
            </a:r>
          </a:p>
          <a:p>
            <a:pPr lvl="1"/>
            <a:r>
              <a:rPr lang="cs-CZ" dirty="0"/>
              <a:t>Smlouvy, mezinárodní smlouvy, právní předpisy, doplňující právní předpisy, přípravné akty a pracovní dokumenty, judikatura, vnitrostátní prováděcí opatření, vnitrostátní judikatura, parlamentní interpelace, dokumenty ESVO</a:t>
            </a:r>
          </a:p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 err="1"/>
              <a:t>Celexové</a:t>
            </a:r>
            <a:r>
              <a:rPr lang="cs-CZ" dirty="0"/>
              <a:t> číslo – jednoznačný identifikátor dokumentu v databázi EUR-Lex</a:t>
            </a:r>
          </a:p>
        </p:txBody>
      </p:sp>
      <p:pic>
        <p:nvPicPr>
          <p:cNvPr id="4" name="Zástupný symbol pro obsah 3" descr="Výřez obrazovk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9463" y="5042736"/>
            <a:ext cx="4221846" cy="1394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536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Porovnejte různé databáze judikatury</a:t>
            </a:r>
          </a:p>
          <a:p>
            <a:r>
              <a:rPr lang="cs-CZ" dirty="0"/>
              <a:t>Navrhněte strukturu metadatového záznamu pro digitální knihovnu, která bude obsahovat různé </a:t>
            </a:r>
            <a:r>
              <a:rPr lang="cs-CZ"/>
              <a:t>typy judikátů</a:t>
            </a:r>
          </a:p>
        </p:txBody>
      </p:sp>
    </p:spTree>
    <p:extLst>
      <p:ext uri="{BB962C8B-B14F-4D97-AF65-F5344CB8AC3E}">
        <p14:creationId xmlns:p14="http://schemas.microsoft.com/office/powerpoint/2010/main" val="1852705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texty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07805" y="2638044"/>
            <a:ext cx="9601200" cy="3101983"/>
          </a:xfrm>
        </p:spPr>
        <p:txBody>
          <a:bodyPr>
            <a:noAutofit/>
          </a:bodyPr>
          <a:lstStyle/>
          <a:p>
            <a:pPr marL="0"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Použití spisovného jazyka právního</a:t>
            </a:r>
          </a:p>
          <a:p>
            <a:pPr marL="0" lvl="1"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Výrazy výlučně právní – obmyšlený, věcné břemeno, prokura… - zachovávají svůj význam v odborné literatuře i v obecném spisovném jazyce</a:t>
            </a:r>
          </a:p>
          <a:p>
            <a:pPr marL="0" lvl="1"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Výrazy, které jsou součástí obecné spisovné češtiny, ale může u nich dojít k významovému posunu – manželství, rodina, osoba blízká</a:t>
            </a:r>
          </a:p>
          <a:p>
            <a:pPr marL="0" lvl="1"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Pomocné výrazy – bez vlastního právního smyslu</a:t>
            </a:r>
          </a:p>
          <a:p>
            <a:pPr marL="0"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Vytříbená odborná terminologie</a:t>
            </a:r>
          </a:p>
          <a:p>
            <a:pPr marL="0"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Ustálená struktura</a:t>
            </a:r>
          </a:p>
          <a:p>
            <a:pPr marL="0"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Ustálený a centralizovaný způsob publikování – sbírky zákonů, rozhodnutí</a:t>
            </a:r>
          </a:p>
          <a:p>
            <a:pPr marL="0"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Ustálený způsob citování</a:t>
            </a:r>
          </a:p>
        </p:txBody>
      </p:sp>
    </p:spTree>
    <p:extLst>
      <p:ext uri="{BB962C8B-B14F-4D97-AF65-F5344CB8AC3E}">
        <p14:creationId xmlns:p14="http://schemas.microsoft.com/office/powerpoint/2010/main" val="1129377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předpisy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Kdo navrhuje zákony v ČR?</a:t>
            </a:r>
          </a:p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Kdo schvaluje zákony v ČR?</a:t>
            </a:r>
          </a:p>
        </p:txBody>
      </p:sp>
      <p:pic>
        <p:nvPicPr>
          <p:cNvPr id="4" name="Picture 2" descr="C:\Users\bakoa1af\AppData\Local\Microsoft\Windows\Temporary Internet Files\Content.IE5\A6M1CXVO\question-mark-460864_64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3775" y="4077072"/>
            <a:ext cx="201622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5228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3764" y="116632"/>
            <a:ext cx="10772775" cy="1658198"/>
          </a:xfrm>
        </p:spPr>
        <p:txBody>
          <a:bodyPr/>
          <a:lstStyle/>
          <a:p>
            <a:r>
              <a:rPr lang="cs-CZ" dirty="0"/>
              <a:t>Právní předpisy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6656" y="2564904"/>
            <a:ext cx="10753725" cy="4176464"/>
          </a:xfrm>
        </p:spPr>
        <p:txBody>
          <a:bodyPr>
            <a:normAutofit/>
          </a:bodyPr>
          <a:lstStyle/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Obecně závazné normativní akty orgánů nadaných legislativní pravomocí obsahující právní normy, tedy obecně závazná pravidla chování</a:t>
            </a:r>
          </a:p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Společně tvoří právní řád – uspořádaný systém</a:t>
            </a:r>
          </a:p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Ústavní zákony, zákony, zákonná opatření Senátu, nařízení vlády, vyhlášky ministerstev a jiných správních úřadů, nařízení obcí a krajů, vyhlášky zastupitelstev obcí a krajů, mezinárodní smlouvy ratifikované parlamentem</a:t>
            </a:r>
          </a:p>
          <a:p>
            <a:pPr>
              <a:spcAft>
                <a:spcPts val="1200"/>
              </a:spcAf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0742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6656" y="0"/>
            <a:ext cx="10772775" cy="1658198"/>
          </a:xfrm>
        </p:spPr>
        <p:txBody>
          <a:bodyPr/>
          <a:lstStyle/>
          <a:p>
            <a:r>
              <a:rPr lang="cs-CZ" dirty="0"/>
              <a:t>Právní předpisy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6656" y="1658198"/>
            <a:ext cx="10753725" cy="5011162"/>
          </a:xfrm>
        </p:spPr>
        <p:txBody>
          <a:bodyPr>
            <a:normAutofit/>
          </a:bodyPr>
          <a:lstStyle/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Horizontální členění</a:t>
            </a:r>
          </a:p>
          <a:p>
            <a:pPr lvl="2"/>
            <a:r>
              <a:rPr lang="cs-CZ" dirty="0"/>
              <a:t>Oblasti – soukromoprávní, veřejnoprávní</a:t>
            </a:r>
          </a:p>
          <a:p>
            <a:pPr lvl="2"/>
            <a:r>
              <a:rPr lang="cs-CZ" dirty="0"/>
              <a:t>Odvětví – ústavní, občanské, obchodní, trestní právo</a:t>
            </a:r>
          </a:p>
          <a:p>
            <a:pPr lvl="2"/>
            <a:r>
              <a:rPr lang="cs-CZ" dirty="0"/>
              <a:t>Sféry zájmu – softwarové, živnostenské právo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Vertikální členění – podle právní síly</a:t>
            </a:r>
          </a:p>
          <a:p>
            <a:pPr lvl="2"/>
            <a:r>
              <a:rPr lang="cs-CZ" dirty="0"/>
              <a:t>Úroveň ústavní</a:t>
            </a:r>
          </a:p>
          <a:p>
            <a:pPr lvl="2"/>
            <a:r>
              <a:rPr lang="cs-CZ" dirty="0"/>
              <a:t>Úroveň zákonná</a:t>
            </a:r>
          </a:p>
          <a:p>
            <a:pPr lvl="2"/>
            <a:r>
              <a:rPr lang="cs-CZ" dirty="0"/>
              <a:t>Úroveň podzákonná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Teritoriální členění – podle prostorové působnosti jednotlivých právních předpisů</a:t>
            </a:r>
          </a:p>
          <a:p>
            <a:pPr lvl="2"/>
            <a:r>
              <a:rPr lang="cs-CZ" dirty="0"/>
              <a:t>Celostátní</a:t>
            </a:r>
          </a:p>
          <a:p>
            <a:pPr lvl="2"/>
            <a:r>
              <a:rPr lang="cs-CZ" dirty="0"/>
              <a:t>Územní</a:t>
            </a:r>
          </a:p>
          <a:p>
            <a:pPr lvl="2"/>
            <a:r>
              <a:rPr lang="cs-CZ" dirty="0"/>
              <a:t>Místní</a:t>
            </a:r>
          </a:p>
        </p:txBody>
      </p:sp>
    </p:spTree>
    <p:extLst>
      <p:ext uri="{BB962C8B-B14F-4D97-AF65-F5344CB8AC3E}">
        <p14:creationId xmlns:p14="http://schemas.microsoft.com/office/powerpoint/2010/main" val="4294869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předpisy – schvalování </a:t>
            </a:r>
            <a:br>
              <a:rPr lang="cs-CZ" dirty="0"/>
            </a:br>
            <a:r>
              <a:rPr lang="cs-CZ" dirty="0"/>
              <a:t>a publikování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Veřejné materiály legislativní povahy - </a:t>
            </a:r>
            <a:r>
              <a:rPr lang="cs-CZ" dirty="0" err="1">
                <a:hlinkClick r:id="rId2"/>
              </a:rPr>
              <a:t>VeKLEP</a:t>
            </a:r>
            <a:endParaRPr lang="cs-CZ" dirty="0"/>
          </a:p>
          <a:p>
            <a:r>
              <a:rPr lang="cs-CZ" dirty="0"/>
              <a:t>Projednávání zákonů – </a:t>
            </a:r>
            <a:r>
              <a:rPr lang="cs-CZ" dirty="0">
                <a:hlinkClick r:id="rId3"/>
              </a:rPr>
              <a:t>Sněmovní tisky</a:t>
            </a:r>
            <a:endParaRPr lang="cs-CZ" dirty="0"/>
          </a:p>
          <a:p>
            <a:r>
              <a:rPr lang="cs-CZ" dirty="0"/>
              <a:t>Sbírka zákonů a mezinárodní smluv (Zákon č. 222/2016 Sb., </a:t>
            </a:r>
            <a:r>
              <a:rPr lang="cs-CZ" i="1" dirty="0"/>
              <a:t>zákon o Sbírce zákonů a mezinárodních smluv)</a:t>
            </a:r>
            <a:endParaRPr lang="cs-CZ" dirty="0"/>
          </a:p>
          <a:p>
            <a:pPr lvl="1"/>
            <a:r>
              <a:rPr lang="cs-CZ" dirty="0"/>
              <a:t>Ústavní zákon, zákony, zákonná opatření Senátu, nařízení vlády, prováděcí předpisy ministerstev, mezinárodní smlouvy</a:t>
            </a:r>
          </a:p>
          <a:p>
            <a:r>
              <a:rPr lang="cs-CZ" dirty="0"/>
              <a:t>Tištěná verze + </a:t>
            </a:r>
            <a:r>
              <a:rPr lang="cs-CZ" dirty="0">
                <a:hlinkClick r:id="rId4"/>
              </a:rPr>
              <a:t>e-Sbírka</a:t>
            </a:r>
            <a:endParaRPr lang="cs-CZ" dirty="0"/>
          </a:p>
          <a:p>
            <a:r>
              <a:rPr lang="cs-CZ" dirty="0"/>
              <a:t>Citování právních předpisů v textu - Zákon č. 89/2012, občanský zákoník / Zákon č. 89/2012 / Občanský zákoník</a:t>
            </a:r>
          </a:p>
        </p:txBody>
      </p:sp>
    </p:spTree>
    <p:extLst>
      <p:ext uri="{BB962C8B-B14F-4D97-AF65-F5344CB8AC3E}">
        <p14:creationId xmlns:p14="http://schemas.microsoft.com/office/powerpoint/2010/main" val="3827373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VeKLEP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VeKLEP</a:t>
            </a:r>
            <a:r>
              <a:rPr lang="cs-CZ" dirty="0"/>
              <a:t> (Veřejná elektronická Knihovna </a:t>
            </a:r>
            <a:r>
              <a:rPr lang="cs-CZ" dirty="0" err="1"/>
              <a:t>LEgislativního</a:t>
            </a:r>
            <a:r>
              <a:rPr lang="cs-CZ" dirty="0"/>
              <a:t> Procesu) - </a:t>
            </a:r>
            <a:r>
              <a:rPr lang="cs-CZ" dirty="0">
                <a:hlinkClick r:id="rId2"/>
              </a:rPr>
              <a:t>https://odok.cz/portal/veklep/materialy</a:t>
            </a:r>
            <a:endParaRPr lang="cs-CZ" dirty="0"/>
          </a:p>
          <a:p>
            <a:r>
              <a:rPr lang="cs-CZ" dirty="0"/>
              <a:t>veškeré veřejné materiály legislativní povahy včetně jejich verzí a fází postupu</a:t>
            </a:r>
          </a:p>
          <a:p>
            <a:r>
              <a:rPr lang="cs-CZ" dirty="0"/>
              <a:t>návrhy věcných záměrů zákonů, zákonů, zákonných opatření Senátu, nařízení vlády a vyhlášek</a:t>
            </a:r>
          </a:p>
        </p:txBody>
      </p:sp>
    </p:spTree>
    <p:extLst>
      <p:ext uri="{BB962C8B-B14F-4D97-AF65-F5344CB8AC3E}">
        <p14:creationId xmlns:p14="http://schemas.microsoft.com/office/powerpoint/2010/main" val="1216075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18700" y="273576"/>
            <a:ext cx="7729728" cy="1188720"/>
          </a:xfrm>
        </p:spPr>
        <p:txBody>
          <a:bodyPr/>
          <a:lstStyle/>
          <a:p>
            <a:r>
              <a:rPr lang="cs-CZ" dirty="0"/>
              <a:t>Sněmovní tisky</a:t>
            </a:r>
          </a:p>
        </p:txBody>
      </p:sp>
      <p:pic>
        <p:nvPicPr>
          <p:cNvPr id="6" name="Obrázek 5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756" y="1741458"/>
            <a:ext cx="8100392" cy="4988693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7968283" y="6169433"/>
            <a:ext cx="338599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cs-CZ" dirty="0">
                <a:hlinkClick r:id="rId3"/>
              </a:rPr>
              <a:t>https://www.psp.cz/sqw/sntisk.sqw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9120336" y="1713691"/>
            <a:ext cx="1656184" cy="147732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Vyhledávání probíhá vždy v konkrétním volebním období</a:t>
            </a:r>
          </a:p>
        </p:txBody>
      </p:sp>
    </p:spTree>
    <p:extLst>
      <p:ext uri="{BB962C8B-B14F-4D97-AF65-F5344CB8AC3E}">
        <p14:creationId xmlns:p14="http://schemas.microsoft.com/office/powerpoint/2010/main" val="3900464308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Modrá, teplá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Balík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D26EE836CA0DF45885804509ECFD775" ma:contentTypeVersion="18" ma:contentTypeDescription="Vytvoří nový dokument" ma:contentTypeScope="" ma:versionID="1f3cf51fb97561f3c4d9c5039a491c96">
  <xsd:schema xmlns:xsd="http://www.w3.org/2001/XMLSchema" xmlns:xs="http://www.w3.org/2001/XMLSchema" xmlns:p="http://schemas.microsoft.com/office/2006/metadata/properties" xmlns:ns3="ad9319be-0f24-4bac-9f91-d45c695379bf" xmlns:ns4="04154ce8-de10-43e5-bac2-7607c4efa263" targetNamespace="http://schemas.microsoft.com/office/2006/metadata/properties" ma:root="true" ma:fieldsID="31f8f2b5693505f56a016e0025926af2" ns3:_="" ns4:_="">
    <xsd:import namespace="ad9319be-0f24-4bac-9f91-d45c695379bf"/>
    <xsd:import namespace="04154ce8-de10-43e5-bac2-7607c4efa26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MediaServiceLocation" minOccurs="0"/>
                <xsd:element ref="ns4:MediaServiceSearchProperties" minOccurs="0"/>
                <xsd:element ref="ns4:_activity" minOccurs="0"/>
                <xsd:element ref="ns4:MediaServiceObjectDetectorVersion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9319be-0f24-4bac-9f91-d45c695379b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154ce8-de10-43e5-bac2-7607c4efa2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4154ce8-de10-43e5-bac2-7607c4efa263" xsi:nil="true"/>
  </documentManagement>
</p:properties>
</file>

<file path=customXml/itemProps1.xml><?xml version="1.0" encoding="utf-8"?>
<ds:datastoreItem xmlns:ds="http://schemas.openxmlformats.org/officeDocument/2006/customXml" ds:itemID="{11705DFF-66FA-4DD3-A611-521A94080E7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46F34C5-A153-4A1A-AD26-884D23DF0B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9319be-0f24-4bac-9f91-d45c695379bf"/>
    <ds:schemaRef ds:uri="04154ce8-de10-43e5-bac2-7607c4efa2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7FE5B16-3C7D-47AF-9F7B-BC646B7AF523}">
  <ds:schemaRefs>
    <ds:schemaRef ds:uri="http://purl.org/dc/terms/"/>
    <ds:schemaRef ds:uri="ad9319be-0f24-4bac-9f91-d45c695379bf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04154ce8-de10-43e5-bac2-7607c4efa263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3029</TotalTime>
  <Words>1079</Words>
  <Application>Microsoft Office PowerPoint</Application>
  <PresentationFormat>Širokoúhlá obrazovka</PresentationFormat>
  <Paragraphs>120</Paragraphs>
  <Slides>22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Calibri</vt:lpstr>
      <vt:lpstr>Gill Sans MT</vt:lpstr>
      <vt:lpstr>Balík</vt:lpstr>
      <vt:lpstr>Digitální knihovny právních dokumentů</vt:lpstr>
      <vt:lpstr>Právní dokumenty</vt:lpstr>
      <vt:lpstr>Právní texty</vt:lpstr>
      <vt:lpstr>Právní předpisy</vt:lpstr>
      <vt:lpstr>Právní předpisy</vt:lpstr>
      <vt:lpstr>Právní předpisy</vt:lpstr>
      <vt:lpstr>Právní předpisy – schvalování  a publikování</vt:lpstr>
      <vt:lpstr>VeKLEP</vt:lpstr>
      <vt:lpstr>Sněmovní tisky</vt:lpstr>
      <vt:lpstr>Dokumenty senátu</vt:lpstr>
      <vt:lpstr>Soudní systém v ČR</vt:lpstr>
      <vt:lpstr>Soudní, rozhodčí a správní rozhodnutí (judikatura)</vt:lpstr>
      <vt:lpstr>Soudní, rozhodčí a správní rozhodnutí (judikatura)</vt:lpstr>
      <vt:lpstr>Soudní, rozhodčí a správní rozhodnutí (judikatura)</vt:lpstr>
      <vt:lpstr>Judikatura</vt:lpstr>
      <vt:lpstr>Nejvyšší soud – judikatura NS</vt:lpstr>
      <vt:lpstr>Nejvyšší soud – judikatura vrchních a krajských soudů</vt:lpstr>
      <vt:lpstr>Nejvyšší soud – databáze rozhodnutí okresních, krajských a vrchních soudů</vt:lpstr>
      <vt:lpstr>Nejvyšší správní soud – judikatura správních soudů</vt:lpstr>
      <vt:lpstr>Ústavní soud – databáze usnesení</vt:lpstr>
      <vt:lpstr>EUR-Lex</vt:lpstr>
      <vt:lpstr>cvičení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information behaviour research</dc:title>
  <dc:creator>Jarolímková, Adéla</dc:creator>
  <cp:lastModifiedBy>Jarolímková, Adéla</cp:lastModifiedBy>
  <cp:revision>105</cp:revision>
  <dcterms:created xsi:type="dcterms:W3CDTF">2019-02-07T10:06:46Z</dcterms:created>
  <dcterms:modified xsi:type="dcterms:W3CDTF">2025-04-29T12:52:39Z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0x0101005D26EE836CA0DF45885804509ECFD775</vt:lpwstr>
  </property>
</Properties>
</file>