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588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32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0378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363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0909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39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040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6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97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7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95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56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31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8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78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5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601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Ústní projev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Ústní projev I.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Účelem předání informace</a:t>
            </a:r>
          </a:p>
          <a:p>
            <a:endParaRPr lang="cs-CZ" dirty="0" smtClean="0"/>
          </a:p>
          <a:p>
            <a:r>
              <a:rPr lang="cs-CZ" dirty="0" smtClean="0"/>
              <a:t>Krátká sdělení</a:t>
            </a:r>
          </a:p>
          <a:p>
            <a:r>
              <a:rPr lang="cs-CZ" dirty="0" smtClean="0"/>
              <a:t>Přednášky (referáty)</a:t>
            </a:r>
          </a:p>
          <a:p>
            <a:r>
              <a:rPr lang="cs-CZ" dirty="0" smtClean="0"/>
              <a:t>Ústní zkoušky</a:t>
            </a:r>
          </a:p>
          <a:p>
            <a:r>
              <a:rPr lang="cs-CZ" dirty="0" smtClean="0"/>
              <a:t>Obhajoby</a:t>
            </a:r>
          </a:p>
          <a:p>
            <a:endParaRPr lang="cs-CZ" dirty="0" smtClean="0"/>
          </a:p>
          <a:p>
            <a:r>
              <a:rPr lang="cs-CZ" dirty="0" smtClean="0"/>
              <a:t>Odborná vrstva jazyka – spisovná řeč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Ústní projev II</a:t>
            </a:r>
            <a:r>
              <a:rPr lang="cs-CZ" dirty="0" smtClean="0">
                <a:solidFill>
                  <a:schemeClr val="tx1"/>
                </a:solidFill>
              </a:rPr>
              <a:t>. - zásady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Jen jedna šance </a:t>
            </a:r>
          </a:p>
          <a:p>
            <a:endParaRPr lang="cs-CZ" dirty="0" smtClean="0"/>
          </a:p>
          <a:p>
            <a:r>
              <a:rPr lang="cs-CZ" dirty="0" smtClean="0"/>
              <a:t>Úvod do tématu, jádro, shrnutí</a:t>
            </a:r>
          </a:p>
          <a:p>
            <a:endParaRPr lang="cs-CZ" dirty="0" smtClean="0"/>
          </a:p>
          <a:p>
            <a:r>
              <a:rPr lang="cs-CZ" dirty="0" smtClean="0"/>
              <a:t>Od jednodušších prvků ke složitějším, od celku k detailům</a:t>
            </a:r>
          </a:p>
          <a:p>
            <a:endParaRPr lang="cs-CZ" dirty="0" smtClean="0"/>
          </a:p>
          <a:p>
            <a:r>
              <a:rPr lang="cs-CZ" dirty="0" smtClean="0"/>
              <a:t>Základní zásady – vhodná rychlost, kontakt s posluchači, vhodná neverbální </a:t>
            </a:r>
            <a:r>
              <a:rPr lang="cs-CZ" dirty="0" smtClean="0"/>
              <a:t>komunikace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Ústní projev III.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Přednáška/Referát</a:t>
            </a:r>
          </a:p>
          <a:p>
            <a:pPr lvl="1"/>
            <a:r>
              <a:rPr lang="cs-CZ" dirty="0" smtClean="0"/>
              <a:t>Střídání </a:t>
            </a:r>
            <a:r>
              <a:rPr lang="cs-CZ" dirty="0" smtClean="0"/>
              <a:t>faktických a ilustrativních </a:t>
            </a:r>
            <a:r>
              <a:rPr lang="cs-CZ" dirty="0" smtClean="0"/>
              <a:t>pasáží</a:t>
            </a:r>
            <a:r>
              <a:rPr lang="cs-CZ" dirty="0" smtClean="0"/>
              <a:t>, důležitá volba podstatných </a:t>
            </a:r>
            <a:r>
              <a:rPr lang="cs-CZ" dirty="0" smtClean="0"/>
              <a:t>prvků</a:t>
            </a:r>
            <a:endParaRPr lang="cs-CZ" dirty="0" smtClean="0"/>
          </a:p>
          <a:p>
            <a:r>
              <a:rPr lang="cs-CZ" b="1" dirty="0" smtClean="0"/>
              <a:t>Referát o knize </a:t>
            </a:r>
            <a:r>
              <a:rPr lang="cs-CZ" dirty="0" smtClean="0"/>
              <a:t>– ne lineární deskripce, úvod do kontextu (autor), stručné sdělení obsahu, struktura, shrnutí argumentace, námitky/pochybnosti, závěrem vybrat to nejpodstatnější </a:t>
            </a:r>
          </a:p>
          <a:p>
            <a:r>
              <a:rPr lang="cs-CZ" b="1" dirty="0" smtClean="0"/>
              <a:t>Koreferát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nutnost </a:t>
            </a:r>
            <a:r>
              <a:rPr lang="cs-CZ" dirty="0" smtClean="0"/>
              <a:t>znát hlavní </a:t>
            </a:r>
            <a:r>
              <a:rPr lang="cs-CZ" dirty="0" smtClean="0"/>
              <a:t>referát</a:t>
            </a:r>
          </a:p>
          <a:p>
            <a:pPr lvl="1"/>
            <a:r>
              <a:rPr lang="cs-CZ" dirty="0" smtClean="0"/>
              <a:t>Doplňuje hlavní referát </a:t>
            </a:r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Ústní projev IV.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029200"/>
          </a:xfrm>
        </p:spPr>
        <p:txBody>
          <a:bodyPr>
            <a:normAutofit/>
          </a:bodyPr>
          <a:lstStyle/>
          <a:p>
            <a:r>
              <a:rPr lang="cs-CZ" b="1" dirty="0" smtClean="0"/>
              <a:t>Prezentace s projekcí</a:t>
            </a:r>
          </a:p>
          <a:p>
            <a:pPr lvl="1"/>
            <a:r>
              <a:rPr lang="cs-CZ" dirty="0" smtClean="0"/>
              <a:t>Grafická přehlednost, heslovitost, jasná struktura</a:t>
            </a:r>
          </a:p>
          <a:p>
            <a:pPr lvl="1"/>
            <a:r>
              <a:rPr lang="cs-CZ" dirty="0" smtClean="0"/>
              <a:t>Obrázky, grafy, tabulky, fotografie, hypertextové odkazy</a:t>
            </a:r>
          </a:p>
          <a:p>
            <a:pPr lvl="1"/>
            <a:r>
              <a:rPr lang="cs-CZ" dirty="0" smtClean="0"/>
              <a:t>Každý slide by měl mít sám o sobě integritu, být funkčním prvkem</a:t>
            </a:r>
          </a:p>
          <a:p>
            <a:pPr lvl="1"/>
            <a:r>
              <a:rPr lang="cs-CZ" dirty="0" smtClean="0"/>
              <a:t>Titulní strana na úvod, Seznam zdrojů na závěr, možné i poděkování</a:t>
            </a:r>
          </a:p>
          <a:p>
            <a:pPr lvl="1"/>
            <a:r>
              <a:rPr lang="cs-CZ" dirty="0" smtClean="0"/>
              <a:t>Dodržet časovou délku prezentace (sledovat čas)</a:t>
            </a:r>
          </a:p>
          <a:p>
            <a:pPr lvl="1"/>
            <a:r>
              <a:rPr lang="cs-CZ" dirty="0" smtClean="0"/>
              <a:t>Příprava podkladů – kartičky, tisk prezentace</a:t>
            </a:r>
          </a:p>
          <a:p>
            <a:pPr lvl="1">
              <a:buFontTx/>
              <a:buChar char="-"/>
            </a:pPr>
            <a:r>
              <a:rPr lang="cs-CZ" dirty="0" smtClean="0"/>
              <a:t>nevypisovat celé segmenty vázaného textu, mít přípravu z ohledem na strukturu prezentace, teze, pojmosloví, faktografii</a:t>
            </a:r>
          </a:p>
          <a:p>
            <a:pPr lvl="1"/>
            <a:r>
              <a:rPr lang="cs-CZ" dirty="0" smtClean="0"/>
              <a:t>Pokud možno si prezentaci vyzkoušet</a:t>
            </a:r>
          </a:p>
          <a:p>
            <a:pPr lvl="1"/>
            <a:r>
              <a:rPr lang="cs-CZ" dirty="0" smtClean="0"/>
              <a:t>Mimo projektor lze využít i tabuli či flip chart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Ústní projev V.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Následné diskuze </a:t>
            </a:r>
            <a:r>
              <a:rPr lang="cs-CZ" dirty="0" smtClean="0"/>
              <a:t>– v první fázi dotazy </a:t>
            </a:r>
            <a:r>
              <a:rPr lang="cs-CZ" dirty="0" smtClean="0"/>
              <a:t>formálního </a:t>
            </a:r>
            <a:r>
              <a:rPr lang="cs-CZ" dirty="0" smtClean="0"/>
              <a:t>či faktografického </a:t>
            </a:r>
            <a:r>
              <a:rPr lang="cs-CZ" dirty="0" smtClean="0"/>
              <a:t>charakteru, </a:t>
            </a:r>
            <a:r>
              <a:rPr lang="cs-CZ" dirty="0" smtClean="0"/>
              <a:t>poté širší témata</a:t>
            </a:r>
          </a:p>
          <a:p>
            <a:r>
              <a:rPr lang="cs-CZ" dirty="0" smtClean="0"/>
              <a:t>Příprava širšího záběru než jádro prezentace</a:t>
            </a:r>
          </a:p>
          <a:p>
            <a:r>
              <a:rPr lang="cs-CZ" dirty="0" smtClean="0"/>
              <a:t>Diskuze by měla být bez emocí, není smyslem prezentujícího ztrapňovat, útočit, či přecházet do osobní roviny</a:t>
            </a:r>
          </a:p>
          <a:p>
            <a:r>
              <a:rPr lang="cs-CZ" dirty="0" smtClean="0"/>
              <a:t>Při moderování je třeba dát prostor více diskutujícím, kontrolovat relevantnost k tématu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Ústní projev VI.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029200"/>
          </a:xfrm>
        </p:spPr>
        <p:txBody>
          <a:bodyPr>
            <a:normAutofit/>
          </a:bodyPr>
          <a:lstStyle/>
          <a:p>
            <a:r>
              <a:rPr lang="cs-CZ" b="1" dirty="0" smtClean="0"/>
              <a:t>Obhajoba</a:t>
            </a:r>
          </a:p>
          <a:p>
            <a:pPr lvl="1"/>
            <a:r>
              <a:rPr lang="cs-CZ" dirty="0" smtClean="0"/>
              <a:t>Jsou k dispozici posudky vedoucího(konzultanta) a oponenta</a:t>
            </a:r>
          </a:p>
          <a:p>
            <a:pPr lvl="1"/>
            <a:r>
              <a:rPr lang="cs-CZ" dirty="0" smtClean="0"/>
              <a:t>Nejprve prezentovat práci – téma, teze, metodologie, zdroje, argumentace, závěr</a:t>
            </a:r>
          </a:p>
          <a:p>
            <a:pPr lvl="1"/>
            <a:r>
              <a:rPr lang="cs-CZ" dirty="0" smtClean="0"/>
              <a:t>Pak se vyjadřovat k posudkům, být zdravě sebevědomí, diplomatičtí soustředit se na případné hlavní výtky, respektovat vedoucího i </a:t>
            </a:r>
            <a:r>
              <a:rPr lang="cs-CZ" dirty="0" smtClean="0"/>
              <a:t>oponenta</a:t>
            </a:r>
          </a:p>
          <a:p>
            <a:r>
              <a:rPr lang="cs-CZ" sz="2700" b="1" dirty="0" smtClean="0"/>
              <a:t>Ústní zkouška</a:t>
            </a:r>
          </a:p>
          <a:p>
            <a:pPr lvl="1"/>
            <a:r>
              <a:rPr lang="cs-CZ" sz="2400" dirty="0" smtClean="0"/>
              <a:t>pokud </a:t>
            </a:r>
            <a:r>
              <a:rPr lang="cs-CZ" sz="2400" dirty="0"/>
              <a:t>máme k dispozici přípravu, postupovat </a:t>
            </a:r>
            <a:r>
              <a:rPr lang="cs-CZ" dirty="0" smtClean="0"/>
              <a:t>jako u přípravy prezentace, soustředit se na hlavní výkladovou linii, nezabíhat  do zbytečných detailů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185</TotalTime>
  <Words>345</Words>
  <Application>Microsoft Office PowerPoint</Application>
  <PresentationFormat>Předvádění na obrazovce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Fazeta</vt:lpstr>
      <vt:lpstr>Ústní projev</vt:lpstr>
      <vt:lpstr>Ústní projev I.</vt:lpstr>
      <vt:lpstr>Ústní projev II. - zásady</vt:lpstr>
      <vt:lpstr>Ústní projev III.</vt:lpstr>
      <vt:lpstr>Ústní projev IV.</vt:lpstr>
      <vt:lpstr>Ústní projev V.</vt:lpstr>
      <vt:lpstr>Ústní projev VI.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Ústní projev</dc:title>
  <dc:creator>Jirka</dc:creator>
  <cp:lastModifiedBy>Jasenčáková Miroslava</cp:lastModifiedBy>
  <cp:revision>25</cp:revision>
  <dcterms:created xsi:type="dcterms:W3CDTF">2006-08-16T00:00:00Z</dcterms:created>
  <dcterms:modified xsi:type="dcterms:W3CDTF">2017-11-27T10:09:50Z</dcterms:modified>
</cp:coreProperties>
</file>