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425AA-8209-4644-B0BA-3F22EFE08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42902A-E534-4050-9FD0-4B75AE014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B1D1E-A964-4E06-BD1C-F4B51EA2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5A0C6-F229-4B20-B7E7-4FB920C5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3E7C0B-0907-4D41-BB6F-ABB93069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5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E0662-3A7D-4D8C-9389-D0D7A4D5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13020B-656D-4ADD-8AF8-C56F1E7B5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3C6FB-0D36-4A81-8975-B8DAC093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D621B-9B9E-4134-9459-3E547C2E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8C5A4-7268-4147-A466-ECB1F22C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3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60880F-52E4-42A7-B63B-E8C710A9E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F7003D-92DE-4AA7-AC4D-FE491CEAF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3256AE-F3A7-4BE6-BC14-DB02157E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F775F-A7E5-4D64-A8E3-C5FCA0E8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B48D1-3596-4798-91EC-F9B0BDD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57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92A6F-A3D6-48AE-8304-A2E8E442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0B27C-0046-48E5-B595-D290D04D0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E11ECF-803A-47D7-B274-0FF2FC2E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5B36C8-4023-440D-99E7-7EA7F122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A13F6A-0843-4775-8678-53045E86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3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35DD5-F79C-47CD-8A98-FA34DD36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AB517-FCC2-4053-8626-1B8D0161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0BA0A1-FB62-4DB1-93B0-633F8F5F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E981B-504C-465A-BEA2-3CB1980D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16D44-42D3-4A62-9250-847FF7F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56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6550B-C4D7-4C54-8726-D15913F8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B50C3A-862B-4A66-8160-B01C88853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B34DF5-35FF-41A5-B6BE-F72EEAC1B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3B4C65-C62D-407B-AF88-6016512B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1A2FE-3B9B-4819-8DC4-CA08853E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C9E54E-A879-441E-B7FA-4F5F7C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BE03C-31F6-4065-9E6B-7C9B3FFD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6B278C-0357-4475-9A03-FD0BB4A93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EDBC4F-DC45-41AF-841C-DD950DBF6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98CE08-2E79-42FA-960C-228574366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C1791E-2BF5-4BF5-A271-DA9BE1941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77B3D9-B6E9-4419-BBE9-6A1B7553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18AAD9-73CE-4F63-BA67-303AF2F9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DB6BB6-2B55-4BD8-BE21-5A968250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7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22FD4-DF1E-4FD1-9929-FEDD46F4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B6747B-1B3C-4925-A44B-85FB7B9B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2928C-BF0C-4854-A459-08F8A0B6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4B59C9-3998-46E0-B650-B430F913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35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1F3CB8-622E-47F8-84BC-77AC60F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B548E2-A2A3-4EFB-80BE-AD8F504E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5B1BB9-054E-4277-8F05-E05F9F3C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6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2AE05-4494-492A-BBAE-9A776BE9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F0E952-E431-48F3-AEBF-954AED3E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E04A0B-4BC2-4360-9B18-A8BC43CD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83827D-3176-4114-A4B1-9FEA2C65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64BDD3-E3FC-49D6-977C-74BD3AB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6CDF0D-B25E-4397-BA65-68F39731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0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486D5-8D6B-4500-ACCC-EF081ED7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82598B-148B-45CE-AB1D-1F23D52ED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6FFDDB-4584-4DC9-9AF0-A0851E9BD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BB6394-D217-46E2-B792-17AB8BA8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8213BA-04E8-4053-B58C-018D0792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A39113-54B7-46FF-B4E9-EA69D217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047D14-9101-479C-AC96-CC4DC93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BDA7C-E670-4BEA-9535-20D8F5F7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1B7E9-D5EC-4745-B404-C8E7A577A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E6DF-3166-4E3F-AFF2-0248A2D20A2E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8CA4D-8A32-4930-B8AB-ECD4D193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138D9-4F26-4C50-842B-8BF21050E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9AAD-B326-4482-8945-CEE13FB7B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55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30523-79A2-430C-AA6D-6F97ED30F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Tereza Chmelařová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CB571B-9D41-4670-B6A1-5ABEFDD2C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podklady</a:t>
            </a:r>
          </a:p>
        </p:txBody>
      </p:sp>
    </p:spTree>
    <p:extLst>
      <p:ext uri="{BB962C8B-B14F-4D97-AF65-F5344CB8AC3E}">
        <p14:creationId xmlns:p14="http://schemas.microsoft.com/office/powerpoint/2010/main" val="100424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1C8E801-E2D5-4706-B54D-E511033A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1" y="0"/>
            <a:ext cx="11780778" cy="685800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9C9D939-C750-4E06-847A-838276619C4A}"/>
              </a:ext>
            </a:extLst>
          </p:cNvPr>
          <p:cNvSpPr/>
          <p:nvPr/>
        </p:nvSpPr>
        <p:spPr>
          <a:xfrm>
            <a:off x="8734425" y="3933825"/>
            <a:ext cx="2905125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EHIS 2014 – </a:t>
            </a:r>
          </a:p>
          <a:p>
            <a:pPr algn="ctr"/>
            <a:r>
              <a:rPr lang="cs-CZ" dirty="0"/>
              <a:t>Subjektivní zdraví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87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619EA5A-94B8-436D-AAC3-2E2D481B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80" y="0"/>
            <a:ext cx="10695440" cy="685800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D16AA3F-1D40-4DCD-B61C-51F1E7B24210}"/>
              </a:ext>
            </a:extLst>
          </p:cNvPr>
          <p:cNvSpPr/>
          <p:nvPr/>
        </p:nvSpPr>
        <p:spPr>
          <a:xfrm>
            <a:off x="7943850" y="5038725"/>
            <a:ext cx="3600450" cy="904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EHIS 2014 Deprese</a:t>
            </a:r>
          </a:p>
        </p:txBody>
      </p:sp>
    </p:spTree>
    <p:extLst>
      <p:ext uri="{BB962C8B-B14F-4D97-AF65-F5344CB8AC3E}">
        <p14:creationId xmlns:p14="http://schemas.microsoft.com/office/powerpoint/2010/main" val="397095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F845C18-AF3E-4A52-851F-DF45D0D3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33375"/>
            <a:ext cx="9372600" cy="510540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6417275B-D155-4FA2-B16F-B127E7C92370}"/>
              </a:ext>
            </a:extLst>
          </p:cNvPr>
          <p:cNvSpPr/>
          <p:nvPr/>
        </p:nvSpPr>
        <p:spPr>
          <a:xfrm>
            <a:off x="6981825" y="4895850"/>
            <a:ext cx="3895725" cy="124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EHIS – EU SILC</a:t>
            </a:r>
          </a:p>
        </p:txBody>
      </p:sp>
    </p:spTree>
    <p:extLst>
      <p:ext uri="{BB962C8B-B14F-4D97-AF65-F5344CB8AC3E}">
        <p14:creationId xmlns:p14="http://schemas.microsoft.com/office/powerpoint/2010/main" val="4062219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Širokoúhlá obrazovka</PresentationFormat>
  <Paragraphs>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Tereza Chmelařová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Tereza Chmelařová</dc:title>
  <dc:creator>Olga Plíčková</dc:creator>
  <cp:lastModifiedBy>Olga Plíčková</cp:lastModifiedBy>
  <cp:revision>1</cp:revision>
  <dcterms:created xsi:type="dcterms:W3CDTF">2020-04-16T10:51:09Z</dcterms:created>
  <dcterms:modified xsi:type="dcterms:W3CDTF">2020-04-16T10:57:26Z</dcterms:modified>
</cp:coreProperties>
</file>