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81" r:id="rId7"/>
    <p:sldId id="261" r:id="rId8"/>
    <p:sldId id="262" r:id="rId9"/>
    <p:sldId id="263" r:id="rId10"/>
    <p:sldId id="264" r:id="rId11"/>
    <p:sldId id="272" r:id="rId12"/>
    <p:sldId id="270" r:id="rId13"/>
    <p:sldId id="271" r:id="rId14"/>
    <p:sldId id="273" r:id="rId15"/>
  </p:sldIdLst>
  <p:sldSz cx="10080625" cy="7559675"/>
  <p:notesSz cx="7559675" cy="10691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01BFE9D-0E7B-4816-AFA9-47E9BC15A866}" v="1" dt="2021-12-01T18:03:01.7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1502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eřina Chroustová" userId="9493aa27-a3d8-4b85-8826-f77e2ceefe03" providerId="ADAL" clId="{601BFE9D-0E7B-4816-AFA9-47E9BC15A866}"/>
    <pc:docChg chg="undo custSel delSld modSld">
      <pc:chgData name="Kateřina Chroustová" userId="9493aa27-a3d8-4b85-8826-f77e2ceefe03" providerId="ADAL" clId="{601BFE9D-0E7B-4816-AFA9-47E9BC15A866}" dt="2021-12-01T18:46:52.764" v="116" actId="47"/>
      <pc:docMkLst>
        <pc:docMk/>
      </pc:docMkLst>
      <pc:sldChg chg="modSp mod modNotes">
        <pc:chgData name="Kateřina Chroustová" userId="9493aa27-a3d8-4b85-8826-f77e2ceefe03" providerId="ADAL" clId="{601BFE9D-0E7B-4816-AFA9-47E9BC15A866}" dt="2021-12-01T18:42:15.335" v="4" actId="5793"/>
        <pc:sldMkLst>
          <pc:docMk/>
          <pc:sldMk cId="0" sldId="256"/>
        </pc:sldMkLst>
        <pc:spChg chg="mod">
          <ac:chgData name="Kateřina Chroustová" userId="9493aa27-a3d8-4b85-8826-f77e2ceefe03" providerId="ADAL" clId="{601BFE9D-0E7B-4816-AFA9-47E9BC15A866}" dt="2021-12-01T18:42:13.384" v="3" actId="1076"/>
          <ac:spMkLst>
            <pc:docMk/>
            <pc:sldMk cId="0" sldId="256"/>
            <ac:spMk id="2" creationId="{1FE52869-893F-4C9B-AD20-9BDF532011FB}"/>
          </ac:spMkLst>
        </pc:spChg>
        <pc:spChg chg="mod">
          <ac:chgData name="Kateřina Chroustová" userId="9493aa27-a3d8-4b85-8826-f77e2ceefe03" providerId="ADAL" clId="{601BFE9D-0E7B-4816-AFA9-47E9BC15A866}" dt="2021-12-01T18:42:15.335" v="4" actId="5793"/>
          <ac:spMkLst>
            <pc:docMk/>
            <pc:sldMk cId="0" sldId="256"/>
            <ac:spMk id="3" creationId="{12BB4A38-9D12-4034-B59E-613BEE880ED1}"/>
          </ac:spMkLst>
        </pc:spChg>
      </pc:sldChg>
      <pc:sldChg chg="modSp mod modNotes">
        <pc:chgData name="Kateřina Chroustová" userId="9493aa27-a3d8-4b85-8826-f77e2ceefe03" providerId="ADAL" clId="{601BFE9D-0E7B-4816-AFA9-47E9BC15A866}" dt="2021-12-01T18:42:48.012" v="24" actId="20577"/>
        <pc:sldMkLst>
          <pc:docMk/>
          <pc:sldMk cId="0" sldId="257"/>
        </pc:sldMkLst>
        <pc:spChg chg="mod">
          <ac:chgData name="Kateřina Chroustová" userId="9493aa27-a3d8-4b85-8826-f77e2ceefe03" providerId="ADAL" clId="{601BFE9D-0E7B-4816-AFA9-47E9BC15A866}" dt="2021-12-01T18:03:01.768" v="0"/>
          <ac:spMkLst>
            <pc:docMk/>
            <pc:sldMk cId="0" sldId="257"/>
            <ac:spMk id="2" creationId="{53E90BFC-3D9A-4EB9-94DE-AA38471C7757}"/>
          </ac:spMkLst>
        </pc:spChg>
        <pc:spChg chg="mod">
          <ac:chgData name="Kateřina Chroustová" userId="9493aa27-a3d8-4b85-8826-f77e2ceefe03" providerId="ADAL" clId="{601BFE9D-0E7B-4816-AFA9-47E9BC15A866}" dt="2021-12-01T18:42:48.012" v="24" actId="20577"/>
          <ac:spMkLst>
            <pc:docMk/>
            <pc:sldMk cId="0" sldId="257"/>
            <ac:spMk id="3" creationId="{F2129ED4-4116-4EDA-BF30-9B2FEFB9DB4C}"/>
          </ac:spMkLst>
        </pc:spChg>
      </pc:sldChg>
      <pc:sldChg chg="modSp mod modNotes">
        <pc:chgData name="Kateřina Chroustová" userId="9493aa27-a3d8-4b85-8826-f77e2ceefe03" providerId="ADAL" clId="{601BFE9D-0E7B-4816-AFA9-47E9BC15A866}" dt="2021-12-01T18:43:21.806" v="34" actId="20577"/>
        <pc:sldMkLst>
          <pc:docMk/>
          <pc:sldMk cId="0" sldId="258"/>
        </pc:sldMkLst>
        <pc:spChg chg="mod">
          <ac:chgData name="Kateřina Chroustová" userId="9493aa27-a3d8-4b85-8826-f77e2ceefe03" providerId="ADAL" clId="{601BFE9D-0E7B-4816-AFA9-47E9BC15A866}" dt="2021-12-01T18:03:01.768" v="0"/>
          <ac:spMkLst>
            <pc:docMk/>
            <pc:sldMk cId="0" sldId="258"/>
            <ac:spMk id="2" creationId="{7103470D-58D3-4378-9992-CCD00488E1EC}"/>
          </ac:spMkLst>
        </pc:spChg>
        <pc:spChg chg="mod">
          <ac:chgData name="Kateřina Chroustová" userId="9493aa27-a3d8-4b85-8826-f77e2ceefe03" providerId="ADAL" clId="{601BFE9D-0E7B-4816-AFA9-47E9BC15A866}" dt="2021-12-01T18:43:21.806" v="34" actId="20577"/>
          <ac:spMkLst>
            <pc:docMk/>
            <pc:sldMk cId="0" sldId="258"/>
            <ac:spMk id="3" creationId="{86CCC018-34D3-4BC3-81FB-4528AC470AA2}"/>
          </ac:spMkLst>
        </pc:spChg>
      </pc:sldChg>
      <pc:sldChg chg="modSp mod modNotes">
        <pc:chgData name="Kateřina Chroustová" userId="9493aa27-a3d8-4b85-8826-f77e2ceefe03" providerId="ADAL" clId="{601BFE9D-0E7B-4816-AFA9-47E9BC15A866}" dt="2021-12-01T18:43:56.880" v="49" actId="404"/>
        <pc:sldMkLst>
          <pc:docMk/>
          <pc:sldMk cId="0" sldId="259"/>
        </pc:sldMkLst>
        <pc:spChg chg="mod">
          <ac:chgData name="Kateřina Chroustová" userId="9493aa27-a3d8-4b85-8826-f77e2ceefe03" providerId="ADAL" clId="{601BFE9D-0E7B-4816-AFA9-47E9BC15A866}" dt="2021-12-01T18:43:29.682" v="36" actId="14100"/>
          <ac:spMkLst>
            <pc:docMk/>
            <pc:sldMk cId="0" sldId="259"/>
            <ac:spMk id="2" creationId="{AEE5438B-D7BA-422F-9C39-8CE242F31EEE}"/>
          </ac:spMkLst>
        </pc:spChg>
        <pc:spChg chg="mod">
          <ac:chgData name="Kateřina Chroustová" userId="9493aa27-a3d8-4b85-8826-f77e2ceefe03" providerId="ADAL" clId="{601BFE9D-0E7B-4816-AFA9-47E9BC15A866}" dt="2021-12-01T18:43:56.880" v="49" actId="404"/>
          <ac:spMkLst>
            <pc:docMk/>
            <pc:sldMk cId="0" sldId="259"/>
            <ac:spMk id="3" creationId="{9700F31B-5DEE-40C2-9B57-A2885C5DB70F}"/>
          </ac:spMkLst>
        </pc:spChg>
      </pc:sldChg>
      <pc:sldChg chg="modSp mod modNotes">
        <pc:chgData name="Kateřina Chroustová" userId="9493aa27-a3d8-4b85-8826-f77e2ceefe03" providerId="ADAL" clId="{601BFE9D-0E7B-4816-AFA9-47E9BC15A866}" dt="2021-12-01T18:44:15.744" v="57" actId="20577"/>
        <pc:sldMkLst>
          <pc:docMk/>
          <pc:sldMk cId="0" sldId="260"/>
        </pc:sldMkLst>
        <pc:spChg chg="mod">
          <ac:chgData name="Kateřina Chroustová" userId="9493aa27-a3d8-4b85-8826-f77e2ceefe03" providerId="ADAL" clId="{601BFE9D-0E7B-4816-AFA9-47E9BC15A866}" dt="2021-12-01T18:44:03.391" v="50" actId="14100"/>
          <ac:spMkLst>
            <pc:docMk/>
            <pc:sldMk cId="0" sldId="260"/>
            <ac:spMk id="2" creationId="{F7D9D08E-B70E-47EE-9587-E4AB78473B98}"/>
          </ac:spMkLst>
        </pc:spChg>
        <pc:spChg chg="mod">
          <ac:chgData name="Kateřina Chroustová" userId="9493aa27-a3d8-4b85-8826-f77e2ceefe03" providerId="ADAL" clId="{601BFE9D-0E7B-4816-AFA9-47E9BC15A866}" dt="2021-12-01T18:44:15.744" v="57" actId="20577"/>
          <ac:spMkLst>
            <pc:docMk/>
            <pc:sldMk cId="0" sldId="260"/>
            <ac:spMk id="3" creationId="{77A4903E-887C-469E-A7C4-F360AED41ACE}"/>
          </ac:spMkLst>
        </pc:spChg>
      </pc:sldChg>
      <pc:sldChg chg="modSp mod modNotes">
        <pc:chgData name="Kateřina Chroustová" userId="9493aa27-a3d8-4b85-8826-f77e2ceefe03" providerId="ADAL" clId="{601BFE9D-0E7B-4816-AFA9-47E9BC15A866}" dt="2021-12-01T18:44:54.661" v="76" actId="14100"/>
        <pc:sldMkLst>
          <pc:docMk/>
          <pc:sldMk cId="0" sldId="261"/>
        </pc:sldMkLst>
        <pc:spChg chg="mod">
          <ac:chgData name="Kateřina Chroustová" userId="9493aa27-a3d8-4b85-8826-f77e2ceefe03" providerId="ADAL" clId="{601BFE9D-0E7B-4816-AFA9-47E9BC15A866}" dt="2021-12-01T18:44:54.661" v="76" actId="14100"/>
          <ac:spMkLst>
            <pc:docMk/>
            <pc:sldMk cId="0" sldId="261"/>
            <ac:spMk id="2" creationId="{212083DC-3769-4D5C-A247-4FF686343805}"/>
          </ac:spMkLst>
        </pc:spChg>
        <pc:spChg chg="mod">
          <ac:chgData name="Kateřina Chroustová" userId="9493aa27-a3d8-4b85-8826-f77e2ceefe03" providerId="ADAL" clId="{601BFE9D-0E7B-4816-AFA9-47E9BC15A866}" dt="2021-12-01T18:44:52.189" v="75" actId="1076"/>
          <ac:spMkLst>
            <pc:docMk/>
            <pc:sldMk cId="0" sldId="261"/>
            <ac:spMk id="3" creationId="{932BBEAF-0460-425D-B4EB-DA950152298E}"/>
          </ac:spMkLst>
        </pc:spChg>
      </pc:sldChg>
      <pc:sldChg chg="modSp mod modNotes">
        <pc:chgData name="Kateřina Chroustová" userId="9493aa27-a3d8-4b85-8826-f77e2ceefe03" providerId="ADAL" clId="{601BFE9D-0E7B-4816-AFA9-47E9BC15A866}" dt="2021-12-01T18:45:02.631" v="80" actId="403"/>
        <pc:sldMkLst>
          <pc:docMk/>
          <pc:sldMk cId="0" sldId="262"/>
        </pc:sldMkLst>
        <pc:spChg chg="mod">
          <ac:chgData name="Kateřina Chroustová" userId="9493aa27-a3d8-4b85-8826-f77e2ceefe03" providerId="ADAL" clId="{601BFE9D-0E7B-4816-AFA9-47E9BC15A866}" dt="2021-12-01T18:03:01.768" v="0"/>
          <ac:spMkLst>
            <pc:docMk/>
            <pc:sldMk cId="0" sldId="262"/>
            <ac:spMk id="2" creationId="{8B7ED85B-40AD-4401-8864-49D103324090}"/>
          </ac:spMkLst>
        </pc:spChg>
        <pc:spChg chg="mod">
          <ac:chgData name="Kateřina Chroustová" userId="9493aa27-a3d8-4b85-8826-f77e2ceefe03" providerId="ADAL" clId="{601BFE9D-0E7B-4816-AFA9-47E9BC15A866}" dt="2021-12-01T18:45:02.631" v="80" actId="403"/>
          <ac:spMkLst>
            <pc:docMk/>
            <pc:sldMk cId="0" sldId="262"/>
            <ac:spMk id="3" creationId="{5D27F916-1DFD-4C74-B601-4FF1358DA3A7}"/>
          </ac:spMkLst>
        </pc:spChg>
      </pc:sldChg>
      <pc:sldChg chg="modSp mod modNotes">
        <pc:chgData name="Kateřina Chroustová" userId="9493aa27-a3d8-4b85-8826-f77e2ceefe03" providerId="ADAL" clId="{601BFE9D-0E7B-4816-AFA9-47E9BC15A866}" dt="2021-12-01T18:45:33.644" v="89" actId="108"/>
        <pc:sldMkLst>
          <pc:docMk/>
          <pc:sldMk cId="0" sldId="263"/>
        </pc:sldMkLst>
        <pc:spChg chg="mod">
          <ac:chgData name="Kateřina Chroustová" userId="9493aa27-a3d8-4b85-8826-f77e2ceefe03" providerId="ADAL" clId="{601BFE9D-0E7B-4816-AFA9-47E9BC15A866}" dt="2021-12-01T18:45:33.644" v="89" actId="108"/>
          <ac:spMkLst>
            <pc:docMk/>
            <pc:sldMk cId="0" sldId="263"/>
            <ac:spMk id="2" creationId="{772A9904-8527-44C4-80F0-AC9981E64768}"/>
          </ac:spMkLst>
        </pc:spChg>
        <pc:spChg chg="mod">
          <ac:chgData name="Kateřina Chroustová" userId="9493aa27-a3d8-4b85-8826-f77e2ceefe03" providerId="ADAL" clId="{601BFE9D-0E7B-4816-AFA9-47E9BC15A866}" dt="2021-12-01T18:45:14.720" v="83" actId="14100"/>
          <ac:spMkLst>
            <pc:docMk/>
            <pc:sldMk cId="0" sldId="263"/>
            <ac:spMk id="3" creationId="{1F91AFA0-94B4-40C8-A70D-E6126BA13C5D}"/>
          </ac:spMkLst>
        </pc:spChg>
      </pc:sldChg>
      <pc:sldChg chg="modSp mod modNotes">
        <pc:chgData name="Kateřina Chroustová" userId="9493aa27-a3d8-4b85-8826-f77e2ceefe03" providerId="ADAL" clId="{601BFE9D-0E7B-4816-AFA9-47E9BC15A866}" dt="2021-12-01T18:45:58.166" v="92" actId="1076"/>
        <pc:sldMkLst>
          <pc:docMk/>
          <pc:sldMk cId="0" sldId="264"/>
        </pc:sldMkLst>
        <pc:spChg chg="mod">
          <ac:chgData name="Kateřina Chroustová" userId="9493aa27-a3d8-4b85-8826-f77e2ceefe03" providerId="ADAL" clId="{601BFE9D-0E7B-4816-AFA9-47E9BC15A866}" dt="2021-12-01T18:45:58.166" v="92" actId="1076"/>
          <ac:spMkLst>
            <pc:docMk/>
            <pc:sldMk cId="0" sldId="264"/>
            <ac:spMk id="2" creationId="{B8AB13B3-833A-4666-AD2F-399794221467}"/>
          </ac:spMkLst>
        </pc:spChg>
        <pc:spChg chg="mod">
          <ac:chgData name="Kateřina Chroustová" userId="9493aa27-a3d8-4b85-8826-f77e2ceefe03" providerId="ADAL" clId="{601BFE9D-0E7B-4816-AFA9-47E9BC15A866}" dt="2021-12-01T18:45:21.173" v="87" actId="403"/>
          <ac:spMkLst>
            <pc:docMk/>
            <pc:sldMk cId="0" sldId="264"/>
            <ac:spMk id="3" creationId="{BF3BA6CB-B9D7-4F13-A047-408220DF600E}"/>
          </ac:spMkLst>
        </pc:spChg>
      </pc:sldChg>
      <pc:sldChg chg="modSp mod modNotes">
        <pc:chgData name="Kateřina Chroustová" userId="9493aa27-a3d8-4b85-8826-f77e2ceefe03" providerId="ADAL" clId="{601BFE9D-0E7B-4816-AFA9-47E9BC15A866}" dt="2021-12-01T18:46:08.903" v="97" actId="14100"/>
        <pc:sldMkLst>
          <pc:docMk/>
          <pc:sldMk cId="0" sldId="270"/>
        </pc:sldMkLst>
        <pc:spChg chg="mod">
          <ac:chgData name="Kateřina Chroustová" userId="9493aa27-a3d8-4b85-8826-f77e2ceefe03" providerId="ADAL" clId="{601BFE9D-0E7B-4816-AFA9-47E9BC15A866}" dt="2021-12-01T18:03:01.768" v="0"/>
          <ac:spMkLst>
            <pc:docMk/>
            <pc:sldMk cId="0" sldId="270"/>
            <ac:spMk id="2" creationId="{0AE7C6A6-10E8-4322-B408-87331A0DC160}"/>
          </ac:spMkLst>
        </pc:spChg>
        <pc:spChg chg="mod">
          <ac:chgData name="Kateřina Chroustová" userId="9493aa27-a3d8-4b85-8826-f77e2ceefe03" providerId="ADAL" clId="{601BFE9D-0E7B-4816-AFA9-47E9BC15A866}" dt="2021-12-01T18:46:08.903" v="97" actId="14100"/>
          <ac:spMkLst>
            <pc:docMk/>
            <pc:sldMk cId="0" sldId="270"/>
            <ac:spMk id="3" creationId="{143AF456-4DAD-41D7-8F8E-9B03885BB9EE}"/>
          </ac:spMkLst>
        </pc:spChg>
      </pc:sldChg>
      <pc:sldChg chg="modSp mod modNotes">
        <pc:chgData name="Kateřina Chroustová" userId="9493aa27-a3d8-4b85-8826-f77e2ceefe03" providerId="ADAL" clId="{601BFE9D-0E7B-4816-AFA9-47E9BC15A866}" dt="2021-12-01T18:46:36.075" v="110" actId="14100"/>
        <pc:sldMkLst>
          <pc:docMk/>
          <pc:sldMk cId="0" sldId="271"/>
        </pc:sldMkLst>
        <pc:spChg chg="mod">
          <ac:chgData name="Kateřina Chroustová" userId="9493aa27-a3d8-4b85-8826-f77e2ceefe03" providerId="ADAL" clId="{601BFE9D-0E7B-4816-AFA9-47E9BC15A866}" dt="2021-12-01T18:46:36.075" v="110" actId="14100"/>
          <ac:spMkLst>
            <pc:docMk/>
            <pc:sldMk cId="0" sldId="271"/>
            <ac:spMk id="2" creationId="{D05F4B6D-5E81-4EA8-B3B7-460662395E7A}"/>
          </ac:spMkLst>
        </pc:spChg>
        <pc:spChg chg="mod">
          <ac:chgData name="Kateřina Chroustová" userId="9493aa27-a3d8-4b85-8826-f77e2ceefe03" providerId="ADAL" clId="{601BFE9D-0E7B-4816-AFA9-47E9BC15A866}" dt="2021-12-01T18:46:29.729" v="109" actId="1076"/>
          <ac:spMkLst>
            <pc:docMk/>
            <pc:sldMk cId="0" sldId="271"/>
            <ac:spMk id="3" creationId="{754AD2E7-2C1A-4FA3-8B52-5A97905B9B0B}"/>
          </ac:spMkLst>
        </pc:spChg>
      </pc:sldChg>
      <pc:sldChg chg="modSp mod modNotes">
        <pc:chgData name="Kateřina Chroustová" userId="9493aa27-a3d8-4b85-8826-f77e2ceefe03" providerId="ADAL" clId="{601BFE9D-0E7B-4816-AFA9-47E9BC15A866}" dt="2021-12-01T18:45:47.790" v="90" actId="1076"/>
        <pc:sldMkLst>
          <pc:docMk/>
          <pc:sldMk cId="0" sldId="272"/>
        </pc:sldMkLst>
        <pc:spChg chg="mod">
          <ac:chgData name="Kateřina Chroustová" userId="9493aa27-a3d8-4b85-8826-f77e2ceefe03" providerId="ADAL" clId="{601BFE9D-0E7B-4816-AFA9-47E9BC15A866}" dt="2021-12-01T18:03:01.768" v="0"/>
          <ac:spMkLst>
            <pc:docMk/>
            <pc:sldMk cId="0" sldId="272"/>
            <ac:spMk id="2" creationId="{C78DF318-8659-4AA1-8D92-EE04115A7FFD}"/>
          </ac:spMkLst>
        </pc:spChg>
        <pc:spChg chg="mod">
          <ac:chgData name="Kateřina Chroustová" userId="9493aa27-a3d8-4b85-8826-f77e2ceefe03" providerId="ADAL" clId="{601BFE9D-0E7B-4816-AFA9-47E9BC15A866}" dt="2021-12-01T18:45:47.790" v="90" actId="1076"/>
          <ac:spMkLst>
            <pc:docMk/>
            <pc:sldMk cId="0" sldId="272"/>
            <ac:spMk id="3" creationId="{D8955050-136A-47B4-98E7-6E1909CE70AA}"/>
          </ac:spMkLst>
        </pc:spChg>
      </pc:sldChg>
      <pc:sldChg chg="modSp mod modNotes">
        <pc:chgData name="Kateřina Chroustová" userId="9493aa27-a3d8-4b85-8826-f77e2ceefe03" providerId="ADAL" clId="{601BFE9D-0E7B-4816-AFA9-47E9BC15A866}" dt="2021-12-01T18:46:47.748" v="114" actId="14100"/>
        <pc:sldMkLst>
          <pc:docMk/>
          <pc:sldMk cId="0" sldId="273"/>
        </pc:sldMkLst>
        <pc:spChg chg="mod">
          <ac:chgData name="Kateřina Chroustová" userId="9493aa27-a3d8-4b85-8826-f77e2ceefe03" providerId="ADAL" clId="{601BFE9D-0E7B-4816-AFA9-47E9BC15A866}" dt="2021-12-01T18:46:41.907" v="112" actId="14100"/>
          <ac:spMkLst>
            <pc:docMk/>
            <pc:sldMk cId="0" sldId="273"/>
            <ac:spMk id="2" creationId="{9229F90A-040A-4B51-A4F2-AC6CFF9076AF}"/>
          </ac:spMkLst>
        </pc:spChg>
        <pc:spChg chg="mod">
          <ac:chgData name="Kateřina Chroustová" userId="9493aa27-a3d8-4b85-8826-f77e2ceefe03" providerId="ADAL" clId="{601BFE9D-0E7B-4816-AFA9-47E9BC15A866}" dt="2021-12-01T18:46:47.748" v="114" actId="14100"/>
          <ac:spMkLst>
            <pc:docMk/>
            <pc:sldMk cId="0" sldId="273"/>
            <ac:spMk id="3" creationId="{4B7F7847-A21C-4718-893C-0B096B821320}"/>
          </ac:spMkLst>
        </pc:spChg>
      </pc:sldChg>
      <pc:sldChg chg="modSp del mod modNotes">
        <pc:chgData name="Kateřina Chroustová" userId="9493aa27-a3d8-4b85-8826-f77e2ceefe03" providerId="ADAL" clId="{601BFE9D-0E7B-4816-AFA9-47E9BC15A866}" dt="2021-12-01T18:46:52.764" v="116" actId="47"/>
        <pc:sldMkLst>
          <pc:docMk/>
          <pc:sldMk cId="0" sldId="280"/>
        </pc:sldMkLst>
        <pc:spChg chg="mod">
          <ac:chgData name="Kateřina Chroustová" userId="9493aa27-a3d8-4b85-8826-f77e2ceefe03" providerId="ADAL" clId="{601BFE9D-0E7B-4816-AFA9-47E9BC15A866}" dt="2021-12-01T18:46:51.847" v="115" actId="6549"/>
          <ac:spMkLst>
            <pc:docMk/>
            <pc:sldMk cId="0" sldId="280"/>
            <ac:spMk id="2" creationId="{DD331D4E-FFC9-40DF-AE01-3A3602BC87D6}"/>
          </ac:spMkLst>
        </pc:spChg>
        <pc:spChg chg="mod">
          <ac:chgData name="Kateřina Chroustová" userId="9493aa27-a3d8-4b85-8826-f77e2ceefe03" providerId="ADAL" clId="{601BFE9D-0E7B-4816-AFA9-47E9BC15A866}" dt="2021-12-01T18:03:01.768" v="0"/>
          <ac:spMkLst>
            <pc:docMk/>
            <pc:sldMk cId="0" sldId="280"/>
            <ac:spMk id="3" creationId="{6FE95E5C-86A1-4D01-AFC3-0162130B6055}"/>
          </ac:spMkLst>
        </pc:spChg>
      </pc:sldChg>
      <pc:sldChg chg="modSp mod modNotes">
        <pc:chgData name="Kateřina Chroustová" userId="9493aa27-a3d8-4b85-8826-f77e2ceefe03" providerId="ADAL" clId="{601BFE9D-0E7B-4816-AFA9-47E9BC15A866}" dt="2021-12-01T18:44:45.835" v="74" actId="20577"/>
        <pc:sldMkLst>
          <pc:docMk/>
          <pc:sldMk cId="0" sldId="281"/>
        </pc:sldMkLst>
        <pc:spChg chg="mod">
          <ac:chgData name="Kateřina Chroustová" userId="9493aa27-a3d8-4b85-8826-f77e2ceefe03" providerId="ADAL" clId="{601BFE9D-0E7B-4816-AFA9-47E9BC15A866}" dt="2021-12-01T18:03:01.768" v="0"/>
          <ac:spMkLst>
            <pc:docMk/>
            <pc:sldMk cId="0" sldId="281"/>
            <ac:spMk id="2" creationId="{B3758910-6A70-45CB-BA14-B646B4929802}"/>
          </ac:spMkLst>
        </pc:spChg>
        <pc:spChg chg="mod">
          <ac:chgData name="Kateřina Chroustová" userId="9493aa27-a3d8-4b85-8826-f77e2ceefe03" providerId="ADAL" clId="{601BFE9D-0E7B-4816-AFA9-47E9BC15A866}" dt="2021-12-01T18:44:45.835" v="74" actId="20577"/>
          <ac:spMkLst>
            <pc:docMk/>
            <pc:sldMk cId="0" sldId="281"/>
            <ac:spMk id="3" creationId="{4B387737-9862-499E-B1F9-0C8626A787BE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AB87CB03-63A5-4504-8FC4-8D45CC2FC334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Arial" pitchFamily="2"/>
            </a:endParaRP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B02FE75-7899-4898-A88F-9E2206AD1A42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Arial" pitchFamily="2"/>
            </a:endParaRP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54758ED-96F2-48B0-9331-0C17A35CF46A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Arial" pitchFamily="2"/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DB0D7CC-6EDE-44FB-8F5D-765CA84E5E3D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3F328C7-6057-45F2-A4D9-8440497F4DCD}" type="slidenum">
              <a:t>‹#›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Ari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8268986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B02EC622-B107-4F94-B079-EB1DA56980D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17"/>
            <a:ext cx="5345280" cy="4008958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0AD473AD-7B2E-45C3-BF15-C404195F7625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endParaRPr lang="cs-CZ"/>
          </a:p>
        </p:txBody>
      </p:sp>
      <p:sp>
        <p:nvSpPr>
          <p:cNvPr id="4" name="Zástupný symbol pro záhlaví 3">
            <a:extLst>
              <a:ext uri="{FF2B5EF4-FFF2-40B4-BE49-F238E27FC236}">
                <a16:creationId xmlns:a16="http://schemas.microsoft.com/office/drawing/2014/main" id="{E7FBE694-E562-4083-B622-CF64B3485CE2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DF8B321-B780-48CE-AF97-3E0FB15EA7F8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D60BFDB-D4B4-42E7-9D95-120DF5CF9CB4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DECC50C-1AAC-4635-B0EA-9F92874E98FE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78FCE76C-A8DE-48EA-800E-05DA77CE5FC7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1402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-215999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cs-CZ" sz="2000" b="0" i="0" u="none" strike="noStrike" kern="1200" cap="none" spc="0" baseline="0">
        <a:solidFill>
          <a:srgbClr val="000000"/>
        </a:solidFill>
        <a:highlight>
          <a:scrgbClr r="0" g="0" b="0">
            <a:alpha val="0"/>
          </a:scrgbClr>
        </a:highlight>
        <a:uFillTx/>
        <a:latin typeface="Liberation Sans" pitchFamily="18"/>
        <a:ea typeface="Microsoft YaHei" pitchFamily="2"/>
        <a:cs typeface="Ari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>
            <a:extLst>
              <a:ext uri="{FF2B5EF4-FFF2-40B4-BE49-F238E27FC236}">
                <a16:creationId xmlns:a16="http://schemas.microsoft.com/office/drawing/2014/main" id="{82E2BFF9-D40F-465C-B433-53D21117E0F2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AABAEB4-136C-426E-ACED-F9AF3ED2BBF1}" type="slidenum">
              <a:t>1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Zástupný symbol pro obrázek snímku 1">
            <a:extLst>
              <a:ext uri="{FF2B5EF4-FFF2-40B4-BE49-F238E27FC236}">
                <a16:creationId xmlns:a16="http://schemas.microsoft.com/office/drawing/2014/main" id="{8DED95F3-70F1-4589-A729-627AB3C9871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Zástupný symbol pro poznámky 2">
            <a:extLst>
              <a:ext uri="{FF2B5EF4-FFF2-40B4-BE49-F238E27FC236}">
                <a16:creationId xmlns:a16="http://schemas.microsoft.com/office/drawing/2014/main" id="{67406842-C7B3-4D93-BFAF-B5F91623CD9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>
            <a:extLst>
              <a:ext uri="{FF2B5EF4-FFF2-40B4-BE49-F238E27FC236}">
                <a16:creationId xmlns:a16="http://schemas.microsoft.com/office/drawing/2014/main" id="{D177BE7D-415A-4B2A-A2D7-0D80B30F9393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3FD4752-FD42-4B76-8BAE-FF8383CFB7BB}" type="slidenum">
              <a:t>10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Zástupný symbol pro obrázek snímku 1">
            <a:extLst>
              <a:ext uri="{FF2B5EF4-FFF2-40B4-BE49-F238E27FC236}">
                <a16:creationId xmlns:a16="http://schemas.microsoft.com/office/drawing/2014/main" id="{4919BE8C-BD2B-4319-947A-5109DFC6061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Zástupný symbol pro poznámky 2">
            <a:extLst>
              <a:ext uri="{FF2B5EF4-FFF2-40B4-BE49-F238E27FC236}">
                <a16:creationId xmlns:a16="http://schemas.microsoft.com/office/drawing/2014/main" id="{FEA4D891-6E33-404C-94A8-C927A3F7AFA5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>
            <a:extLst>
              <a:ext uri="{FF2B5EF4-FFF2-40B4-BE49-F238E27FC236}">
                <a16:creationId xmlns:a16="http://schemas.microsoft.com/office/drawing/2014/main" id="{8AD7B7B3-EC1A-4D9C-A3F4-6621C52C60B2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20F436C-E5C7-44BB-BEE2-372E685D85F5}" type="slidenum">
              <a:t>11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Zástupný symbol pro obrázek snímku 1">
            <a:extLst>
              <a:ext uri="{FF2B5EF4-FFF2-40B4-BE49-F238E27FC236}">
                <a16:creationId xmlns:a16="http://schemas.microsoft.com/office/drawing/2014/main" id="{B9454029-AF4F-4BD0-9C38-D885D498ED2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Zástupný symbol pro poznámky 2">
            <a:extLst>
              <a:ext uri="{FF2B5EF4-FFF2-40B4-BE49-F238E27FC236}">
                <a16:creationId xmlns:a16="http://schemas.microsoft.com/office/drawing/2014/main" id="{E3687AAE-C91F-4B3C-BA9E-1FA2A468D15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>
            <a:extLst>
              <a:ext uri="{FF2B5EF4-FFF2-40B4-BE49-F238E27FC236}">
                <a16:creationId xmlns:a16="http://schemas.microsoft.com/office/drawing/2014/main" id="{F65E261E-991D-47C1-85B5-361D7043EA9B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B47E779-BB7B-4189-A8F5-3662A1A0133E}" type="slidenum">
              <a:t>12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Zástupný symbol pro obrázek snímku 1">
            <a:extLst>
              <a:ext uri="{FF2B5EF4-FFF2-40B4-BE49-F238E27FC236}">
                <a16:creationId xmlns:a16="http://schemas.microsoft.com/office/drawing/2014/main" id="{36CFF5D1-E1A5-4EA2-A0DE-398DB94CB1D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Zástupný symbol pro poznámky 2">
            <a:extLst>
              <a:ext uri="{FF2B5EF4-FFF2-40B4-BE49-F238E27FC236}">
                <a16:creationId xmlns:a16="http://schemas.microsoft.com/office/drawing/2014/main" id="{66082239-A098-459A-A3DC-7BB60A6DF13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>
            <a:extLst>
              <a:ext uri="{FF2B5EF4-FFF2-40B4-BE49-F238E27FC236}">
                <a16:creationId xmlns:a16="http://schemas.microsoft.com/office/drawing/2014/main" id="{65F1348B-B890-4290-81D0-78E95D8946CD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866AAA8-E914-42AC-9E7E-DD03BE35B2C9}" type="slidenum">
              <a:t>13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Zástupný symbol pro obrázek snímku 1">
            <a:extLst>
              <a:ext uri="{FF2B5EF4-FFF2-40B4-BE49-F238E27FC236}">
                <a16:creationId xmlns:a16="http://schemas.microsoft.com/office/drawing/2014/main" id="{AF79BEE4-0A7B-4FC9-B902-1892F89A453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Zástupný symbol pro poznámky 2">
            <a:extLst>
              <a:ext uri="{FF2B5EF4-FFF2-40B4-BE49-F238E27FC236}">
                <a16:creationId xmlns:a16="http://schemas.microsoft.com/office/drawing/2014/main" id="{8BAEE182-DF44-41C6-A873-21A5F5C14C05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>
            <a:extLst>
              <a:ext uri="{FF2B5EF4-FFF2-40B4-BE49-F238E27FC236}">
                <a16:creationId xmlns:a16="http://schemas.microsoft.com/office/drawing/2014/main" id="{D349C400-9283-4A88-9F51-632B312A9D87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77D20F9-8ADF-49B1-886A-EA6B67501ADB}" type="slidenum">
              <a:t>14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Zástupný symbol pro obrázek snímku 1">
            <a:extLst>
              <a:ext uri="{FF2B5EF4-FFF2-40B4-BE49-F238E27FC236}">
                <a16:creationId xmlns:a16="http://schemas.microsoft.com/office/drawing/2014/main" id="{C4922C0C-7179-4F6B-9182-8317452C50D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Zástupný symbol pro poznámky 2">
            <a:extLst>
              <a:ext uri="{FF2B5EF4-FFF2-40B4-BE49-F238E27FC236}">
                <a16:creationId xmlns:a16="http://schemas.microsoft.com/office/drawing/2014/main" id="{C7BD9157-B6F4-4A6B-B6A4-9CFB5EC19B07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>
            <a:extLst>
              <a:ext uri="{FF2B5EF4-FFF2-40B4-BE49-F238E27FC236}">
                <a16:creationId xmlns:a16="http://schemas.microsoft.com/office/drawing/2014/main" id="{B243972F-0275-4A9C-B528-D36A07680D86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E03F2C3-D992-4FD3-9995-9C3144DF9F8A}" type="slidenum">
              <a:t>2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Zástupný symbol pro obrázek snímku 1">
            <a:extLst>
              <a:ext uri="{FF2B5EF4-FFF2-40B4-BE49-F238E27FC236}">
                <a16:creationId xmlns:a16="http://schemas.microsoft.com/office/drawing/2014/main" id="{15DB9FEE-DDCC-4E09-94FE-C23BED77681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Zástupný symbol pro poznámky 2">
            <a:extLst>
              <a:ext uri="{FF2B5EF4-FFF2-40B4-BE49-F238E27FC236}">
                <a16:creationId xmlns:a16="http://schemas.microsoft.com/office/drawing/2014/main" id="{76A660CE-ECD7-4E49-80D4-D048CFCC7D17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>
            <a:extLst>
              <a:ext uri="{FF2B5EF4-FFF2-40B4-BE49-F238E27FC236}">
                <a16:creationId xmlns:a16="http://schemas.microsoft.com/office/drawing/2014/main" id="{5E0E323A-3FB3-4676-B52B-31EBA791DEBB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73D76CA-27A0-4FA3-AB10-9AD39384838B}" type="slidenum">
              <a:t>3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Zástupný symbol pro obrázek snímku 1">
            <a:extLst>
              <a:ext uri="{FF2B5EF4-FFF2-40B4-BE49-F238E27FC236}">
                <a16:creationId xmlns:a16="http://schemas.microsoft.com/office/drawing/2014/main" id="{235F0F19-F0C6-4455-81A2-7F455F3321F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Zástupný symbol pro poznámky 2">
            <a:extLst>
              <a:ext uri="{FF2B5EF4-FFF2-40B4-BE49-F238E27FC236}">
                <a16:creationId xmlns:a16="http://schemas.microsoft.com/office/drawing/2014/main" id="{04BA320F-867C-4466-AD2F-BE53E66075D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>
            <a:extLst>
              <a:ext uri="{FF2B5EF4-FFF2-40B4-BE49-F238E27FC236}">
                <a16:creationId xmlns:a16="http://schemas.microsoft.com/office/drawing/2014/main" id="{771B03D2-515F-4126-AA9E-8398E7DBFCED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F36B85D-01E3-4D57-A2B9-1D8C0BE67E39}" type="slidenum">
              <a:t>4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Zástupný symbol pro obrázek snímku 1">
            <a:extLst>
              <a:ext uri="{FF2B5EF4-FFF2-40B4-BE49-F238E27FC236}">
                <a16:creationId xmlns:a16="http://schemas.microsoft.com/office/drawing/2014/main" id="{FDA064B3-21BE-4A5D-BA57-6D297BD0CA8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Zástupný symbol pro poznámky 2">
            <a:extLst>
              <a:ext uri="{FF2B5EF4-FFF2-40B4-BE49-F238E27FC236}">
                <a16:creationId xmlns:a16="http://schemas.microsoft.com/office/drawing/2014/main" id="{5136BE43-0A28-4317-873A-F3C85502F3D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>
            <a:extLst>
              <a:ext uri="{FF2B5EF4-FFF2-40B4-BE49-F238E27FC236}">
                <a16:creationId xmlns:a16="http://schemas.microsoft.com/office/drawing/2014/main" id="{80217B48-88C9-4700-A54A-9B8D2D001C05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AA2772D-80D7-4F15-8C69-98052058B727}" type="slidenum">
              <a:t>5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Zástupný symbol pro obrázek snímku 1">
            <a:extLst>
              <a:ext uri="{FF2B5EF4-FFF2-40B4-BE49-F238E27FC236}">
                <a16:creationId xmlns:a16="http://schemas.microsoft.com/office/drawing/2014/main" id="{6280FA2A-830E-4FF8-8208-CAD067B7B73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Zástupný symbol pro poznámky 2">
            <a:extLst>
              <a:ext uri="{FF2B5EF4-FFF2-40B4-BE49-F238E27FC236}">
                <a16:creationId xmlns:a16="http://schemas.microsoft.com/office/drawing/2014/main" id="{9E7F3C60-BE3F-4F2A-B42F-BC1C3DBE395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>
            <a:extLst>
              <a:ext uri="{FF2B5EF4-FFF2-40B4-BE49-F238E27FC236}">
                <a16:creationId xmlns:a16="http://schemas.microsoft.com/office/drawing/2014/main" id="{13BA3BBE-231F-4A28-960F-428B861B8BC7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CCFB4B8-3884-4253-B169-0046415FBB63}" type="slidenum">
              <a:t>6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Zástupný symbol pro obrázek snímku 1">
            <a:extLst>
              <a:ext uri="{FF2B5EF4-FFF2-40B4-BE49-F238E27FC236}">
                <a16:creationId xmlns:a16="http://schemas.microsoft.com/office/drawing/2014/main" id="{BD2E8998-705C-46BD-A3A1-41E7D77058B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Zástupný symbol pro poznámky 2">
            <a:extLst>
              <a:ext uri="{FF2B5EF4-FFF2-40B4-BE49-F238E27FC236}">
                <a16:creationId xmlns:a16="http://schemas.microsoft.com/office/drawing/2014/main" id="{EA16D05F-9AFF-4384-A219-2CF7BC683AF6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>
            <a:extLst>
              <a:ext uri="{FF2B5EF4-FFF2-40B4-BE49-F238E27FC236}">
                <a16:creationId xmlns:a16="http://schemas.microsoft.com/office/drawing/2014/main" id="{AD0FBC68-F6CE-4033-97F0-E49C36F84B11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E0839B3-0A5F-4BA4-9E31-9E5B5E50D4FE}" type="slidenum">
              <a:t>7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Zástupný symbol pro obrázek snímku 1">
            <a:extLst>
              <a:ext uri="{FF2B5EF4-FFF2-40B4-BE49-F238E27FC236}">
                <a16:creationId xmlns:a16="http://schemas.microsoft.com/office/drawing/2014/main" id="{933237C4-E80B-4653-A28D-5ABC7FAB825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Zástupný symbol pro poznámky 2">
            <a:extLst>
              <a:ext uri="{FF2B5EF4-FFF2-40B4-BE49-F238E27FC236}">
                <a16:creationId xmlns:a16="http://schemas.microsoft.com/office/drawing/2014/main" id="{28E1DA4E-12CA-401E-8C9F-CEEDB125AF8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>
            <a:extLst>
              <a:ext uri="{FF2B5EF4-FFF2-40B4-BE49-F238E27FC236}">
                <a16:creationId xmlns:a16="http://schemas.microsoft.com/office/drawing/2014/main" id="{48A48CC9-3B79-4427-AF86-9DDEEAA7044B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5054EF3-FAEF-4F25-8245-24C7A8DC1B4C}" type="slidenum">
              <a:t>8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Zástupný symbol pro obrázek snímku 1">
            <a:extLst>
              <a:ext uri="{FF2B5EF4-FFF2-40B4-BE49-F238E27FC236}">
                <a16:creationId xmlns:a16="http://schemas.microsoft.com/office/drawing/2014/main" id="{847CADCE-9082-4EFB-B4D4-A04CD2BA7F3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Zástupný symbol pro poznámky 2">
            <a:extLst>
              <a:ext uri="{FF2B5EF4-FFF2-40B4-BE49-F238E27FC236}">
                <a16:creationId xmlns:a16="http://schemas.microsoft.com/office/drawing/2014/main" id="{5E148B06-8611-41E4-A42F-8016645981F2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>
            <a:extLst>
              <a:ext uri="{FF2B5EF4-FFF2-40B4-BE49-F238E27FC236}">
                <a16:creationId xmlns:a16="http://schemas.microsoft.com/office/drawing/2014/main" id="{154E82E3-D3FA-435D-8E8F-0CC4BB764991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AD09B0E-A012-438F-92D9-8C8394B5CACA}" type="slidenum">
              <a:t>9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Zástupný symbol pro obrázek snímku 1">
            <a:extLst>
              <a:ext uri="{FF2B5EF4-FFF2-40B4-BE49-F238E27FC236}">
                <a16:creationId xmlns:a16="http://schemas.microsoft.com/office/drawing/2014/main" id="{29A86A9A-C1D7-4CFB-AC97-F6B9D8EF10F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Zástupný symbol pro poznámky 2">
            <a:extLst>
              <a:ext uri="{FF2B5EF4-FFF2-40B4-BE49-F238E27FC236}">
                <a16:creationId xmlns:a16="http://schemas.microsoft.com/office/drawing/2014/main" id="{9C0747F5-A8B5-4547-9EF8-96F3A976FD3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9333" y="-9334"/>
            <a:ext cx="10109072" cy="7578343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46403" y="2650553"/>
            <a:ext cx="6423553" cy="1814743"/>
          </a:xfrm>
        </p:spPr>
        <p:txBody>
          <a:bodyPr anchor="b">
            <a:noAutofit/>
          </a:bodyPr>
          <a:lstStyle>
            <a:lvl1pPr algn="r">
              <a:defRPr sz="5952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46403" y="4465295"/>
            <a:ext cx="6423553" cy="1209128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3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B65770C-B070-4022-AD3B-FE5998E4E4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0516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042" y="671971"/>
            <a:ext cx="6997914" cy="3751839"/>
          </a:xfrm>
        </p:spPr>
        <p:txBody>
          <a:bodyPr anchor="ctr">
            <a:normAutofit/>
          </a:bodyPr>
          <a:lstStyle>
            <a:lvl1pPr algn="l">
              <a:defRPr sz="485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2042" y="4927788"/>
            <a:ext cx="6997914" cy="1731695"/>
          </a:xfrm>
        </p:spPr>
        <p:txBody>
          <a:bodyPr anchor="ctr">
            <a:normAutofit/>
          </a:bodyPr>
          <a:lstStyle>
            <a:lvl1pPr marL="0" indent="0" algn="l">
              <a:buNone/>
              <a:defRPr sz="1984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03AC250-4B98-423B-9E30-572F86E131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0157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257" y="671971"/>
            <a:ext cx="6694159" cy="3331857"/>
          </a:xfrm>
        </p:spPr>
        <p:txBody>
          <a:bodyPr anchor="ctr">
            <a:normAutofit/>
          </a:bodyPr>
          <a:lstStyle>
            <a:lvl1pPr algn="l">
              <a:defRPr sz="485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13857" y="4003828"/>
            <a:ext cx="5974958" cy="419982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764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3972" indent="0">
              <a:buFontTx/>
              <a:buNone/>
              <a:defRPr/>
            </a:lvl2pPr>
            <a:lvl3pPr marL="1007943" indent="0">
              <a:buFontTx/>
              <a:buNone/>
              <a:defRPr/>
            </a:lvl3pPr>
            <a:lvl4pPr marL="1511915" indent="0">
              <a:buFontTx/>
              <a:buNone/>
              <a:defRPr/>
            </a:lvl4pPr>
            <a:lvl5pPr marL="2015886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2040" y="4927788"/>
            <a:ext cx="6997915" cy="1731695"/>
          </a:xfrm>
        </p:spPr>
        <p:txBody>
          <a:bodyPr anchor="ctr">
            <a:normAutofit/>
          </a:bodyPr>
          <a:lstStyle>
            <a:lvl1pPr marL="0" indent="0" algn="l">
              <a:buNone/>
              <a:defRPr sz="1984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C2D5CB8-C739-41BE-8D6C-5999C79F80F6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32156" y="871246"/>
            <a:ext cx="504162" cy="644607"/>
          </a:xfrm>
          <a:prstGeom prst="rect">
            <a:avLst/>
          </a:prstGeom>
        </p:spPr>
        <p:txBody>
          <a:bodyPr vert="horz" lIns="100796" tIns="50398" rIns="100796" bIns="50398" rtlCol="0" anchor="ctr">
            <a:noAutofit/>
          </a:bodyPr>
          <a:lstStyle/>
          <a:p>
            <a:pPr lvl="0"/>
            <a:r>
              <a:rPr lang="en-US" sz="881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438870" y="3181894"/>
            <a:ext cx="504162" cy="644607"/>
          </a:xfrm>
          <a:prstGeom prst="rect">
            <a:avLst/>
          </a:prstGeom>
        </p:spPr>
        <p:txBody>
          <a:bodyPr vert="horz" lIns="100796" tIns="50398" rIns="100796" bIns="50398" rtlCol="0" anchor="ctr">
            <a:noAutofit/>
          </a:bodyPr>
          <a:lstStyle/>
          <a:p>
            <a:pPr lvl="0"/>
            <a:r>
              <a:rPr lang="en-US" sz="881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910848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040" y="2129659"/>
            <a:ext cx="6997915" cy="2861014"/>
          </a:xfrm>
        </p:spPr>
        <p:txBody>
          <a:bodyPr anchor="b">
            <a:normAutofit/>
          </a:bodyPr>
          <a:lstStyle>
            <a:lvl1pPr algn="l">
              <a:defRPr sz="485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2040" y="4990673"/>
            <a:ext cx="6997915" cy="1668810"/>
          </a:xfrm>
        </p:spPr>
        <p:txBody>
          <a:bodyPr anchor="t">
            <a:normAutofit/>
          </a:bodyPr>
          <a:lstStyle>
            <a:lvl1pPr marL="0" indent="0" algn="l">
              <a:buNone/>
              <a:defRPr sz="1984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F5B20F9-3738-4AF3-AC7B-ABC870A6C6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11376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257" y="671971"/>
            <a:ext cx="6694159" cy="3331857"/>
          </a:xfrm>
        </p:spPr>
        <p:txBody>
          <a:bodyPr anchor="ctr">
            <a:normAutofit/>
          </a:bodyPr>
          <a:lstStyle>
            <a:lvl1pPr algn="l">
              <a:defRPr sz="485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2038" y="4423810"/>
            <a:ext cx="6997916" cy="56686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646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3972" indent="0">
              <a:buFontTx/>
              <a:buNone/>
              <a:defRPr/>
            </a:lvl2pPr>
            <a:lvl3pPr marL="1007943" indent="0">
              <a:buFontTx/>
              <a:buNone/>
              <a:defRPr/>
            </a:lvl3pPr>
            <a:lvl4pPr marL="1511915" indent="0">
              <a:buFontTx/>
              <a:buNone/>
              <a:defRPr/>
            </a:lvl4pPr>
            <a:lvl5pPr marL="2015886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2040" y="4990673"/>
            <a:ext cx="6997915" cy="1668810"/>
          </a:xfrm>
        </p:spPr>
        <p:txBody>
          <a:bodyPr anchor="t">
            <a:normAutofit/>
          </a:bodyPr>
          <a:lstStyle>
            <a:lvl1pPr marL="0" indent="0" algn="l">
              <a:buNone/>
              <a:defRPr sz="1984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68A48D2-4F6C-4185-A371-2A1CAF4DA9F9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32156" y="871246"/>
            <a:ext cx="504162" cy="644607"/>
          </a:xfrm>
          <a:prstGeom prst="rect">
            <a:avLst/>
          </a:prstGeom>
        </p:spPr>
        <p:txBody>
          <a:bodyPr vert="horz" lIns="100796" tIns="50398" rIns="100796" bIns="50398" rtlCol="0" anchor="ctr">
            <a:noAutofit/>
          </a:bodyPr>
          <a:lstStyle/>
          <a:p>
            <a:pPr lvl="0"/>
            <a:r>
              <a:rPr lang="en-US" sz="881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438870" y="3181894"/>
            <a:ext cx="504162" cy="644607"/>
          </a:xfrm>
          <a:prstGeom prst="rect">
            <a:avLst/>
          </a:prstGeom>
        </p:spPr>
        <p:txBody>
          <a:bodyPr vert="horz" lIns="100796" tIns="50398" rIns="100796" bIns="50398" rtlCol="0" anchor="ctr">
            <a:noAutofit/>
          </a:bodyPr>
          <a:lstStyle/>
          <a:p>
            <a:pPr lvl="0"/>
            <a:r>
              <a:rPr lang="en-US" sz="881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663880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930" y="671971"/>
            <a:ext cx="6991025" cy="3331857"/>
          </a:xfrm>
        </p:spPr>
        <p:txBody>
          <a:bodyPr anchor="ctr">
            <a:normAutofit/>
          </a:bodyPr>
          <a:lstStyle>
            <a:lvl1pPr algn="l">
              <a:defRPr sz="485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2038" y="4423810"/>
            <a:ext cx="6997916" cy="56686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646">
                <a:solidFill>
                  <a:schemeClr val="accent1"/>
                </a:solidFill>
              </a:defRPr>
            </a:lvl1pPr>
            <a:lvl2pPr marL="503972" indent="0">
              <a:buFontTx/>
              <a:buNone/>
              <a:defRPr/>
            </a:lvl2pPr>
            <a:lvl3pPr marL="1007943" indent="0">
              <a:buFontTx/>
              <a:buNone/>
              <a:defRPr/>
            </a:lvl3pPr>
            <a:lvl4pPr marL="1511915" indent="0">
              <a:buFontTx/>
              <a:buNone/>
              <a:defRPr/>
            </a:lvl4pPr>
            <a:lvl5pPr marL="2015886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2040" y="4990673"/>
            <a:ext cx="6997915" cy="1668810"/>
          </a:xfrm>
        </p:spPr>
        <p:txBody>
          <a:bodyPr anchor="t">
            <a:normAutofit/>
          </a:bodyPr>
          <a:lstStyle>
            <a:lvl1pPr marL="0" indent="0" algn="l">
              <a:buNone/>
              <a:defRPr sz="1984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3FB9247-ECED-4EBC-8FD2-28685E19E5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66068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89F3B1D-6AB9-43FF-8DEB-4BA75AA45C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12714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9572" y="671972"/>
            <a:ext cx="1079072" cy="5788752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2041" y="671972"/>
            <a:ext cx="5727155" cy="5788752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D56C409-536D-4034-8655-C2B4E3E835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7149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A037A88-8F70-4EEC-90C6-C856428ED0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8533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040" y="2977208"/>
            <a:ext cx="6997915" cy="2013467"/>
          </a:xfrm>
        </p:spPr>
        <p:txBody>
          <a:bodyPr anchor="b"/>
          <a:lstStyle>
            <a:lvl1pPr algn="l">
              <a:defRPr sz="4409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2040" y="4990673"/>
            <a:ext cx="6997915" cy="948432"/>
          </a:xfrm>
        </p:spPr>
        <p:txBody>
          <a:bodyPr anchor="t"/>
          <a:lstStyle>
            <a:lvl1pPr marL="0" indent="0" algn="l">
              <a:buNone/>
              <a:defRPr sz="2205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D0B7361-0CD0-4008-A8EA-1B9AF4094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315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042" y="671971"/>
            <a:ext cx="6997914" cy="145593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2042" y="2381649"/>
            <a:ext cx="3404426" cy="4277832"/>
          </a:xfrm>
        </p:spPr>
        <p:txBody>
          <a:bodyPr>
            <a:normAutofit/>
          </a:bodyPr>
          <a:lstStyle>
            <a:lvl1pPr>
              <a:defRPr sz="1984"/>
            </a:lvl1pPr>
            <a:lvl2pPr>
              <a:defRPr sz="1764"/>
            </a:lvl2pPr>
            <a:lvl3pPr>
              <a:defRPr sz="1543"/>
            </a:lvl3pPr>
            <a:lvl4pPr>
              <a:defRPr sz="1323"/>
            </a:lvl4pPr>
            <a:lvl5pPr>
              <a:defRPr sz="1323"/>
            </a:lvl5pPr>
            <a:lvl6pPr>
              <a:defRPr sz="1323"/>
            </a:lvl6pPr>
            <a:lvl7pPr>
              <a:defRPr sz="1323"/>
            </a:lvl7pPr>
            <a:lvl8pPr>
              <a:defRPr sz="1323"/>
            </a:lvl8pPr>
            <a:lvl9pPr>
              <a:defRPr sz="1323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5529" y="2381651"/>
            <a:ext cx="3404427" cy="4277834"/>
          </a:xfrm>
        </p:spPr>
        <p:txBody>
          <a:bodyPr>
            <a:normAutofit/>
          </a:bodyPr>
          <a:lstStyle>
            <a:lvl1pPr>
              <a:defRPr sz="1984"/>
            </a:lvl1pPr>
            <a:lvl2pPr>
              <a:defRPr sz="1764"/>
            </a:lvl2pPr>
            <a:lvl3pPr>
              <a:defRPr sz="1543"/>
            </a:lvl3pPr>
            <a:lvl4pPr>
              <a:defRPr sz="1323"/>
            </a:lvl4pPr>
            <a:lvl5pPr>
              <a:defRPr sz="1323"/>
            </a:lvl5pPr>
            <a:lvl6pPr>
              <a:defRPr sz="1323"/>
            </a:lvl6pPr>
            <a:lvl7pPr>
              <a:defRPr sz="1323"/>
            </a:lvl7pPr>
            <a:lvl8pPr>
              <a:defRPr sz="1323"/>
            </a:lvl8pPr>
            <a:lvl9pPr>
              <a:defRPr sz="1323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6E2220E-AA14-443C-AF60-09BDC04512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7092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041" y="671971"/>
            <a:ext cx="6997913" cy="1455937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2041" y="2382084"/>
            <a:ext cx="3407251" cy="635222"/>
          </a:xfrm>
        </p:spPr>
        <p:txBody>
          <a:bodyPr anchor="b">
            <a:noAutofit/>
          </a:bodyPr>
          <a:lstStyle>
            <a:lvl1pPr marL="0" indent="0">
              <a:buNone/>
              <a:defRPr sz="2646" b="0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2041" y="3017307"/>
            <a:ext cx="3407251" cy="364217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62702" y="2382084"/>
            <a:ext cx="3407251" cy="635222"/>
          </a:xfrm>
        </p:spPr>
        <p:txBody>
          <a:bodyPr anchor="b">
            <a:noAutofit/>
          </a:bodyPr>
          <a:lstStyle>
            <a:lvl1pPr marL="0" indent="0">
              <a:buNone/>
              <a:defRPr sz="2646" b="0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62702" y="3017307"/>
            <a:ext cx="3407251" cy="364217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C71D85F-76A4-4DFD-96C8-277531433F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9078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041" y="671971"/>
            <a:ext cx="6997914" cy="145593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D0B7361-0CD0-4008-A8EA-1B9AF4094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11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D145F6F-9AA2-43AD-B595-D0070B181C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4330210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041" y="1651933"/>
            <a:ext cx="3075982" cy="1409272"/>
          </a:xfrm>
        </p:spPr>
        <p:txBody>
          <a:bodyPr anchor="b">
            <a:normAutofit/>
          </a:bodyPr>
          <a:lstStyle>
            <a:lvl1pPr>
              <a:defRPr sz="2205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7083" y="567610"/>
            <a:ext cx="3732871" cy="6091873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2041" y="3061205"/>
            <a:ext cx="3075982" cy="2848876"/>
          </a:xfrm>
        </p:spPr>
        <p:txBody>
          <a:bodyPr>
            <a:normAutofit/>
          </a:bodyPr>
          <a:lstStyle>
            <a:lvl1pPr marL="0" indent="0">
              <a:buNone/>
              <a:defRPr sz="1543"/>
            </a:lvl1pPr>
            <a:lvl2pPr marL="377979" indent="0">
              <a:buNone/>
              <a:defRPr sz="1157"/>
            </a:lvl2pPr>
            <a:lvl3pPr marL="755957" indent="0">
              <a:buNone/>
              <a:defRPr sz="992"/>
            </a:lvl3pPr>
            <a:lvl4pPr marL="1133936" indent="0">
              <a:buNone/>
              <a:defRPr sz="827"/>
            </a:lvl4pPr>
            <a:lvl5pPr marL="1511915" indent="0">
              <a:buNone/>
              <a:defRPr sz="827"/>
            </a:lvl5pPr>
            <a:lvl6pPr marL="1889893" indent="0">
              <a:buNone/>
              <a:defRPr sz="827"/>
            </a:lvl6pPr>
            <a:lvl7pPr marL="2267872" indent="0">
              <a:buNone/>
              <a:defRPr sz="827"/>
            </a:lvl7pPr>
            <a:lvl8pPr marL="2645851" indent="0">
              <a:buNone/>
              <a:defRPr sz="827"/>
            </a:lvl8pPr>
            <a:lvl9pPr marL="3023829" indent="0">
              <a:buNone/>
              <a:defRPr sz="827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DE351B9-F814-4589-8166-5AD117F72A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3392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041" y="5291772"/>
            <a:ext cx="6997914" cy="624724"/>
          </a:xfrm>
        </p:spPr>
        <p:txBody>
          <a:bodyPr anchor="b">
            <a:normAutofit/>
          </a:bodyPr>
          <a:lstStyle>
            <a:lvl1pPr algn="l">
              <a:defRPr sz="2646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2041" y="671971"/>
            <a:ext cx="6997914" cy="4239192"/>
          </a:xfrm>
        </p:spPr>
        <p:txBody>
          <a:bodyPr anchor="t">
            <a:normAutofit/>
          </a:bodyPr>
          <a:lstStyle>
            <a:lvl1pPr marL="0" indent="0" algn="ctr">
              <a:buNone/>
              <a:defRPr sz="1764"/>
            </a:lvl1pPr>
            <a:lvl2pPr marL="503972" indent="0">
              <a:buNone/>
              <a:defRPr sz="1764"/>
            </a:lvl2pPr>
            <a:lvl3pPr marL="1007943" indent="0">
              <a:buNone/>
              <a:defRPr sz="1764"/>
            </a:lvl3pPr>
            <a:lvl4pPr marL="1511915" indent="0">
              <a:buNone/>
              <a:defRPr sz="1764"/>
            </a:lvl4pPr>
            <a:lvl5pPr marL="2015886" indent="0">
              <a:buNone/>
              <a:defRPr sz="1764"/>
            </a:lvl5pPr>
            <a:lvl6pPr marL="2519858" indent="0">
              <a:buNone/>
              <a:defRPr sz="1764"/>
            </a:lvl6pPr>
            <a:lvl7pPr marL="3023829" indent="0">
              <a:buNone/>
              <a:defRPr sz="1764"/>
            </a:lvl7pPr>
            <a:lvl8pPr marL="3527801" indent="0">
              <a:buNone/>
              <a:defRPr sz="1764"/>
            </a:lvl8pPr>
            <a:lvl9pPr marL="4031772" indent="0">
              <a:buNone/>
              <a:defRPr sz="1764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2041" y="5916496"/>
            <a:ext cx="6997914" cy="742987"/>
          </a:xfrm>
        </p:spPr>
        <p:txBody>
          <a:bodyPr>
            <a:normAutofit/>
          </a:bodyPr>
          <a:lstStyle>
            <a:lvl1pPr marL="0" indent="0">
              <a:buNone/>
              <a:defRPr sz="1323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D5BA835-4D51-4F15-9946-02A0E3F56A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2335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9334" y="-9334"/>
            <a:ext cx="10109073" cy="7578343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2041" y="671971"/>
            <a:ext cx="6997913" cy="145593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2041" y="2381651"/>
            <a:ext cx="6997914" cy="42778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58922" y="6659484"/>
            <a:ext cx="75420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2041" y="6659484"/>
            <a:ext cx="509650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808" y="6659484"/>
            <a:ext cx="56514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accent1"/>
                </a:solidFill>
              </a:defRPr>
            </a:lvl1pPr>
          </a:lstStyle>
          <a:p>
            <a:pPr lvl="0"/>
            <a:fld id="{AD0B7361-0CD0-4008-A8EA-1B9AF4094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1410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</p:sldLayoutIdLst>
  <p:txStyles>
    <p:titleStyle>
      <a:lvl1pPr algn="l" defTabSz="503972" rtl="0" eaLnBrk="1" latinLnBrk="0" hangingPunct="1">
        <a:spcBef>
          <a:spcPct val="0"/>
        </a:spcBef>
        <a:buNone/>
        <a:defRPr sz="3968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77979" indent="-377979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98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818954" indent="-314982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6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259929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54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763900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267872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771844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3275815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779787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4283758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kiskripta.eu/w/Kasein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E52869-893F-4C9B-AD20-9BDF532011FB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13187" y="2614519"/>
            <a:ext cx="7207624" cy="1262063"/>
          </a:xfrm>
        </p:spPr>
        <p:txBody>
          <a:bodyPr anchorCtr="1">
            <a:normAutofit fontScale="90000"/>
          </a:bodyPr>
          <a:lstStyle/>
          <a:p>
            <a:pPr lvl="0" algn="ctr"/>
            <a:r>
              <a:rPr lang="cs-CZ" sz="4800" dirty="0"/>
              <a:t>Potravinářská technologie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2BB4A38-9D12-4034-B59E-613BEE880ED1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0" y="1768475"/>
            <a:ext cx="9072563" cy="4384675"/>
          </a:xfrm>
        </p:spPr>
        <p:txBody>
          <a:bodyPr anchor="ctr" anchorCtr="1"/>
          <a:lstStyle/>
          <a:p>
            <a:pPr marL="0" lvl="0" indent="0" algn="ctr">
              <a:buNone/>
            </a:pPr>
            <a:r>
              <a:rPr lang="cs-CZ" sz="3600" dirty="0"/>
              <a:t>Technologie mléka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AB13B3-833A-4666-AD2F-399794221467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215154" y="441474"/>
            <a:ext cx="7670202" cy="978535"/>
          </a:xfrm>
        </p:spPr>
        <p:txBody>
          <a:bodyPr anchorCtr="1"/>
          <a:lstStyle/>
          <a:p>
            <a:pPr lvl="0" algn="ctr"/>
            <a:r>
              <a:rPr lang="cs-CZ" dirty="0"/>
              <a:t>Polotučné a odstředěné mléko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F3BA6CB-B9D7-4F13-A047-408220DF600E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161826" y="1587499"/>
            <a:ext cx="9072563" cy="4384675"/>
          </a:xfrm>
        </p:spPr>
        <p:txBody>
          <a:bodyPr>
            <a:normAutofit/>
          </a:bodyPr>
          <a:lstStyle/>
          <a:p>
            <a:pPr lvl="0"/>
            <a:r>
              <a:rPr lang="cs-CZ" sz="2800" b="1" dirty="0"/>
              <a:t>Polotučné mléko</a:t>
            </a:r>
          </a:p>
          <a:p>
            <a:pPr marL="457200" lvl="0" indent="-228600">
              <a:spcBef>
                <a:spcPts val="1400"/>
              </a:spcBef>
              <a:spcAft>
                <a:spcPts val="1400"/>
              </a:spcAft>
            </a:pPr>
            <a:r>
              <a:rPr lang="cs-CZ" sz="2800" dirty="0"/>
              <a:t>obsah tuku &lt; 1,5- 1,8 % &gt;</a:t>
            </a:r>
          </a:p>
          <a:p>
            <a:pPr lvl="0"/>
            <a:endParaRPr lang="cs-CZ" sz="2800" dirty="0"/>
          </a:p>
          <a:p>
            <a:pPr lvl="0"/>
            <a:r>
              <a:rPr lang="cs-CZ" sz="2800" b="1" dirty="0"/>
              <a:t>Odstředěné mléko (odtučněné)</a:t>
            </a:r>
          </a:p>
          <a:p>
            <a:pPr marL="457200" lvl="0" indent="-228600">
              <a:spcBef>
                <a:spcPts val="1400"/>
              </a:spcBef>
              <a:spcAft>
                <a:spcPts val="1400"/>
              </a:spcAft>
            </a:pPr>
            <a:r>
              <a:rPr lang="cs-CZ" sz="2800" dirty="0"/>
              <a:t>&lt; 0,5 % tuku</a:t>
            </a:r>
          </a:p>
          <a:p>
            <a:pPr marL="457200" lvl="0" indent="-228600">
              <a:spcBef>
                <a:spcPts val="1400"/>
              </a:spcBef>
              <a:spcAft>
                <a:spcPts val="1400"/>
              </a:spcAft>
            </a:pPr>
            <a:r>
              <a:rPr lang="cs-CZ" sz="2800" dirty="0"/>
              <a:t>dříve se užíval pojem nízkotučné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8DF318-8659-4AA1-8D92-EE04115A7FFD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 anchorCtr="1"/>
          <a:lstStyle/>
          <a:p>
            <a:pPr lvl="0" algn="ctr"/>
            <a:r>
              <a:rPr lang="cs-CZ"/>
              <a:t>Vlastnosti mléka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8955050-136A-47B4-98E7-6E1909CE70AA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62579" y="1725445"/>
            <a:ext cx="9309100" cy="5651500"/>
          </a:xfrm>
        </p:spPr>
        <p:txBody>
          <a:bodyPr/>
          <a:lstStyle/>
          <a:p>
            <a:pPr marL="457200" lvl="0" indent="-228600">
              <a:spcBef>
                <a:spcPts val="1400"/>
              </a:spcBef>
              <a:spcAft>
                <a:spcPts val="1400"/>
              </a:spcAft>
            </a:pPr>
            <a:r>
              <a:rPr lang="cs-CZ" sz="2800"/>
              <a:t>kyselost (indikace kvality, kontrola průběhu fermentace) – pH čerstvého mléka 6,4–6,8</a:t>
            </a:r>
          </a:p>
          <a:p>
            <a:pPr marL="457200" lvl="0" indent="-228600">
              <a:spcBef>
                <a:spcPts val="1400"/>
              </a:spcBef>
              <a:spcAft>
                <a:spcPts val="1400"/>
              </a:spcAft>
            </a:pPr>
            <a:r>
              <a:rPr lang="cs-CZ" sz="2800"/>
              <a:t>termostabilita (</a:t>
            </a:r>
            <a:r>
              <a:rPr lang="cs-CZ" sz="2800">
                <a:hlinkClick r:id="rId3"/>
              </a:rPr>
              <a:t>kasein</a:t>
            </a:r>
            <a:r>
              <a:rPr lang="cs-CZ" sz="2800"/>
              <a:t>)</a:t>
            </a:r>
          </a:p>
          <a:p>
            <a:pPr marL="457200" lvl="0" indent="-228600">
              <a:spcBef>
                <a:spcPts val="1400"/>
              </a:spcBef>
              <a:spcAft>
                <a:spcPts val="1400"/>
              </a:spcAft>
            </a:pPr>
            <a:r>
              <a:rPr lang="cs-CZ" sz="2800"/>
              <a:t>syřitelnost</a:t>
            </a:r>
          </a:p>
          <a:p>
            <a:pPr marL="457200" lvl="0" indent="-228600">
              <a:spcBef>
                <a:spcPts val="1400"/>
              </a:spcBef>
              <a:spcAft>
                <a:spcPts val="1400"/>
              </a:spcAft>
            </a:pPr>
            <a:r>
              <a:rPr lang="cs-CZ" sz="2800"/>
              <a:t>hustota</a:t>
            </a:r>
          </a:p>
          <a:p>
            <a:pPr marL="457200" lvl="0" indent="-228600">
              <a:spcBef>
                <a:spcPts val="1400"/>
              </a:spcBef>
              <a:spcAft>
                <a:spcPts val="1400"/>
              </a:spcAft>
            </a:pPr>
            <a:r>
              <a:rPr lang="cs-CZ" sz="2800"/>
              <a:t>boda varu, bod mrznutí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E7C6A6-10E8-4322-B408-87331A0DC160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 anchorCtr="1"/>
          <a:lstStyle/>
          <a:p>
            <a:pPr lvl="0" algn="ctr"/>
            <a:r>
              <a:rPr lang="cs-CZ"/>
              <a:t>Jakost mléka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43AF456-4DAD-41D7-8F8E-9B03885BB9EE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10004" y="1654175"/>
            <a:ext cx="7368989" cy="5603875"/>
          </a:xfrm>
        </p:spPr>
        <p:txBody>
          <a:bodyPr>
            <a:normAutofit/>
          </a:bodyPr>
          <a:lstStyle/>
          <a:p>
            <a:pPr marL="457200" lvl="0" indent="-228600">
              <a:spcBef>
                <a:spcPts val="1400"/>
              </a:spcBef>
              <a:spcAft>
                <a:spcPts val="1400"/>
              </a:spcAft>
            </a:pPr>
            <a:r>
              <a:rPr lang="cs-CZ" sz="2800" dirty="0"/>
              <a:t>mikrobiální čistota</a:t>
            </a:r>
          </a:p>
          <a:p>
            <a:pPr marL="457200" lvl="0" indent="-228600">
              <a:spcBef>
                <a:spcPts val="1400"/>
              </a:spcBef>
              <a:spcAft>
                <a:spcPts val="1400"/>
              </a:spcAft>
            </a:pPr>
            <a:r>
              <a:rPr lang="cs-CZ" sz="2800" dirty="0"/>
              <a:t>jasná bílá barva (přítomnost </a:t>
            </a:r>
            <a:r>
              <a:rPr lang="cs-CZ" sz="2800" dirty="0" err="1"/>
              <a:t>karoteinoidních</a:t>
            </a:r>
            <a:r>
              <a:rPr lang="cs-CZ" sz="2800" dirty="0"/>
              <a:t> barviv)</a:t>
            </a:r>
          </a:p>
          <a:p>
            <a:pPr marL="457200" lvl="0" indent="-228600">
              <a:spcBef>
                <a:spcPts val="1400"/>
              </a:spcBef>
              <a:spcAft>
                <a:spcPts val="1400"/>
              </a:spcAft>
            </a:pPr>
            <a:r>
              <a:rPr lang="cs-CZ" sz="2800" dirty="0"/>
              <a:t>chuť (sladká, lehce slaný nádech)</a:t>
            </a:r>
          </a:p>
          <a:p>
            <a:pPr marL="457200" lvl="0" indent="-228600">
              <a:spcBef>
                <a:spcPts val="1400"/>
              </a:spcBef>
              <a:spcAft>
                <a:spcPts val="1400"/>
              </a:spcAft>
            </a:pPr>
            <a:endParaRPr lang="cs-CZ" sz="2800" dirty="0"/>
          </a:p>
          <a:p>
            <a:pPr marL="457200" lvl="0" indent="-228600">
              <a:spcBef>
                <a:spcPts val="1400"/>
              </a:spcBef>
              <a:spcAft>
                <a:spcPts val="1400"/>
              </a:spcAft>
            </a:pPr>
            <a:r>
              <a:rPr lang="cs-CZ" sz="2800" dirty="0"/>
              <a:t>kvalitu ovlivní i způsob balení (kartony)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5F4B6D-5E81-4EA8-B3B7-460662395E7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0" y="516367"/>
            <a:ext cx="9072563" cy="1047321"/>
          </a:xfrm>
        </p:spPr>
        <p:txBody>
          <a:bodyPr anchorCtr="1"/>
          <a:lstStyle/>
          <a:p>
            <a:pPr lvl="0" algn="ctr"/>
            <a:r>
              <a:rPr lang="cs-CZ" dirty="0"/>
              <a:t>Defekty mléka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754AD2E7-2C1A-4FA3-8B52-5A97905B9B0B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70155" y="1563688"/>
            <a:ext cx="7455049" cy="5922962"/>
          </a:xfrm>
        </p:spPr>
        <p:txBody>
          <a:bodyPr>
            <a:normAutofit/>
          </a:bodyPr>
          <a:lstStyle/>
          <a:p>
            <a:pPr marL="457200" lvl="0" indent="-228600">
              <a:lnSpc>
                <a:spcPct val="90000"/>
              </a:lnSpc>
              <a:spcBef>
                <a:spcPts val="1400"/>
              </a:spcBef>
            </a:pPr>
            <a:r>
              <a:rPr lang="cs-CZ" sz="2600" dirty="0"/>
              <a:t>dojnice – výživa, zdravotní stav, hygiena získávání mléka, povrch mléčné žlázy</a:t>
            </a:r>
          </a:p>
          <a:p>
            <a:pPr marL="457200" lvl="0" indent="-228600">
              <a:lnSpc>
                <a:spcPct val="90000"/>
              </a:lnSpc>
              <a:spcBef>
                <a:spcPts val="1400"/>
              </a:spcBef>
            </a:pPr>
            <a:r>
              <a:rPr lang="cs-CZ" sz="2600" dirty="0"/>
              <a:t>nevhodné skladování </a:t>
            </a:r>
          </a:p>
          <a:p>
            <a:pPr marL="457200" lvl="0" indent="-228600">
              <a:lnSpc>
                <a:spcPct val="90000"/>
              </a:lnSpc>
              <a:spcBef>
                <a:spcPts val="1400"/>
              </a:spcBef>
            </a:pPr>
            <a:r>
              <a:rPr lang="cs-CZ" sz="2600" dirty="0"/>
              <a:t>	ztráta příjemných organoleptických vlastností</a:t>
            </a:r>
          </a:p>
          <a:p>
            <a:pPr marL="457200" lvl="0" indent="-228600">
              <a:lnSpc>
                <a:spcPct val="90000"/>
              </a:lnSpc>
              <a:spcBef>
                <a:spcPts val="1400"/>
              </a:spcBef>
            </a:pPr>
            <a:r>
              <a:rPr lang="cs-CZ" sz="2600" dirty="0"/>
              <a:t>vystavení sluneční expozici</a:t>
            </a:r>
          </a:p>
          <a:p>
            <a:pPr marL="457200" lvl="0" indent="-228600">
              <a:lnSpc>
                <a:spcPct val="90000"/>
              </a:lnSpc>
              <a:spcBef>
                <a:spcPts val="1400"/>
              </a:spcBef>
            </a:pPr>
            <a:r>
              <a:rPr lang="cs-CZ" sz="2600" dirty="0"/>
              <a:t>homogenní struktura</a:t>
            </a:r>
          </a:p>
          <a:p>
            <a:pPr marL="457200" lvl="0" indent="-228600">
              <a:lnSpc>
                <a:spcPct val="90000"/>
              </a:lnSpc>
              <a:spcBef>
                <a:spcPts val="1400"/>
              </a:spcBef>
            </a:pPr>
            <a:r>
              <a:rPr lang="cs-CZ" sz="2600" dirty="0"/>
              <a:t>kontaminace sanitačními přípravky</a:t>
            </a:r>
          </a:p>
          <a:p>
            <a:pPr marL="457200" lvl="0" indent="-228600">
              <a:lnSpc>
                <a:spcPct val="90000"/>
              </a:lnSpc>
              <a:spcBef>
                <a:spcPts val="1400"/>
              </a:spcBef>
            </a:pPr>
            <a:r>
              <a:rPr lang="cs-CZ" sz="2600" dirty="0"/>
              <a:t>mikrobiální kontaminace (</a:t>
            </a:r>
            <a:r>
              <a:rPr lang="cs-CZ" sz="2600" dirty="0" err="1"/>
              <a:t>Escherichia</a:t>
            </a:r>
            <a:r>
              <a:rPr lang="cs-CZ" sz="2600" dirty="0"/>
              <a:t> coli, Salmonely, </a:t>
            </a:r>
            <a:r>
              <a:rPr lang="cs-CZ" sz="2600" dirty="0" err="1"/>
              <a:t>Bacillus</a:t>
            </a:r>
            <a:r>
              <a:rPr lang="cs-CZ" sz="2600" dirty="0"/>
              <a:t> </a:t>
            </a:r>
            <a:r>
              <a:rPr lang="cs-CZ" sz="2600" dirty="0" err="1"/>
              <a:t>Cereus</a:t>
            </a:r>
            <a:r>
              <a:rPr lang="cs-CZ" sz="2600" dirty="0"/>
              <a:t>, Clostridium </a:t>
            </a:r>
            <a:r>
              <a:rPr lang="cs-CZ" sz="2600" dirty="0" err="1"/>
              <a:t>botulinum</a:t>
            </a:r>
            <a:r>
              <a:rPr lang="cs-CZ" sz="2600" dirty="0"/>
              <a:t>)</a:t>
            </a:r>
          </a:p>
          <a:p>
            <a:pPr marL="457200" lvl="0" indent="-228600">
              <a:lnSpc>
                <a:spcPct val="90000"/>
              </a:lnSpc>
              <a:spcBef>
                <a:spcPts val="1400"/>
              </a:spcBef>
              <a:spcAft>
                <a:spcPts val="1400"/>
              </a:spcAft>
            </a:pPr>
            <a:endParaRPr lang="cs-CZ" sz="2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29F90A-040A-4B51-A4F2-AC6CFF9076AF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0" y="645459"/>
            <a:ext cx="9072563" cy="918229"/>
          </a:xfrm>
        </p:spPr>
        <p:txBody>
          <a:bodyPr anchorCtr="1">
            <a:normAutofit/>
          </a:bodyPr>
          <a:lstStyle/>
          <a:p>
            <a:pPr lvl="0" algn="ctr"/>
            <a:r>
              <a:rPr lang="cs-CZ" dirty="0"/>
              <a:t>Význam mléka ve výživě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B7F7847-A21C-4718-893C-0B096B821320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04031" y="1768475"/>
            <a:ext cx="7650266" cy="5594350"/>
          </a:xfrm>
        </p:spPr>
        <p:txBody>
          <a:bodyPr/>
          <a:lstStyle/>
          <a:p>
            <a:pPr marL="457200" lvl="0" indent="-228600">
              <a:spcBef>
                <a:spcPts val="1400"/>
              </a:spcBef>
              <a:spcAft>
                <a:spcPts val="1400"/>
              </a:spcAft>
            </a:pPr>
            <a:r>
              <a:rPr lang="cs-CZ" sz="2800" dirty="0"/>
              <a:t>obsah všech základních živin</a:t>
            </a:r>
          </a:p>
          <a:p>
            <a:pPr marL="457200" lvl="0" indent="-228600">
              <a:spcBef>
                <a:spcPts val="1400"/>
              </a:spcBef>
              <a:spcAft>
                <a:spcPts val="1400"/>
              </a:spcAft>
            </a:pPr>
            <a:r>
              <a:rPr lang="cs-CZ" sz="2800" dirty="0"/>
              <a:t>vysoký obsah P, Ca, K, Zn, I</a:t>
            </a:r>
            <a:endParaRPr lang="cs-CZ" sz="2800" dirty="0">
              <a:solidFill>
                <a:srgbClr val="595959"/>
              </a:solidFill>
            </a:endParaRPr>
          </a:p>
          <a:p>
            <a:pPr marL="457200" lvl="0" indent="-228600">
              <a:spcBef>
                <a:spcPts val="1400"/>
              </a:spcBef>
              <a:spcAft>
                <a:spcPts val="1400"/>
              </a:spcAft>
            </a:pPr>
            <a:r>
              <a:rPr lang="cs-CZ" sz="2800" dirty="0">
                <a:solidFill>
                  <a:srgbClr val="000000"/>
                </a:solidFill>
              </a:rPr>
              <a:t>nízký obsah Na, </a:t>
            </a:r>
            <a:r>
              <a:rPr lang="cs-CZ" sz="2800" dirty="0" err="1">
                <a:solidFill>
                  <a:srgbClr val="000000"/>
                </a:solidFill>
              </a:rPr>
              <a:t>Fe</a:t>
            </a:r>
            <a:endParaRPr lang="cs-CZ" sz="2800" dirty="0">
              <a:solidFill>
                <a:srgbClr val="000000"/>
              </a:solidFill>
            </a:endParaRPr>
          </a:p>
          <a:p>
            <a:pPr marL="457200" lvl="0" indent="-228600">
              <a:spcBef>
                <a:spcPts val="1400"/>
              </a:spcBef>
              <a:spcAft>
                <a:spcPts val="1400"/>
              </a:spcAft>
            </a:pPr>
            <a:r>
              <a:rPr lang="cs-CZ" sz="2800" dirty="0">
                <a:solidFill>
                  <a:srgbClr val="000000"/>
                </a:solidFill>
              </a:rPr>
              <a:t>vitaminy A, D, E, B, C</a:t>
            </a:r>
          </a:p>
          <a:p>
            <a:pPr marL="457200" lvl="0" indent="-228600">
              <a:spcBef>
                <a:spcPts val="1400"/>
              </a:spcBef>
              <a:spcAft>
                <a:spcPts val="1400"/>
              </a:spcAft>
            </a:pPr>
            <a:r>
              <a:rPr lang="cs-CZ" sz="2800" dirty="0">
                <a:solidFill>
                  <a:srgbClr val="000000"/>
                </a:solidFill>
              </a:rPr>
              <a:t>obsah enzymů (lysozym– antibakteriální účinky)</a:t>
            </a:r>
          </a:p>
          <a:p>
            <a:pPr marL="457200" lvl="0" indent="-228600">
              <a:spcBef>
                <a:spcPts val="1400"/>
              </a:spcBef>
              <a:spcAft>
                <a:spcPts val="1400"/>
              </a:spcAft>
            </a:pPr>
            <a:r>
              <a:rPr lang="cs-CZ" sz="2800" dirty="0">
                <a:solidFill>
                  <a:srgbClr val="000000"/>
                </a:solidFill>
              </a:rPr>
              <a:t>cholesterol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E90BFC-3D9A-4EB9-94DE-AA38471C7757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 anchorCtr="1"/>
          <a:lstStyle/>
          <a:p>
            <a:pPr lvl="0" algn="ctr"/>
            <a:r>
              <a:rPr lang="cs-CZ"/>
              <a:t>Mléko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F2129ED4-4116-4EDA-BF30-9B2FEFB9DB4C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0" y="1439863"/>
            <a:ext cx="9499600" cy="5932487"/>
          </a:xfrm>
        </p:spPr>
        <p:txBody>
          <a:bodyPr>
            <a:normAutofit/>
          </a:bodyPr>
          <a:lstStyle/>
          <a:p>
            <a:pPr marL="457200" lvl="0" indent="-228600">
              <a:lnSpc>
                <a:spcPct val="90000"/>
              </a:lnSpc>
              <a:spcBef>
                <a:spcPts val="1400"/>
              </a:spcBef>
              <a:spcAft>
                <a:spcPts val="1400"/>
              </a:spcAft>
            </a:pPr>
            <a:r>
              <a:rPr lang="cs-CZ" sz="2800" dirty="0"/>
              <a:t> dle nařízení 1234/2007/ES</a:t>
            </a:r>
          </a:p>
          <a:p>
            <a:pPr marL="898175" lvl="1" indent="-228600">
              <a:lnSpc>
                <a:spcPct val="90000"/>
              </a:lnSpc>
              <a:spcBef>
                <a:spcPts val="1400"/>
              </a:spcBef>
              <a:spcAft>
                <a:spcPts val="1400"/>
              </a:spcAft>
            </a:pPr>
            <a:r>
              <a:rPr lang="cs-CZ" sz="2580" dirty="0"/>
              <a:t> produkt získaný dojením jedné či více krav</a:t>
            </a:r>
          </a:p>
          <a:p>
            <a:pPr marL="457200" lvl="0" indent="-228600">
              <a:lnSpc>
                <a:spcPct val="90000"/>
              </a:lnSpc>
              <a:spcBef>
                <a:spcPts val="1400"/>
              </a:spcBef>
              <a:spcAft>
                <a:spcPts val="1400"/>
              </a:spcAft>
            </a:pPr>
            <a:r>
              <a:rPr lang="cs-CZ" sz="2800" dirty="0"/>
              <a:t> sekret mléčné žlázy savců</a:t>
            </a:r>
          </a:p>
          <a:p>
            <a:pPr marL="457200" lvl="0" indent="-228600">
              <a:lnSpc>
                <a:spcPct val="90000"/>
              </a:lnSpc>
              <a:spcBef>
                <a:spcPts val="1400"/>
              </a:spcBef>
              <a:spcAft>
                <a:spcPts val="1400"/>
              </a:spcAft>
            </a:pPr>
            <a:r>
              <a:rPr lang="cs-CZ" sz="2800" dirty="0"/>
              <a:t> </a:t>
            </a:r>
            <a:r>
              <a:rPr lang="cs-CZ" sz="2800" dirty="0" err="1"/>
              <a:t>potravinářsky</a:t>
            </a:r>
            <a:r>
              <a:rPr lang="cs-CZ" sz="2800" dirty="0"/>
              <a:t> - </a:t>
            </a:r>
            <a:r>
              <a:rPr lang="cs-CZ" sz="2800" b="1" dirty="0"/>
              <a:t>mléko</a:t>
            </a:r>
            <a:r>
              <a:rPr lang="cs-CZ" sz="2800" dirty="0"/>
              <a:t> - mléko kravské</a:t>
            </a:r>
          </a:p>
          <a:p>
            <a:pPr marL="898175" lvl="1" indent="-228600">
              <a:lnSpc>
                <a:spcPct val="90000"/>
              </a:lnSpc>
              <a:spcBef>
                <a:spcPts val="1400"/>
              </a:spcBef>
              <a:spcAft>
                <a:spcPts val="1400"/>
              </a:spcAft>
            </a:pPr>
            <a:r>
              <a:rPr lang="cs-CZ" sz="2580" dirty="0"/>
              <a:t>	ve vyspělých zemích pokrývá 30 % potřeby vápníku</a:t>
            </a:r>
          </a:p>
          <a:p>
            <a:pPr marL="898175" lvl="1" indent="-228600">
              <a:lnSpc>
                <a:spcPct val="90000"/>
              </a:lnSpc>
              <a:spcBef>
                <a:spcPts val="1400"/>
              </a:spcBef>
              <a:spcAft>
                <a:spcPts val="1400"/>
              </a:spcAft>
            </a:pPr>
            <a:r>
              <a:rPr lang="cs-CZ" sz="2580" dirty="0"/>
              <a:t>	běžná trvanlivost konzumního mléka - 10–21 dnů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03470D-58D3-4378-9992-CCD00488E1EC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 anchorCtr="1"/>
          <a:lstStyle/>
          <a:p>
            <a:pPr lvl="0" algn="ctr"/>
            <a:r>
              <a:rPr lang="cs-CZ" dirty="0"/>
              <a:t>Složení kravského mléka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86CCC018-34D3-4BC3-81FB-4528AC470AA2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10005" y="1768475"/>
            <a:ext cx="8362558" cy="4384675"/>
          </a:xfrm>
        </p:spPr>
        <p:txBody>
          <a:bodyPr>
            <a:noAutofit/>
          </a:bodyPr>
          <a:lstStyle/>
          <a:p>
            <a:pPr lvl="0"/>
            <a:r>
              <a:rPr lang="cs-CZ" sz="2400" dirty="0"/>
              <a:t>Složení kravského mléka</a:t>
            </a:r>
          </a:p>
          <a:p>
            <a:pPr marL="457200" lvl="0" indent="-228600">
              <a:spcBef>
                <a:spcPts val="1400"/>
              </a:spcBef>
              <a:spcAft>
                <a:spcPts val="1400"/>
              </a:spcAft>
            </a:pPr>
            <a:r>
              <a:rPr lang="cs-CZ" sz="2400" dirty="0"/>
              <a:t> voda 87,5 %</a:t>
            </a:r>
          </a:p>
          <a:p>
            <a:pPr marL="457200" lvl="0" indent="-228600">
              <a:spcBef>
                <a:spcPts val="1400"/>
              </a:spcBef>
              <a:spcAft>
                <a:spcPts val="1400"/>
              </a:spcAft>
            </a:pPr>
            <a:r>
              <a:rPr lang="cs-CZ" sz="2400" dirty="0"/>
              <a:t> sušina 12,5 %, obsahuje:</a:t>
            </a:r>
          </a:p>
          <a:p>
            <a:pPr marL="457200" lvl="0" indent="-228600">
              <a:spcBef>
                <a:spcPts val="1400"/>
              </a:spcBef>
              <a:spcAft>
                <a:spcPts val="1400"/>
              </a:spcAft>
            </a:pPr>
            <a:r>
              <a:rPr lang="cs-CZ" sz="2400" dirty="0"/>
              <a:t> mléčný tuk 3,5–4 %</a:t>
            </a:r>
          </a:p>
          <a:p>
            <a:pPr marL="457200" lvl="0" indent="-228600">
              <a:spcBef>
                <a:spcPts val="1400"/>
              </a:spcBef>
              <a:spcAft>
                <a:spcPts val="1400"/>
              </a:spcAft>
            </a:pPr>
            <a:r>
              <a:rPr lang="cs-CZ" sz="2400" dirty="0"/>
              <a:t> bílkoviny 3,2–3,5 %</a:t>
            </a:r>
          </a:p>
          <a:p>
            <a:pPr marL="457200" lvl="0" indent="-228600">
              <a:spcBef>
                <a:spcPts val="1400"/>
              </a:spcBef>
              <a:spcAft>
                <a:spcPts val="1400"/>
              </a:spcAft>
            </a:pPr>
            <a:r>
              <a:rPr lang="cs-CZ" sz="2400" dirty="0"/>
              <a:t> mléčný cukr 4,7–5 %</a:t>
            </a:r>
          </a:p>
          <a:p>
            <a:pPr marL="457200" lvl="0" indent="-228600">
              <a:spcBef>
                <a:spcPts val="1400"/>
              </a:spcBef>
              <a:spcAft>
                <a:spcPts val="1400"/>
              </a:spcAft>
            </a:pPr>
            <a:r>
              <a:rPr lang="cs-CZ" sz="2400" dirty="0"/>
              <a:t> ostatní anorganické a organické látky 0,7 %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E5438B-D7BA-422F-9C39-8CE242F31EE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" y="301625"/>
            <a:ext cx="7605656" cy="1262063"/>
          </a:xfrm>
        </p:spPr>
        <p:txBody>
          <a:bodyPr anchorCtr="1"/>
          <a:lstStyle/>
          <a:p>
            <a:pPr lvl="0" algn="ctr"/>
            <a:r>
              <a:rPr lang="cs-CZ" dirty="0"/>
              <a:t>Technologie zpracování mléka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700F31B-5DEE-40C2-9B57-A2885C5DB70F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008062" y="1359684"/>
            <a:ext cx="9337675" cy="5791200"/>
          </a:xfrm>
        </p:spPr>
        <p:txBody>
          <a:bodyPr/>
          <a:lstStyle/>
          <a:p>
            <a:pPr lvl="0"/>
            <a:r>
              <a:rPr lang="cs-CZ" sz="2800" b="1" dirty="0"/>
              <a:t>Filtrace</a:t>
            </a:r>
          </a:p>
          <a:p>
            <a:pPr marL="898175" lvl="1" indent="-228600">
              <a:spcBef>
                <a:spcPts val="1400"/>
              </a:spcBef>
              <a:spcAft>
                <a:spcPts val="1400"/>
              </a:spcAft>
            </a:pPr>
            <a:r>
              <a:rPr lang="cs-CZ" sz="2400" dirty="0"/>
              <a:t>primární úprava po dojení</a:t>
            </a:r>
          </a:p>
          <a:p>
            <a:pPr marL="898175" lvl="1" indent="-228600">
              <a:spcBef>
                <a:spcPts val="1400"/>
              </a:spcBef>
              <a:spcAft>
                <a:spcPts val="1400"/>
              </a:spcAft>
            </a:pPr>
            <a:r>
              <a:rPr lang="cs-CZ" sz="2400" dirty="0"/>
              <a:t>eliminace nečistot</a:t>
            </a:r>
          </a:p>
          <a:p>
            <a:pPr marL="898175" lvl="1" indent="-228600">
              <a:spcBef>
                <a:spcPts val="1400"/>
              </a:spcBef>
              <a:spcAft>
                <a:spcPts val="1400"/>
              </a:spcAft>
            </a:pPr>
            <a:r>
              <a:rPr lang="cs-CZ" sz="2400" dirty="0"/>
              <a:t>chlazení</a:t>
            </a:r>
          </a:p>
          <a:p>
            <a:pPr lvl="0"/>
            <a:r>
              <a:rPr lang="cs-CZ" sz="2800" b="1" dirty="0" err="1"/>
              <a:t>Odtřeďování</a:t>
            </a:r>
            <a:endParaRPr lang="cs-CZ" sz="2800" b="1" dirty="0"/>
          </a:p>
          <a:p>
            <a:pPr marL="898175" lvl="1" indent="-228600">
              <a:spcBef>
                <a:spcPts val="1400"/>
              </a:spcBef>
              <a:spcAft>
                <a:spcPts val="1400"/>
              </a:spcAft>
            </a:pPr>
            <a:r>
              <a:rPr lang="cs-CZ" sz="2400" dirty="0"/>
              <a:t>úprava obsahu tuku</a:t>
            </a:r>
          </a:p>
          <a:p>
            <a:pPr marL="898175" lvl="1" indent="-228600">
              <a:spcBef>
                <a:spcPts val="1400"/>
              </a:spcBef>
              <a:spcAft>
                <a:spcPts val="1400"/>
              </a:spcAft>
            </a:pPr>
            <a:r>
              <a:rPr lang="cs-CZ" sz="2400" dirty="0"/>
              <a:t> standardizace</a:t>
            </a:r>
            <a:br>
              <a:rPr lang="cs-CZ" sz="2400" dirty="0"/>
            </a:br>
            <a:r>
              <a:rPr lang="cs-CZ" sz="2400" dirty="0"/>
              <a:t> → smíchání odstředěného mléka a smetany</a:t>
            </a:r>
          </a:p>
          <a:p>
            <a:pPr lvl="0"/>
            <a:endParaRPr lang="cs-CZ" dirty="0"/>
          </a:p>
          <a:p>
            <a:pPr lvl="0"/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D9D08E-B70E-47EE-9587-E4AB78473B98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7659445" cy="1262063"/>
          </a:xfrm>
        </p:spPr>
        <p:txBody>
          <a:bodyPr anchorCtr="1"/>
          <a:lstStyle/>
          <a:p>
            <a:pPr lvl="0" algn="ctr"/>
            <a:r>
              <a:rPr lang="cs-CZ" dirty="0"/>
              <a:t>Technologie zpracování mléka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77A4903E-887C-469E-A7C4-F360AED41ACE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882127" y="1768475"/>
            <a:ext cx="7132320" cy="6118225"/>
          </a:xfrm>
        </p:spPr>
        <p:txBody>
          <a:bodyPr/>
          <a:lstStyle/>
          <a:p>
            <a:pPr lvl="0"/>
            <a:r>
              <a:rPr lang="cs-CZ" sz="3600" b="1" dirty="0"/>
              <a:t>Pasterace</a:t>
            </a:r>
          </a:p>
          <a:p>
            <a:pPr marL="457200" lvl="0" indent="-228600">
              <a:spcBef>
                <a:spcPts val="1400"/>
              </a:spcBef>
              <a:spcAft>
                <a:spcPts val="1400"/>
              </a:spcAft>
            </a:pPr>
            <a:r>
              <a:rPr lang="cs-CZ" sz="2400" b="1" dirty="0"/>
              <a:t> šetrná</a:t>
            </a:r>
            <a:r>
              <a:rPr lang="cs-CZ" sz="2400" dirty="0"/>
              <a:t> pasterace ( min.15 sekund při 71,7 °C ) – denaturace 50–90 % sérových bílkovin</a:t>
            </a:r>
          </a:p>
          <a:p>
            <a:pPr marL="457200" lvl="0" indent="-228600">
              <a:spcBef>
                <a:spcPts val="1400"/>
              </a:spcBef>
              <a:spcAft>
                <a:spcPts val="1400"/>
              </a:spcAft>
            </a:pPr>
            <a:r>
              <a:rPr lang="cs-CZ" sz="2400" b="1" dirty="0"/>
              <a:t> vysoká</a:t>
            </a:r>
            <a:r>
              <a:rPr lang="cs-CZ" sz="2400" dirty="0"/>
              <a:t> pasterace ( 85 °C )</a:t>
            </a:r>
          </a:p>
          <a:p>
            <a:pPr lvl="0"/>
            <a:endParaRPr lang="cs-CZ" dirty="0"/>
          </a:p>
          <a:p>
            <a:pPr lvl="0"/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758910-6A70-45CB-BA14-B646B4929802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 anchorCtr="1"/>
          <a:lstStyle/>
          <a:p>
            <a:pPr lvl="0" algn="ctr"/>
            <a:r>
              <a:rPr lang="cs-CZ"/>
              <a:t>Technologie zpracování mléka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B387737-9862-499E-B1F9-0C8626A787BE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008062" y="1389081"/>
            <a:ext cx="6823505" cy="6400800"/>
          </a:xfrm>
        </p:spPr>
        <p:txBody>
          <a:bodyPr>
            <a:normAutofit/>
          </a:bodyPr>
          <a:lstStyle/>
          <a:p>
            <a:pPr lvl="0"/>
            <a:r>
              <a:rPr lang="cs-CZ" sz="3600" b="1" dirty="0"/>
              <a:t>Sterilace</a:t>
            </a:r>
          </a:p>
          <a:p>
            <a:pPr marL="457200" lvl="0" indent="-228600">
              <a:spcBef>
                <a:spcPts val="600"/>
              </a:spcBef>
              <a:spcAft>
                <a:spcPts val="1400"/>
              </a:spcAft>
            </a:pPr>
            <a:r>
              <a:rPr lang="cs-CZ" sz="2400" dirty="0"/>
              <a:t> 140 °C, po dobu 4s = mléko s prodlouženou trvanlivostí (až 40 dnů)</a:t>
            </a:r>
          </a:p>
          <a:p>
            <a:pPr marL="457200" lvl="0" indent="-228600">
              <a:spcBef>
                <a:spcPts val="600"/>
              </a:spcBef>
              <a:spcAft>
                <a:spcPts val="1400"/>
              </a:spcAft>
            </a:pPr>
            <a:r>
              <a:rPr lang="cs-CZ" sz="2400" dirty="0"/>
              <a:t> </a:t>
            </a:r>
            <a:r>
              <a:rPr lang="cs-CZ" sz="2400" b="1" dirty="0"/>
              <a:t>denaturace</a:t>
            </a:r>
            <a:r>
              <a:rPr lang="cs-CZ" sz="2400" dirty="0"/>
              <a:t> 100 % sérových bílkovin</a:t>
            </a:r>
          </a:p>
          <a:p>
            <a:pPr marL="457200" lvl="0" indent="-228600">
              <a:spcBef>
                <a:spcPts val="600"/>
              </a:spcBef>
              <a:spcAft>
                <a:spcPts val="1400"/>
              </a:spcAft>
            </a:pPr>
            <a:r>
              <a:rPr lang="cs-CZ" sz="2800" dirty="0"/>
              <a:t> ztráta vitaminů	&lt; 5 % pyridoxin a kyselina listová</a:t>
            </a:r>
          </a:p>
          <a:p>
            <a:pPr marL="914400" lvl="0" indent="-228600">
              <a:spcBef>
                <a:spcPts val="600"/>
              </a:spcBef>
              <a:spcAft>
                <a:spcPts val="1400"/>
              </a:spcAft>
            </a:pPr>
            <a:r>
              <a:rPr lang="cs-CZ" sz="2800" dirty="0"/>
              <a:t>	 </a:t>
            </a:r>
            <a:r>
              <a:rPr lang="cs-CZ" sz="2800" dirty="0" err="1"/>
              <a:t>thiamin</a:t>
            </a:r>
            <a:r>
              <a:rPr lang="cs-CZ" sz="2800" dirty="0"/>
              <a:t> až 10 %</a:t>
            </a:r>
          </a:p>
          <a:p>
            <a:pPr marL="914400" lvl="0" indent="-228600">
              <a:spcBef>
                <a:spcPts val="600"/>
              </a:spcBef>
              <a:spcAft>
                <a:spcPts val="1400"/>
              </a:spcAft>
            </a:pPr>
            <a:r>
              <a:rPr lang="cs-CZ" sz="2800" dirty="0"/>
              <a:t>	 kyselina askorbová 20 %</a:t>
            </a:r>
          </a:p>
          <a:p>
            <a:pPr marL="457200" lvl="0" indent="-228600">
              <a:spcBef>
                <a:spcPts val="600"/>
              </a:spcBef>
              <a:spcAft>
                <a:spcPts val="1400"/>
              </a:spcAft>
            </a:pPr>
            <a:r>
              <a:rPr lang="cs-CZ" sz="2800" dirty="0"/>
              <a:t> ztráty obecně vyšší u sterilovaných výrobků, při dlouhém skladování</a:t>
            </a:r>
          </a:p>
          <a:p>
            <a:pPr lvl="0"/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2083DC-3769-4D5C-A247-4FF686343805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7637929" cy="1262063"/>
          </a:xfrm>
        </p:spPr>
        <p:txBody>
          <a:bodyPr anchorCtr="1"/>
          <a:lstStyle/>
          <a:p>
            <a:pPr lvl="0" algn="ctr"/>
            <a:r>
              <a:rPr lang="cs-CZ" dirty="0"/>
              <a:t>Technologie zpracování mléka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32BBEAF-0460-425D-B4EB-DA950152298E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66974" y="1348852"/>
            <a:ext cx="9251950" cy="6391275"/>
          </a:xfrm>
        </p:spPr>
        <p:txBody>
          <a:bodyPr/>
          <a:lstStyle/>
          <a:p>
            <a:pPr lvl="0"/>
            <a:r>
              <a:rPr lang="cs-CZ" sz="3600" b="1" dirty="0"/>
              <a:t>Fermentace</a:t>
            </a:r>
          </a:p>
          <a:p>
            <a:pPr marL="457200" lvl="0" indent="-228600">
              <a:spcBef>
                <a:spcPts val="1400"/>
              </a:spcBef>
              <a:spcAft>
                <a:spcPts val="1400"/>
              </a:spcAft>
            </a:pPr>
            <a:r>
              <a:rPr lang="cs-CZ" dirty="0"/>
              <a:t>při výrobě mléčných výrobků</a:t>
            </a:r>
          </a:p>
          <a:p>
            <a:pPr marL="457200" lvl="0" indent="-228600">
              <a:spcBef>
                <a:spcPts val="1400"/>
              </a:spcBef>
              <a:spcAft>
                <a:spcPts val="1400"/>
              </a:spcAft>
            </a:pPr>
            <a:r>
              <a:rPr lang="cs-CZ" dirty="0"/>
              <a:t>okyselení mléka prostřednictvím bakterií – </a:t>
            </a:r>
            <a:r>
              <a:rPr lang="cs-CZ" b="1" dirty="0"/>
              <a:t>zákysová kultura</a:t>
            </a:r>
          </a:p>
          <a:p>
            <a:pPr marL="457200" lvl="0" indent="-228600">
              <a:spcBef>
                <a:spcPts val="1400"/>
              </a:spcBef>
              <a:spcAft>
                <a:spcPts val="1400"/>
              </a:spcAft>
            </a:pPr>
            <a:r>
              <a:rPr lang="cs-CZ" dirty="0"/>
              <a:t>probiotické vlastnosti</a:t>
            </a:r>
          </a:p>
          <a:p>
            <a:pPr lvl="0"/>
            <a:r>
              <a:rPr lang="cs-CZ" sz="3600" b="1" dirty="0"/>
              <a:t>Homogenizace</a:t>
            </a:r>
          </a:p>
          <a:p>
            <a:pPr marL="457200" lvl="0" indent="-228600">
              <a:spcBef>
                <a:spcPts val="1400"/>
              </a:spcBef>
              <a:spcAft>
                <a:spcPts val="1400"/>
              </a:spcAft>
            </a:pPr>
            <a:r>
              <a:rPr lang="cs-CZ" dirty="0"/>
              <a:t>zmenšení tukových kuliček po 1 </a:t>
            </a:r>
            <a:r>
              <a:rPr lang="cs-CZ" dirty="0" err="1"/>
              <a:t>μm</a:t>
            </a:r>
            <a:endParaRPr lang="cs-CZ" dirty="0"/>
          </a:p>
          <a:p>
            <a:pPr marL="457200" lvl="0" indent="-228600">
              <a:spcBef>
                <a:spcPts val="1400"/>
              </a:spcBef>
              <a:spcAft>
                <a:spcPts val="1400"/>
              </a:spcAft>
            </a:pPr>
            <a:r>
              <a:rPr lang="cs-CZ" dirty="0"/>
              <a:t>minimalizace vyvstávání mléčného tuku ve výrobcích</a:t>
            </a:r>
          </a:p>
          <a:p>
            <a:pPr marL="457200" lvl="0" indent="-228600">
              <a:spcBef>
                <a:spcPts val="1400"/>
              </a:spcBef>
              <a:spcAft>
                <a:spcPts val="1400"/>
              </a:spcAft>
            </a:pPr>
            <a:r>
              <a:rPr lang="cs-CZ" dirty="0"/>
              <a:t>-plnější chuť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7ED85B-40AD-4401-8864-49D103324090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 anchorCtr="1"/>
          <a:lstStyle/>
          <a:p>
            <a:pPr lvl="0" algn="ctr"/>
            <a:r>
              <a:rPr lang="cs-CZ"/>
              <a:t>Mléko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D27F916-1DFD-4C74-B601-4FF1358DA3A7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968188" y="1577975"/>
            <a:ext cx="9366250" cy="5680075"/>
          </a:xfrm>
        </p:spPr>
        <p:txBody>
          <a:bodyPr>
            <a:normAutofit/>
          </a:bodyPr>
          <a:lstStyle/>
          <a:p>
            <a:pPr lvl="0"/>
            <a:r>
              <a:rPr lang="cs-CZ" sz="2800" b="1" dirty="0"/>
              <a:t>Syrové mléko</a:t>
            </a:r>
          </a:p>
          <a:p>
            <a:pPr marL="457200" lvl="0" indent="-228600">
              <a:spcBef>
                <a:spcPts val="1400"/>
              </a:spcBef>
              <a:spcAft>
                <a:spcPts val="1400"/>
              </a:spcAft>
            </a:pPr>
            <a:r>
              <a:rPr lang="cs-CZ" sz="2800" dirty="0"/>
              <a:t>nebylo zahřáto na více než 40 °C</a:t>
            </a:r>
          </a:p>
          <a:p>
            <a:pPr marL="457200" lvl="0" indent="-228600">
              <a:spcBef>
                <a:spcPts val="1400"/>
              </a:spcBef>
              <a:spcAft>
                <a:spcPts val="1400"/>
              </a:spcAft>
            </a:pPr>
            <a:r>
              <a:rPr lang="cs-CZ" sz="2800" dirty="0"/>
              <a:t>vysoké riziko přenosu chorob</a:t>
            </a:r>
          </a:p>
          <a:p>
            <a:pPr lvl="0"/>
            <a:endParaRPr lang="cs-CZ" sz="2800" dirty="0"/>
          </a:p>
          <a:p>
            <a:pPr lvl="0"/>
            <a:r>
              <a:rPr lang="cs-CZ" sz="2800" b="1" dirty="0"/>
              <a:t>Konzumní mléko</a:t>
            </a:r>
          </a:p>
          <a:p>
            <a:pPr lvl="0"/>
            <a:r>
              <a:rPr lang="cs-CZ" sz="2800" dirty="0"/>
              <a:t>plnotučné mléko bez standardizace (selské)</a:t>
            </a:r>
          </a:p>
          <a:p>
            <a:pPr marL="457200" lvl="0" indent="-228600">
              <a:spcBef>
                <a:spcPts val="1400"/>
              </a:spcBef>
              <a:spcAft>
                <a:spcPts val="1400"/>
              </a:spcAft>
            </a:pPr>
            <a:r>
              <a:rPr lang="cs-CZ" sz="2800" dirty="0"/>
              <a:t>bez úpravy obsahu tuku</a:t>
            </a:r>
          </a:p>
          <a:p>
            <a:pPr marL="457200" lvl="0" indent="-228600">
              <a:spcBef>
                <a:spcPts val="1400"/>
              </a:spcBef>
              <a:spcAft>
                <a:spcPts val="1400"/>
              </a:spcAft>
            </a:pPr>
            <a:r>
              <a:rPr lang="cs-CZ" sz="2800" dirty="0"/>
              <a:t>min. 3,5 % tuku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2A9904-8527-44C4-80F0-AC9981E64768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7702475" cy="1262063"/>
          </a:xfrm>
        </p:spPr>
        <p:txBody>
          <a:bodyPr anchorCtr="1">
            <a:noAutofit/>
          </a:bodyPr>
          <a:lstStyle/>
          <a:p>
            <a:pPr lvl="0" algn="ctr"/>
            <a:r>
              <a:rPr lang="cs-CZ" dirty="0"/>
              <a:t>Plnotučné mléko se standardizací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F91AFA0-94B4-40C8-A70D-E6126BA13C5D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56217" y="1563688"/>
            <a:ext cx="7627172" cy="5565775"/>
          </a:xfrm>
        </p:spPr>
        <p:txBody>
          <a:bodyPr/>
          <a:lstStyle/>
          <a:p>
            <a:pPr marL="457200" lvl="0" indent="-228600">
              <a:spcBef>
                <a:spcPts val="1400"/>
              </a:spcBef>
              <a:spcAft>
                <a:spcPts val="1400"/>
              </a:spcAft>
            </a:pPr>
            <a:r>
              <a:rPr lang="cs-CZ" sz="2800" dirty="0"/>
              <a:t>min. 3,5 % tuku</a:t>
            </a:r>
          </a:p>
          <a:p>
            <a:pPr marL="457200" lvl="0" indent="-228600">
              <a:spcBef>
                <a:spcPts val="1400"/>
              </a:spcBef>
              <a:spcAft>
                <a:spcPts val="1400"/>
              </a:spcAft>
            </a:pPr>
            <a:r>
              <a:rPr lang="cs-CZ" sz="2800" dirty="0"/>
              <a:t>obsah tuku upraven při zpracování standardizací</a:t>
            </a:r>
          </a:p>
          <a:p>
            <a:pPr marL="457200" lvl="0" indent="-228600">
              <a:spcBef>
                <a:spcPts val="1400"/>
              </a:spcBef>
              <a:spcAft>
                <a:spcPts val="1400"/>
              </a:spcAft>
            </a:pPr>
            <a:r>
              <a:rPr lang="cs-CZ" sz="2800" b="1" dirty="0"/>
              <a:t>požadavky</a:t>
            </a:r>
            <a:endParaRPr lang="cs-CZ" dirty="0"/>
          </a:p>
          <a:p>
            <a:pPr marL="914400" lvl="0" indent="-228600">
              <a:spcBef>
                <a:spcPts val="1400"/>
              </a:spcBef>
              <a:spcAft>
                <a:spcPts val="1400"/>
              </a:spcAft>
            </a:pPr>
            <a:r>
              <a:rPr lang="cs-CZ" b="1" dirty="0"/>
              <a:t>hustota</a:t>
            </a:r>
            <a:r>
              <a:rPr lang="cs-CZ" dirty="0"/>
              <a:t> = 1028 g/l</a:t>
            </a:r>
          </a:p>
          <a:p>
            <a:pPr marL="914400" lvl="0" indent="-228600">
              <a:spcBef>
                <a:spcPts val="1400"/>
              </a:spcBef>
              <a:spcAft>
                <a:spcPts val="1400"/>
              </a:spcAft>
            </a:pPr>
            <a:r>
              <a:rPr lang="cs-CZ" b="1" dirty="0"/>
              <a:t>obsah bílkovin</a:t>
            </a:r>
            <a:r>
              <a:rPr lang="cs-CZ" dirty="0"/>
              <a:t> = 2,9 % hmotnosti</a:t>
            </a:r>
          </a:p>
          <a:p>
            <a:pPr marL="914400" lvl="0" indent="-228600">
              <a:spcBef>
                <a:spcPts val="1400"/>
              </a:spcBef>
              <a:spcAft>
                <a:spcPts val="1400"/>
              </a:spcAft>
            </a:pPr>
            <a:r>
              <a:rPr lang="cs-CZ" b="1" dirty="0"/>
              <a:t>obsah tukuprosté sušiny</a:t>
            </a:r>
            <a:r>
              <a:rPr lang="cs-CZ" dirty="0"/>
              <a:t> = 8,5 % hmotnosti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305</TotalTime>
  <Words>489</Words>
  <Application>Microsoft Office PowerPoint</Application>
  <PresentationFormat>Vlastní</PresentationFormat>
  <Paragraphs>110</Paragraphs>
  <Slides>14</Slides>
  <Notes>14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1" baseType="lpstr">
      <vt:lpstr>Arial</vt:lpstr>
      <vt:lpstr>Calibri</vt:lpstr>
      <vt:lpstr>Liberation Sans</vt:lpstr>
      <vt:lpstr>Liberation Serif</vt:lpstr>
      <vt:lpstr>Trebuchet MS</vt:lpstr>
      <vt:lpstr>Wingdings 3</vt:lpstr>
      <vt:lpstr>Fazeta</vt:lpstr>
      <vt:lpstr>Potravinářská technologie</vt:lpstr>
      <vt:lpstr>Mléko</vt:lpstr>
      <vt:lpstr>Složení kravského mléka</vt:lpstr>
      <vt:lpstr>Technologie zpracování mléka</vt:lpstr>
      <vt:lpstr>Technologie zpracování mléka</vt:lpstr>
      <vt:lpstr>Technologie zpracování mléka</vt:lpstr>
      <vt:lpstr>Technologie zpracování mléka</vt:lpstr>
      <vt:lpstr>Mléko</vt:lpstr>
      <vt:lpstr>Plnotučné mléko se standardizací</vt:lpstr>
      <vt:lpstr>Polotučné a odstředěné mléko</vt:lpstr>
      <vt:lpstr>Vlastnosti mléka</vt:lpstr>
      <vt:lpstr>Jakost mléka</vt:lpstr>
      <vt:lpstr>Defekty mléka</vt:lpstr>
      <vt:lpstr>Význam mléka ve výživě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Potravinářská technologie</dc:title>
  <dc:creator>uzivatel</dc:creator>
  <cp:lastModifiedBy>Kateřina Chroustová</cp:lastModifiedBy>
  <cp:revision>7</cp:revision>
  <dcterms:created xsi:type="dcterms:W3CDTF">2019-04-11T08:06:21Z</dcterms:created>
  <dcterms:modified xsi:type="dcterms:W3CDTF">2021-12-01T18:46:59Z</dcterms:modified>
</cp:coreProperties>
</file>