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78" r:id="rId7"/>
    <p:sldId id="261" r:id="rId8"/>
    <p:sldId id="262" r:id="rId9"/>
    <p:sldId id="277" r:id="rId10"/>
    <p:sldId id="266" r:id="rId11"/>
    <p:sldId id="267" r:id="rId12"/>
    <p:sldId id="263" r:id="rId13"/>
    <p:sldId id="264" r:id="rId14"/>
    <p:sldId id="265" r:id="rId15"/>
    <p:sldId id="268" r:id="rId16"/>
    <p:sldId id="269" r:id="rId17"/>
    <p:sldId id="271" r:id="rId18"/>
    <p:sldId id="270" r:id="rId19"/>
    <p:sldId id="275" r:id="rId20"/>
    <p:sldId id="276" r:id="rId21"/>
    <p:sldId id="272" r:id="rId22"/>
    <p:sldId id="273" r:id="rId23"/>
    <p:sldId id="279" r:id="rId24"/>
    <p:sldId id="274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85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52E63A-4206-418F-818D-E4DC03F0B92A}" type="datetimeFigureOut">
              <a:rPr lang="cs-CZ" smtClean="0"/>
              <a:t>11.03.2025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AED083-7507-4354-84CF-D4B0FC75D5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4243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AED083-7507-4354-84CF-D4B0FC75D5CD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3100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FF705-3A09-4CF4-A4D2-9F3642695C6D}" type="datetimeFigureOut">
              <a:rPr lang="cs-CZ" smtClean="0"/>
              <a:t>11.03.2025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73AA-EB50-4E62-AFDB-10400FC3F5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1465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FF705-3A09-4CF4-A4D2-9F3642695C6D}" type="datetimeFigureOut">
              <a:rPr lang="cs-CZ" smtClean="0"/>
              <a:t>11.03.2025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73AA-EB50-4E62-AFDB-10400FC3F5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1181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FF705-3A09-4CF4-A4D2-9F3642695C6D}" type="datetimeFigureOut">
              <a:rPr lang="cs-CZ" smtClean="0"/>
              <a:t>11.03.2025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73AA-EB50-4E62-AFDB-10400FC3F5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0758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FF705-3A09-4CF4-A4D2-9F3642695C6D}" type="datetimeFigureOut">
              <a:rPr lang="cs-CZ" smtClean="0"/>
              <a:t>11.03.2025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73AA-EB50-4E62-AFDB-10400FC3F5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6190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FF705-3A09-4CF4-A4D2-9F3642695C6D}" type="datetimeFigureOut">
              <a:rPr lang="cs-CZ" smtClean="0"/>
              <a:t>11.03.2025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73AA-EB50-4E62-AFDB-10400FC3F5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3385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FF705-3A09-4CF4-A4D2-9F3642695C6D}" type="datetimeFigureOut">
              <a:rPr lang="cs-CZ" smtClean="0"/>
              <a:t>11.03.2025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73AA-EB50-4E62-AFDB-10400FC3F5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109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FF705-3A09-4CF4-A4D2-9F3642695C6D}" type="datetimeFigureOut">
              <a:rPr lang="cs-CZ" smtClean="0"/>
              <a:t>11.03.2025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73AA-EB50-4E62-AFDB-10400FC3F5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6937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FF705-3A09-4CF4-A4D2-9F3642695C6D}" type="datetimeFigureOut">
              <a:rPr lang="cs-CZ" smtClean="0"/>
              <a:t>11.03.2025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73AA-EB50-4E62-AFDB-10400FC3F5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1348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FF705-3A09-4CF4-A4D2-9F3642695C6D}" type="datetimeFigureOut">
              <a:rPr lang="cs-CZ" smtClean="0"/>
              <a:t>11.03.2025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73AA-EB50-4E62-AFDB-10400FC3F5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2153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FF705-3A09-4CF4-A4D2-9F3642695C6D}" type="datetimeFigureOut">
              <a:rPr lang="cs-CZ" smtClean="0"/>
              <a:t>11.03.2025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73AA-EB50-4E62-AFDB-10400FC3F5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1155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FF705-3A09-4CF4-A4D2-9F3642695C6D}" type="datetimeFigureOut">
              <a:rPr lang="cs-CZ" smtClean="0"/>
              <a:t>11.03.2025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73AA-EB50-4E62-AFDB-10400FC3F5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4734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1FF705-3A09-4CF4-A4D2-9F3642695C6D}" type="datetimeFigureOut">
              <a:rPr lang="cs-CZ" smtClean="0"/>
              <a:t>11.03.2025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7A73AA-EB50-4E62-AFDB-10400FC3F5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1602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70A1295-61BC-4214-AA3E-D39667302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CEB9FA8-C5D2-7B93-E1EC-9C98F24C49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504" y="5116529"/>
            <a:ext cx="7944130" cy="1000655"/>
          </a:xfrm>
        </p:spPr>
        <p:txBody>
          <a:bodyPr anchor="t">
            <a:normAutofit/>
          </a:bodyPr>
          <a:lstStyle/>
          <a:p>
            <a:pPr algn="l"/>
            <a:r>
              <a:rPr lang="cs-CZ" sz="3500" dirty="0" err="1">
                <a:solidFill>
                  <a:schemeClr val="tx2"/>
                </a:solidFill>
              </a:rPr>
              <a:t>The</a:t>
            </a:r>
            <a:r>
              <a:rPr lang="cs-CZ" sz="3500" dirty="0">
                <a:solidFill>
                  <a:schemeClr val="tx2"/>
                </a:solidFill>
              </a:rPr>
              <a:t> </a:t>
            </a:r>
            <a:r>
              <a:rPr lang="cs-CZ" sz="3500" dirty="0" err="1">
                <a:solidFill>
                  <a:schemeClr val="tx2"/>
                </a:solidFill>
              </a:rPr>
              <a:t>Wild</a:t>
            </a:r>
            <a:r>
              <a:rPr lang="cs-CZ" sz="3500" dirty="0">
                <a:solidFill>
                  <a:schemeClr val="tx2"/>
                </a:solidFill>
              </a:rPr>
              <a:t> </a:t>
            </a:r>
            <a:r>
              <a:rPr lang="cs-CZ" sz="3500" dirty="0" err="1">
                <a:solidFill>
                  <a:schemeClr val="tx2"/>
                </a:solidFill>
              </a:rPr>
              <a:t>West</a:t>
            </a:r>
            <a:endParaRPr lang="cs-CZ" sz="3500" dirty="0">
              <a:solidFill>
                <a:schemeClr val="tx2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71C6519-5595-302B-EFEE-808FF1CE2B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19" r="-2" b="-2"/>
          <a:stretch/>
        </p:blipFill>
        <p:spPr>
          <a:xfrm>
            <a:off x="20" y="10"/>
            <a:ext cx="9143980" cy="420144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0B139475-2B26-4CA9-9413-DE741E49F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41813"/>
            <a:ext cx="9141713" cy="1828800"/>
            <a:chOff x="-305" y="3144820"/>
            <a:chExt cx="9182100" cy="1551136"/>
          </a:xfrm>
        </p:grpSpPr>
        <p:sp useBgFill="1">
          <p:nvSpPr>
            <p:cNvPr id="13" name="Freeform: Shape 12">
              <a:extLst>
                <a:ext uri="{FF2B5EF4-FFF2-40B4-BE49-F238E27FC236}">
                  <a16:creationId xmlns:a16="http://schemas.microsoft.com/office/drawing/2014/main" id="{16C6BF63-6277-4C39-BE5D-3C341662C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76854"/>
              <a:ext cx="9182100" cy="1019102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EA3BAD9-C130-4A9C-9086-20D132A6CF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44820"/>
              <a:ext cx="9182100" cy="932744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587D38B-9E07-4A8B-B285-5FEBF6A60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80789"/>
              <a:ext cx="9182100" cy="544245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EF4DD4B-217B-4346-A2B8-432793639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324550"/>
              <a:ext cx="9182100" cy="765639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Podnadpis 2">
            <a:extLst>
              <a:ext uri="{FF2B5EF4-FFF2-40B4-BE49-F238E27FC236}">
                <a16:creationId xmlns:a16="http://schemas.microsoft.com/office/drawing/2014/main" id="{6611A629-51EA-2112-29A0-BDBEEE562A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3504" y="4580785"/>
            <a:ext cx="7062673" cy="484374"/>
          </a:xfrm>
        </p:spPr>
        <p:txBody>
          <a:bodyPr anchor="b">
            <a:normAutofit/>
          </a:bodyPr>
          <a:lstStyle/>
          <a:p>
            <a:pPr algn="l"/>
            <a:endParaRPr lang="cs-CZ" sz="1700" dirty="0">
              <a:solidFill>
                <a:schemeClr val="tx2"/>
              </a:solidFill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02117EDE-7943-E38C-CBF5-2F40B04C61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8498" y="4056410"/>
            <a:ext cx="3802640" cy="2607084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48D30692-7644-BBDF-4CF3-B3EC981BBED7}"/>
              </a:ext>
            </a:extLst>
          </p:cNvPr>
          <p:cNvSpPr txBox="1"/>
          <p:nvPr/>
        </p:nvSpPr>
        <p:spPr>
          <a:xfrm>
            <a:off x="7642580" y="3443416"/>
            <a:ext cx="13840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model 1851</a:t>
            </a:r>
          </a:p>
        </p:txBody>
      </p:sp>
    </p:spTree>
    <p:extLst>
      <p:ext uri="{BB962C8B-B14F-4D97-AF65-F5344CB8AC3E}">
        <p14:creationId xmlns:p14="http://schemas.microsoft.com/office/powerpoint/2010/main" val="698607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33C0947-B547-FB38-9232-0EAFDBE04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511" y="192218"/>
            <a:ext cx="7153275" cy="3400425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BFE40017-F33C-12E1-91C5-859FC10421CA}"/>
              </a:ext>
            </a:extLst>
          </p:cNvPr>
          <p:cNvSpPr txBox="1"/>
          <p:nvPr/>
        </p:nvSpPr>
        <p:spPr>
          <a:xfrm>
            <a:off x="2648931" y="3130978"/>
            <a:ext cx="15865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/>
              <a:t>1861-1865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7088A42-B1F9-0EFA-ED26-D6DE91B6D2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9970" y="2502250"/>
            <a:ext cx="2804959" cy="3518949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713EC825-9CDA-F850-83D5-B53ED524C9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788" y="3736067"/>
            <a:ext cx="5341905" cy="2929715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3F70AF54-D107-96FE-C930-ECF92F4A60D3}"/>
              </a:ext>
            </a:extLst>
          </p:cNvPr>
          <p:cNvSpPr txBox="1"/>
          <p:nvPr/>
        </p:nvSpPr>
        <p:spPr>
          <a:xfrm>
            <a:off x="1489436" y="3755729"/>
            <a:ext cx="16097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/>
              <a:t>1863/1865</a:t>
            </a:r>
          </a:p>
        </p:txBody>
      </p:sp>
    </p:spTree>
    <p:extLst>
      <p:ext uri="{BB962C8B-B14F-4D97-AF65-F5344CB8AC3E}">
        <p14:creationId xmlns:p14="http://schemas.microsoft.com/office/powerpoint/2010/main" val="23714149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FA6DA83B-E1F8-1567-9C7D-ED3D7F37F8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637" y="1690687"/>
            <a:ext cx="5800725" cy="347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6342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F8562074-BFF6-1C51-BAAC-90FF818E81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885825"/>
            <a:ext cx="7429500" cy="50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2116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0BB51F04-184F-0C7F-F0F4-4D31309333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54" y="186572"/>
            <a:ext cx="7162800" cy="35814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6A286622-E0DE-FA40-0064-2910342C66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2341" y="3956510"/>
            <a:ext cx="6541659" cy="2714918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CCCC121B-D179-0AB5-3BEC-96B9B9AC73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02441"/>
            <a:ext cx="2958364" cy="2868987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B1E6448F-88BB-2FA4-FD5A-CF72FD494D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8700" y="3247044"/>
            <a:ext cx="4305300" cy="1076325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3F376B24-49FB-412D-A150-2557A9EBC3EE}"/>
              </a:ext>
            </a:extLst>
          </p:cNvPr>
          <p:cNvSpPr txBox="1"/>
          <p:nvPr/>
        </p:nvSpPr>
        <p:spPr>
          <a:xfrm>
            <a:off x="7569724" y="314210"/>
            <a:ext cx="10631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/>
              <a:t>1869</a:t>
            </a:r>
          </a:p>
        </p:txBody>
      </p:sp>
    </p:spTree>
    <p:extLst>
      <p:ext uri="{BB962C8B-B14F-4D97-AF65-F5344CB8AC3E}">
        <p14:creationId xmlns:p14="http://schemas.microsoft.com/office/powerpoint/2010/main" val="26976236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ED204417-45F9-058C-3701-100591B8F2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143750" cy="489585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F7CEA56E-DC99-0D84-2470-2CC4B1072F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1003" y="3998144"/>
            <a:ext cx="6672997" cy="2859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6062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8C8EBDB2-EF93-F668-74A0-73E2A56EA2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925" y="2695575"/>
            <a:ext cx="6696075" cy="4162425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DB054E1C-7F56-131F-1E6F-36A3776FFD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6935"/>
            <a:ext cx="3848100" cy="4400550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04977A6A-6956-641B-4099-5340DD61367D}"/>
              </a:ext>
            </a:extLst>
          </p:cNvPr>
          <p:cNvSpPr txBox="1"/>
          <p:nvPr/>
        </p:nvSpPr>
        <p:spPr>
          <a:xfrm>
            <a:off x="3848100" y="369846"/>
            <a:ext cx="49906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/>
              <a:t>1867 Bitva u </a:t>
            </a:r>
            <a:r>
              <a:rPr lang="cs-CZ" sz="3200" dirty="0" err="1"/>
              <a:t>Little</a:t>
            </a:r>
            <a:r>
              <a:rPr lang="cs-CZ" sz="3200" dirty="0"/>
              <a:t> </a:t>
            </a:r>
            <a:r>
              <a:rPr lang="cs-CZ" sz="3200" dirty="0" err="1"/>
              <a:t>Bighornu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9274896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0230BB4-5D44-E4AB-7C71-07AEFCD3DE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868" y="258893"/>
            <a:ext cx="5191125" cy="326707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401C273-1E0D-9B58-5C5D-67D1A1F27D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623" y="3613657"/>
            <a:ext cx="4647503" cy="3116142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F24415A-6A97-E9BD-C242-E4C8AC185E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960" y="4126630"/>
            <a:ext cx="3220042" cy="2217954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1EFAA8D6-75CF-AF7A-C5E1-555E838033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1188" y="258893"/>
            <a:ext cx="3309690" cy="2399661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112307C1-7DD3-3677-4A6B-9CE11EDF9B81}"/>
              </a:ext>
            </a:extLst>
          </p:cNvPr>
          <p:cNvSpPr txBox="1"/>
          <p:nvPr/>
        </p:nvSpPr>
        <p:spPr>
          <a:xfrm>
            <a:off x="6249971" y="2856323"/>
            <a:ext cx="21444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/>
              <a:t>1865-1900</a:t>
            </a:r>
          </a:p>
        </p:txBody>
      </p:sp>
    </p:spTree>
    <p:extLst>
      <p:ext uri="{BB962C8B-B14F-4D97-AF65-F5344CB8AC3E}">
        <p14:creationId xmlns:p14="http://schemas.microsoft.com/office/powerpoint/2010/main" val="32348523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65726F4-2F0C-7281-67DF-E2822786E9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376" y="442765"/>
            <a:ext cx="3876675" cy="508635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B8F63FDE-15AD-0E3A-B007-EDBB6F4B96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0359" y="442765"/>
            <a:ext cx="3667125" cy="564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6716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DF481A3C-3DDE-5988-E33E-A0A155DAC4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925" y="322257"/>
            <a:ext cx="1933575" cy="236220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BE349575-5AA3-F802-8E81-21FCFF8C2EBA}"/>
              </a:ext>
            </a:extLst>
          </p:cNvPr>
          <p:cNvSpPr txBox="1"/>
          <p:nvPr/>
        </p:nvSpPr>
        <p:spPr>
          <a:xfrm>
            <a:off x="980384" y="2882196"/>
            <a:ext cx="1408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Jesse</a:t>
            </a:r>
            <a:r>
              <a:rPr lang="cs-CZ" dirty="0"/>
              <a:t> James</a:t>
            </a:r>
          </a:p>
          <a:p>
            <a:r>
              <a:rPr lang="cs-CZ" dirty="0"/>
              <a:t>1847-1882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EF9DC16-CB12-DAF7-4CCE-4002DBD3AC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7274" y="455607"/>
            <a:ext cx="1533525" cy="209550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BAA416AB-DAEC-D91A-63F1-7676B1CFC441}"/>
              </a:ext>
            </a:extLst>
          </p:cNvPr>
          <p:cNvSpPr txBox="1"/>
          <p:nvPr/>
        </p:nvSpPr>
        <p:spPr>
          <a:xfrm>
            <a:off x="3691839" y="2838239"/>
            <a:ext cx="13643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Wyatt</a:t>
            </a:r>
            <a:r>
              <a:rPr lang="cs-CZ" dirty="0"/>
              <a:t> </a:t>
            </a:r>
            <a:r>
              <a:rPr lang="cs-CZ" dirty="0" err="1"/>
              <a:t>Earp</a:t>
            </a:r>
            <a:endParaRPr lang="cs-CZ" dirty="0"/>
          </a:p>
          <a:p>
            <a:r>
              <a:rPr lang="cs-CZ" dirty="0"/>
              <a:t>1848-1929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638773D-614B-D3E0-8CAC-429B532922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9896" y="817529"/>
            <a:ext cx="3028950" cy="4619625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B692D10A-A2A5-3D29-874D-757E4EE9DEBA}"/>
              </a:ext>
            </a:extLst>
          </p:cNvPr>
          <p:cNvSpPr txBox="1"/>
          <p:nvPr/>
        </p:nvSpPr>
        <p:spPr>
          <a:xfrm>
            <a:off x="5995447" y="5976594"/>
            <a:ext cx="15785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Calamity</a:t>
            </a:r>
            <a:r>
              <a:rPr lang="cs-CZ" dirty="0"/>
              <a:t> Jane</a:t>
            </a:r>
          </a:p>
          <a:p>
            <a:r>
              <a:rPr lang="cs-CZ" dirty="0"/>
              <a:t>1852-1903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4F579AD1-1EFC-0925-E229-E66AC280D1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95" y="3484570"/>
            <a:ext cx="5462539" cy="2755875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D0B1A218-4042-D4F0-8C66-88F0DA8A673D}"/>
              </a:ext>
            </a:extLst>
          </p:cNvPr>
          <p:cNvSpPr txBox="1"/>
          <p:nvPr/>
        </p:nvSpPr>
        <p:spPr>
          <a:xfrm>
            <a:off x="1875513" y="6299759"/>
            <a:ext cx="1273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Dodge City</a:t>
            </a:r>
          </a:p>
        </p:txBody>
      </p:sp>
    </p:spTree>
    <p:extLst>
      <p:ext uri="{BB962C8B-B14F-4D97-AF65-F5344CB8AC3E}">
        <p14:creationId xmlns:p14="http://schemas.microsoft.com/office/powerpoint/2010/main" val="10695726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73B3AAE-B332-BC7D-7190-EF3D1E2E8B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8617"/>
            <a:ext cx="9144000" cy="4980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231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EFA5D89-C8A4-5281-4BE5-2FE6707646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575" y="600075"/>
            <a:ext cx="7562850" cy="56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3719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08C1109-1EA9-443A-D821-FDBE3958F6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420244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F938EAE6-9E90-941B-73EB-CDB09CBC5F9D}"/>
              </a:ext>
            </a:extLst>
          </p:cNvPr>
          <p:cNvSpPr txBox="1"/>
          <p:nvPr/>
        </p:nvSpPr>
        <p:spPr>
          <a:xfrm>
            <a:off x="65988" y="4420244"/>
            <a:ext cx="36007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/>
              <a:t>1. dubna 1868, William </a:t>
            </a:r>
            <a:r>
              <a:rPr lang="cs-CZ" sz="2000" dirty="0" err="1"/>
              <a:t>Seward</a:t>
            </a:r>
            <a:endParaRPr lang="cs-CZ" sz="20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089DDD30-8D15-8BB6-8880-78020C2AF7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5890" y="4280934"/>
            <a:ext cx="1781175" cy="1781175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FCA586C2-10AB-A77E-DCB8-DE9D1E71CD8E}"/>
              </a:ext>
            </a:extLst>
          </p:cNvPr>
          <p:cNvSpPr txBox="1"/>
          <p:nvPr/>
        </p:nvSpPr>
        <p:spPr>
          <a:xfrm>
            <a:off x="6790214" y="6062109"/>
            <a:ext cx="23537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/>
              <a:t>Andrew Johnson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D9BE206E-9F05-47D1-5E1C-828D7CAB8D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4939" y="4221378"/>
            <a:ext cx="1781175" cy="1910715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A2B5174D-2C87-791E-0A75-302F612A0C6C}"/>
              </a:ext>
            </a:extLst>
          </p:cNvPr>
          <p:cNvSpPr txBox="1"/>
          <p:nvPr/>
        </p:nvSpPr>
        <p:spPr>
          <a:xfrm>
            <a:off x="4383464" y="6154442"/>
            <a:ext cx="16353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/>
              <a:t>Alexandr II</a:t>
            </a:r>
            <a:r>
              <a:rPr lang="cs-CZ" dirty="0"/>
              <a:t>.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49F65FBF-9C75-8A90-E511-8C5B057DCC9A}"/>
              </a:ext>
            </a:extLst>
          </p:cNvPr>
          <p:cNvSpPr txBox="1"/>
          <p:nvPr/>
        </p:nvSpPr>
        <p:spPr>
          <a:xfrm>
            <a:off x="830048" y="5343100"/>
            <a:ext cx="21551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dirty="0"/>
              <a:t>1 518 800 km²</a:t>
            </a:r>
          </a:p>
        </p:txBody>
      </p:sp>
    </p:spTree>
    <p:extLst>
      <p:ext uri="{BB962C8B-B14F-4D97-AF65-F5344CB8AC3E}">
        <p14:creationId xmlns:p14="http://schemas.microsoft.com/office/powerpoint/2010/main" val="40326764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72195392-56F5-BCC6-0A03-CA6F9E604D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2366" y="3236990"/>
            <a:ext cx="5171634" cy="362101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15DF4449-6031-47F8-486C-92D5C90800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83" y="407336"/>
            <a:ext cx="6346672" cy="4296640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7182F542-1F19-CB2B-DFB0-03A975F746CA}"/>
              </a:ext>
            </a:extLst>
          </p:cNvPr>
          <p:cNvSpPr txBox="1"/>
          <p:nvPr/>
        </p:nvSpPr>
        <p:spPr>
          <a:xfrm>
            <a:off x="631595" y="5279010"/>
            <a:ext cx="14423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/>
              <a:t>1896-1899</a:t>
            </a:r>
          </a:p>
        </p:txBody>
      </p:sp>
    </p:spTree>
    <p:extLst>
      <p:ext uri="{BB962C8B-B14F-4D97-AF65-F5344CB8AC3E}">
        <p14:creationId xmlns:p14="http://schemas.microsoft.com/office/powerpoint/2010/main" val="42190609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62ABC4B-37D8-4218-BDD8-6DF6A00C0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B83BD8A0-20B2-5D8D-E9AA-B615B69034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031" r="277" b="-2"/>
          <a:stretch/>
        </p:blipFill>
        <p:spPr>
          <a:xfrm>
            <a:off x="241297" y="321732"/>
            <a:ext cx="4256173" cy="301740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B9DE7F18-72A0-E5DB-8B21-DD4688C38B4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80" r="16152" b="-3"/>
          <a:stretch/>
        </p:blipFill>
        <p:spPr>
          <a:xfrm>
            <a:off x="241297" y="3510853"/>
            <a:ext cx="4256173" cy="2789954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DA7C5C1-5116-3395-A2BE-4AE49C447D8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1776" r="18895" b="1"/>
          <a:stretch/>
        </p:blipFill>
        <p:spPr>
          <a:xfrm>
            <a:off x="4646529" y="321733"/>
            <a:ext cx="4256173" cy="5979074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B13938F5-25A4-856E-5833-FDB2D08DDADE}"/>
              </a:ext>
            </a:extLst>
          </p:cNvPr>
          <p:cNvSpPr txBox="1"/>
          <p:nvPr/>
        </p:nvSpPr>
        <p:spPr>
          <a:xfrm>
            <a:off x="5882326" y="6351601"/>
            <a:ext cx="14379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/>
              <a:t>Dawson City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63206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A8853288-EE8D-9091-A334-196ECDBB73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1233" y="2020562"/>
            <a:ext cx="2315950" cy="297510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5BB259A6-8899-B0D9-572A-636FBA8AD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061" y="2425586"/>
            <a:ext cx="1619250" cy="127635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172BFE4C-316D-7A9E-3CB3-F99765A46A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1312" y="542925"/>
            <a:ext cx="3381375" cy="577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9261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DE1B0FA-604E-8CD5-FE0B-4B1CAE5C47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889" y="657225"/>
            <a:ext cx="5124450" cy="2771775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8F246101-6A10-2E64-ABC6-1FB251E1079E}"/>
              </a:ext>
            </a:extLst>
          </p:cNvPr>
          <p:cNvSpPr txBox="1"/>
          <p:nvPr/>
        </p:nvSpPr>
        <p:spPr>
          <a:xfrm>
            <a:off x="2762053" y="2724346"/>
            <a:ext cx="2593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Winchester, model 1873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B121BBB-F0F7-F993-639A-FB800FA96F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1519" y="3681609"/>
            <a:ext cx="4456477" cy="2519166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668BAFD8-B606-C9F5-3541-5F1AB08AAD14}"/>
              </a:ext>
            </a:extLst>
          </p:cNvPr>
          <p:cNvSpPr txBox="1"/>
          <p:nvPr/>
        </p:nvSpPr>
        <p:spPr>
          <a:xfrm>
            <a:off x="4952297" y="6200775"/>
            <a:ext cx="3214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Bowie</a:t>
            </a:r>
            <a:r>
              <a:rPr lang="cs-CZ" dirty="0"/>
              <a:t> nůž konferenční armády</a:t>
            </a:r>
          </a:p>
        </p:txBody>
      </p:sp>
    </p:spTree>
    <p:extLst>
      <p:ext uri="{BB962C8B-B14F-4D97-AF65-F5344CB8AC3E}">
        <p14:creationId xmlns:p14="http://schemas.microsoft.com/office/powerpoint/2010/main" val="1735714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47653C3-3BE3-99AB-2CBB-7E8A01A7BC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875" y="1581150"/>
            <a:ext cx="5810250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586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35F2F9B-29FC-CFB9-9F94-654D360F9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189" y="858281"/>
            <a:ext cx="3790950" cy="402907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0F2C4B3-AB3C-C733-07D3-8FE7BDC8EC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1684" y="1191655"/>
            <a:ext cx="3267075" cy="3362325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1BEEC19B-A53B-D666-4810-09241D7CBCCD}"/>
              </a:ext>
            </a:extLst>
          </p:cNvPr>
          <p:cNvSpPr txBox="1"/>
          <p:nvPr/>
        </p:nvSpPr>
        <p:spPr>
          <a:xfrm>
            <a:off x="659189" y="4943840"/>
            <a:ext cx="26901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dirty="0"/>
              <a:t>15 000 000 $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E4416306-E71B-F780-1348-F02BD290CCB7}"/>
              </a:ext>
            </a:extLst>
          </p:cNvPr>
          <p:cNvSpPr txBox="1"/>
          <p:nvPr/>
        </p:nvSpPr>
        <p:spPr>
          <a:xfrm>
            <a:off x="659189" y="155466"/>
            <a:ext cx="11721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dirty="0"/>
              <a:t>1803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76CB2099-FFA0-6F97-664D-27B6920E8B2F}"/>
              </a:ext>
            </a:extLst>
          </p:cNvPr>
          <p:cNvSpPr txBox="1"/>
          <p:nvPr/>
        </p:nvSpPr>
        <p:spPr>
          <a:xfrm>
            <a:off x="923827" y="5967167"/>
            <a:ext cx="6705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Talleyrand</a:t>
            </a:r>
            <a:r>
              <a:rPr lang="cs-CZ" dirty="0"/>
              <a:t>: ,,uzavřeli jste výhodnou smlouvu, využijte ji co nejlépe“</a:t>
            </a:r>
          </a:p>
        </p:txBody>
      </p:sp>
    </p:spTree>
    <p:extLst>
      <p:ext uri="{BB962C8B-B14F-4D97-AF65-F5344CB8AC3E}">
        <p14:creationId xmlns:p14="http://schemas.microsoft.com/office/powerpoint/2010/main" val="3203383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66CB4C1-F20E-4ED3-6E9F-C62EC9E8FD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1838"/>
            <a:ext cx="9144000" cy="619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046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47CEB54-DD11-6910-47F5-FAB1CDDB8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812" y="1276350"/>
            <a:ext cx="6810375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509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48CF1BC2-7137-54D9-EB59-EF7CBB9D9E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005" y="123531"/>
            <a:ext cx="4585000" cy="340995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262C85A4-8DA9-0A1B-B5F1-A9B34651E7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6752" y="3466679"/>
            <a:ext cx="4985543" cy="3329896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24D38CED-B0FF-0D77-6F27-603A629313B6}"/>
              </a:ext>
            </a:extLst>
          </p:cNvPr>
          <p:cNvSpPr txBox="1"/>
          <p:nvPr/>
        </p:nvSpPr>
        <p:spPr>
          <a:xfrm>
            <a:off x="4854805" y="159176"/>
            <a:ext cx="41774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/>
              <a:t>Válka USA x Mexiko 1846-1848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FE79CF37-7D8B-4732-8D45-4D0380FCBA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005" y="3429000"/>
            <a:ext cx="3841512" cy="3409950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FD080B94-AA9B-13B0-AC67-068DAA3ACB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4240" y="620841"/>
            <a:ext cx="3110290" cy="3162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7746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D4677D2-D5AC-4CF9-9EED-2B89D0A1C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695F69-7001-421E-98A8-E74156934A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AAB9329-BED7-1D4A-C450-29333296BF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814"/>
          <a:stretch/>
        </p:blipFill>
        <p:spPr>
          <a:xfrm>
            <a:off x="4572007" y="10"/>
            <a:ext cx="4571999" cy="6857990"/>
          </a:xfrm>
          <a:custGeom>
            <a:avLst/>
            <a:gdLst/>
            <a:ahLst/>
            <a:cxnLst/>
            <a:rect l="l" t="t" r="r" b="b"/>
            <a:pathLst>
              <a:path w="6095999" h="6858000">
                <a:moveTo>
                  <a:pt x="0" y="0"/>
                </a:moveTo>
                <a:lnTo>
                  <a:pt x="6095999" y="0"/>
                </a:lnTo>
                <a:lnTo>
                  <a:pt x="6095999" y="6858000"/>
                </a:lnTo>
                <a:lnTo>
                  <a:pt x="0" y="6858000"/>
                </a:lnTo>
                <a:lnTo>
                  <a:pt x="0" y="6857999"/>
                </a:lnTo>
                <a:lnTo>
                  <a:pt x="4220980" y="6857999"/>
                </a:lnTo>
                <a:lnTo>
                  <a:pt x="4213164" y="6851010"/>
                </a:lnTo>
                <a:cubicBezTo>
                  <a:pt x="4181666" y="6825777"/>
                  <a:pt x="4066661" y="6744343"/>
                  <a:pt x="4062999" y="6737842"/>
                </a:cubicBezTo>
                <a:cubicBezTo>
                  <a:pt x="4024279" y="6693220"/>
                  <a:pt x="4060463" y="6731339"/>
                  <a:pt x="3994350" y="6686435"/>
                </a:cubicBezTo>
                <a:cubicBezTo>
                  <a:pt x="3947033" y="6670674"/>
                  <a:pt x="3899856" y="6566625"/>
                  <a:pt x="3859426" y="6512643"/>
                </a:cubicBezTo>
                <a:cubicBezTo>
                  <a:pt x="3843619" y="6494605"/>
                  <a:pt x="3819111" y="6476220"/>
                  <a:pt x="3795266" y="6469055"/>
                </a:cubicBezTo>
                <a:cubicBezTo>
                  <a:pt x="3772240" y="6479507"/>
                  <a:pt x="3769424" y="6446115"/>
                  <a:pt x="3752228" y="6440526"/>
                </a:cubicBezTo>
                <a:cubicBezTo>
                  <a:pt x="3742060" y="6447641"/>
                  <a:pt x="3719048" y="6424775"/>
                  <a:pt x="3716355" y="6414007"/>
                </a:cubicBezTo>
                <a:cubicBezTo>
                  <a:pt x="3729286" y="6392352"/>
                  <a:pt x="3629924" y="6387100"/>
                  <a:pt x="3629916" y="6370687"/>
                </a:cubicBezTo>
                <a:cubicBezTo>
                  <a:pt x="3600280" y="6362353"/>
                  <a:pt x="3495200" y="6368444"/>
                  <a:pt x="3479034" y="6339494"/>
                </a:cubicBezTo>
                <a:cubicBezTo>
                  <a:pt x="3420435" y="6317314"/>
                  <a:pt x="3345614" y="6290932"/>
                  <a:pt x="3319627" y="6285893"/>
                </a:cubicBezTo>
                <a:cubicBezTo>
                  <a:pt x="3282294" y="6327705"/>
                  <a:pt x="3185936" y="6185255"/>
                  <a:pt x="3075494" y="6164273"/>
                </a:cubicBezTo>
                <a:cubicBezTo>
                  <a:pt x="3059427" y="6166243"/>
                  <a:pt x="3051440" y="6164859"/>
                  <a:pt x="3050019" y="6153683"/>
                </a:cubicBezTo>
                <a:cubicBezTo>
                  <a:pt x="3016030" y="6146243"/>
                  <a:pt x="2991340" y="6114870"/>
                  <a:pt x="2963636" y="6123708"/>
                </a:cubicBezTo>
                <a:cubicBezTo>
                  <a:pt x="2928425" y="6105855"/>
                  <a:pt x="2947049" y="6092097"/>
                  <a:pt x="2914912" y="6078439"/>
                </a:cubicBezTo>
                <a:lnTo>
                  <a:pt x="2770812" y="6041758"/>
                </a:lnTo>
                <a:cubicBezTo>
                  <a:pt x="2750466" y="6034724"/>
                  <a:pt x="2729222" y="6014032"/>
                  <a:pt x="2708585" y="6007728"/>
                </a:cubicBezTo>
                <a:lnTo>
                  <a:pt x="2687072" y="6003931"/>
                </a:lnTo>
                <a:lnTo>
                  <a:pt x="2674457" y="5991515"/>
                </a:lnTo>
                <a:cubicBezTo>
                  <a:pt x="2668773" y="5988707"/>
                  <a:pt x="2661696" y="5988167"/>
                  <a:pt x="2652298" y="5991525"/>
                </a:cubicBezTo>
                <a:cubicBezTo>
                  <a:pt x="2634345" y="5986939"/>
                  <a:pt x="2583809" y="5969299"/>
                  <a:pt x="2566743" y="5963996"/>
                </a:cubicBezTo>
                <a:lnTo>
                  <a:pt x="2549903" y="5959709"/>
                </a:lnTo>
                <a:lnTo>
                  <a:pt x="2542177" y="5951723"/>
                </a:lnTo>
                <a:cubicBezTo>
                  <a:pt x="2529898" y="5945994"/>
                  <a:pt x="2498812" y="5935402"/>
                  <a:pt x="2476225" y="5925338"/>
                </a:cubicBezTo>
                <a:cubicBezTo>
                  <a:pt x="2457810" y="5911056"/>
                  <a:pt x="2433846" y="5899348"/>
                  <a:pt x="2406656" y="5891344"/>
                </a:cubicBezTo>
                <a:cubicBezTo>
                  <a:pt x="2400991" y="5896275"/>
                  <a:pt x="2393612" y="5885783"/>
                  <a:pt x="2389160" y="5883030"/>
                </a:cubicBezTo>
                <a:cubicBezTo>
                  <a:pt x="2387458" y="5886701"/>
                  <a:pt x="2375233" y="5885881"/>
                  <a:pt x="2372540" y="5881920"/>
                </a:cubicBezTo>
                <a:cubicBezTo>
                  <a:pt x="2293168" y="5849488"/>
                  <a:pt x="2325743" y="5894734"/>
                  <a:pt x="2283811" y="5862541"/>
                </a:cubicBezTo>
                <a:cubicBezTo>
                  <a:pt x="2275730" y="5859531"/>
                  <a:pt x="2268484" y="5859925"/>
                  <a:pt x="2261759" y="5861764"/>
                </a:cubicBezTo>
                <a:lnTo>
                  <a:pt x="2219265" y="5849327"/>
                </a:lnTo>
                <a:cubicBezTo>
                  <a:pt x="2203078" y="5842651"/>
                  <a:pt x="2185672" y="5837119"/>
                  <a:pt x="2167456" y="5832891"/>
                </a:cubicBezTo>
                <a:cubicBezTo>
                  <a:pt x="2161387" y="5839963"/>
                  <a:pt x="2149583" y="5826532"/>
                  <a:pt x="2143288" y="5823218"/>
                </a:cubicBezTo>
                <a:cubicBezTo>
                  <a:pt x="2141966" y="5828274"/>
                  <a:pt x="2126227" y="5828196"/>
                  <a:pt x="2121889" y="5823116"/>
                </a:cubicBezTo>
                <a:cubicBezTo>
                  <a:pt x="2013448" y="5786297"/>
                  <a:pt x="2065303" y="5844161"/>
                  <a:pt x="2004548" y="5804552"/>
                </a:cubicBezTo>
                <a:cubicBezTo>
                  <a:pt x="1993575" y="5801194"/>
                  <a:pt x="1984449" y="5802325"/>
                  <a:pt x="1976317" y="5805346"/>
                </a:cubicBezTo>
                <a:lnTo>
                  <a:pt x="1960968" y="5813703"/>
                </a:lnTo>
                <a:lnTo>
                  <a:pt x="1951886" y="5808313"/>
                </a:lnTo>
                <a:cubicBezTo>
                  <a:pt x="1914205" y="5801767"/>
                  <a:pt x="1900427" y="5810657"/>
                  <a:pt x="1881129" y="5796205"/>
                </a:cubicBezTo>
                <a:cubicBezTo>
                  <a:pt x="1847467" y="5788576"/>
                  <a:pt x="1808824" y="5783942"/>
                  <a:pt x="1778393" y="5776687"/>
                </a:cubicBezTo>
                <a:cubicBezTo>
                  <a:pt x="1764338" y="5756704"/>
                  <a:pt x="1721542" y="5761928"/>
                  <a:pt x="1698544" y="5752677"/>
                </a:cubicBezTo>
                <a:cubicBezTo>
                  <a:pt x="1688689" y="5744367"/>
                  <a:pt x="1680710" y="5741898"/>
                  <a:pt x="1667763" y="5746936"/>
                </a:cubicBezTo>
                <a:cubicBezTo>
                  <a:pt x="1622782" y="5706970"/>
                  <a:pt x="1636232" y="5740258"/>
                  <a:pt x="1589890" y="5720079"/>
                </a:cubicBezTo>
                <a:cubicBezTo>
                  <a:pt x="1550522" y="5700408"/>
                  <a:pt x="1504390" y="5684235"/>
                  <a:pt x="1470745" y="5647268"/>
                </a:cubicBezTo>
                <a:cubicBezTo>
                  <a:pt x="1465307" y="5637473"/>
                  <a:pt x="1447590" y="5631171"/>
                  <a:pt x="1431171" y="5633192"/>
                </a:cubicBezTo>
                <a:cubicBezTo>
                  <a:pt x="1428344" y="5633540"/>
                  <a:pt x="1425665" y="5634127"/>
                  <a:pt x="1423215" y="5634934"/>
                </a:cubicBezTo>
                <a:cubicBezTo>
                  <a:pt x="1404063" y="5609561"/>
                  <a:pt x="1384477" y="5616951"/>
                  <a:pt x="1377158" y="5600720"/>
                </a:cubicBezTo>
                <a:cubicBezTo>
                  <a:pt x="1337416" y="5587406"/>
                  <a:pt x="1299119" y="5594952"/>
                  <a:pt x="1292001" y="5580595"/>
                </a:cubicBezTo>
                <a:cubicBezTo>
                  <a:pt x="1270404" y="5577445"/>
                  <a:pt x="1236263" y="5586393"/>
                  <a:pt x="1224877" y="5570207"/>
                </a:cubicBezTo>
                <a:cubicBezTo>
                  <a:pt x="1218892" y="5580643"/>
                  <a:pt x="1203320" y="5557444"/>
                  <a:pt x="1188481" y="5562311"/>
                </a:cubicBezTo>
                <a:cubicBezTo>
                  <a:pt x="1177571" y="5566931"/>
                  <a:pt x="1170302" y="5560971"/>
                  <a:pt x="1160620" y="5558862"/>
                </a:cubicBezTo>
                <a:cubicBezTo>
                  <a:pt x="1146504" y="5561577"/>
                  <a:pt x="1106544" y="5545833"/>
                  <a:pt x="1097113" y="5537725"/>
                </a:cubicBezTo>
                <a:cubicBezTo>
                  <a:pt x="1076260" y="5511528"/>
                  <a:pt x="1012618" y="5517876"/>
                  <a:pt x="994944" y="5497522"/>
                </a:cubicBezTo>
                <a:cubicBezTo>
                  <a:pt x="987638" y="5493756"/>
                  <a:pt x="980141" y="5491480"/>
                  <a:pt x="972567" y="5490138"/>
                </a:cubicBezTo>
                <a:lnTo>
                  <a:pt x="927036" y="5488921"/>
                </a:lnTo>
                <a:lnTo>
                  <a:pt x="905198" y="5488488"/>
                </a:lnTo>
                <a:cubicBezTo>
                  <a:pt x="920127" y="5466532"/>
                  <a:pt x="847550" y="5479119"/>
                  <a:pt x="871473" y="5463326"/>
                </a:cubicBezTo>
                <a:cubicBezTo>
                  <a:pt x="835241" y="5455796"/>
                  <a:pt x="824844" y="5441869"/>
                  <a:pt x="787335" y="5431076"/>
                </a:cubicBezTo>
                <a:lnTo>
                  <a:pt x="646418" y="5398569"/>
                </a:lnTo>
                <a:cubicBezTo>
                  <a:pt x="594533" y="5378172"/>
                  <a:pt x="569175" y="5376706"/>
                  <a:pt x="522316" y="5365133"/>
                </a:cubicBezTo>
                <a:cubicBezTo>
                  <a:pt x="485699" y="5316148"/>
                  <a:pt x="451396" y="5327743"/>
                  <a:pt x="425051" y="5295085"/>
                </a:cubicBezTo>
                <a:cubicBezTo>
                  <a:pt x="373115" y="5280721"/>
                  <a:pt x="376598" y="5265782"/>
                  <a:pt x="318461" y="5265657"/>
                </a:cubicBezTo>
                <a:lnTo>
                  <a:pt x="266536" y="5232252"/>
                </a:lnTo>
                <a:cubicBezTo>
                  <a:pt x="254867" y="5225616"/>
                  <a:pt x="251642" y="5227516"/>
                  <a:pt x="248444" y="5225838"/>
                </a:cubicBezTo>
                <a:lnTo>
                  <a:pt x="247345" y="5222181"/>
                </a:lnTo>
                <a:lnTo>
                  <a:pt x="237345" y="5217023"/>
                </a:lnTo>
                <a:lnTo>
                  <a:pt x="219603" y="5204977"/>
                </a:lnTo>
                <a:lnTo>
                  <a:pt x="214443" y="5204489"/>
                </a:lnTo>
                <a:lnTo>
                  <a:pt x="184816" y="5189073"/>
                </a:lnTo>
                <a:lnTo>
                  <a:pt x="183534" y="5189699"/>
                </a:lnTo>
                <a:cubicBezTo>
                  <a:pt x="179981" y="5190754"/>
                  <a:pt x="176085" y="5190869"/>
                  <a:pt x="171363" y="5189023"/>
                </a:cubicBezTo>
                <a:cubicBezTo>
                  <a:pt x="165797" y="5204157"/>
                  <a:pt x="163531" y="5192594"/>
                  <a:pt x="150096" y="5185813"/>
                </a:cubicBezTo>
                <a:lnTo>
                  <a:pt x="59253" y="5172817"/>
                </a:lnTo>
                <a:lnTo>
                  <a:pt x="52526" y="5170052"/>
                </a:lnTo>
                <a:lnTo>
                  <a:pt x="52188" y="5170183"/>
                </a:lnTo>
                <a:cubicBezTo>
                  <a:pt x="50293" y="5169980"/>
                  <a:pt x="47917" y="5169219"/>
                  <a:pt x="44687" y="5167637"/>
                </a:cubicBezTo>
                <a:lnTo>
                  <a:pt x="40261" y="5165012"/>
                </a:lnTo>
                <a:lnTo>
                  <a:pt x="27209" y="5159648"/>
                </a:lnTo>
                <a:lnTo>
                  <a:pt x="21368" y="5159036"/>
                </a:lnTo>
                <a:lnTo>
                  <a:pt x="0" y="5158850"/>
                </a:lnTo>
                <a:close/>
              </a:path>
            </a:pathLst>
          </a:cu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8D29F1D7-A17A-7594-BED4-D90D665D6152}"/>
              </a:ext>
            </a:extLst>
          </p:cNvPr>
          <p:cNvSpPr txBox="1"/>
          <p:nvPr/>
        </p:nvSpPr>
        <p:spPr>
          <a:xfrm>
            <a:off x="449863" y="5234320"/>
            <a:ext cx="5198489" cy="7522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100" kern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Kalifornie</a:t>
            </a:r>
            <a:r>
              <a:rPr lang="en-US" sz="31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 1848 - 1855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C638945C-0B3F-9DDB-6C8A-EADBE2313F9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370" r="23722" b="-1"/>
          <a:stretch/>
        </p:blipFill>
        <p:spPr>
          <a:xfrm>
            <a:off x="-4041" y="10"/>
            <a:ext cx="4627138" cy="5158840"/>
          </a:xfrm>
          <a:custGeom>
            <a:avLst/>
            <a:gdLst/>
            <a:ahLst/>
            <a:cxnLst/>
            <a:rect l="l" t="t" r="r" b="b"/>
            <a:pathLst>
              <a:path w="6096000" h="5158850">
                <a:moveTo>
                  <a:pt x="0" y="0"/>
                </a:moveTo>
                <a:lnTo>
                  <a:pt x="6096000" y="0"/>
                </a:lnTo>
                <a:lnTo>
                  <a:pt x="6096000" y="5158850"/>
                </a:lnTo>
                <a:lnTo>
                  <a:pt x="5957305" y="5157644"/>
                </a:lnTo>
                <a:cubicBezTo>
                  <a:pt x="5920540" y="5151975"/>
                  <a:pt x="5887096" y="5153588"/>
                  <a:pt x="5857259" y="5143603"/>
                </a:cubicBezTo>
                <a:cubicBezTo>
                  <a:pt x="5843335" y="5146861"/>
                  <a:pt x="5830921" y="5147051"/>
                  <a:pt x="5821375" y="5137142"/>
                </a:cubicBezTo>
                <a:cubicBezTo>
                  <a:pt x="5786501" y="5134144"/>
                  <a:pt x="5775399" y="5144200"/>
                  <a:pt x="5755916" y="5131695"/>
                </a:cubicBezTo>
                <a:cubicBezTo>
                  <a:pt x="5732132" y="5146996"/>
                  <a:pt x="5732735" y="5139753"/>
                  <a:pt x="5725007" y="5132964"/>
                </a:cubicBezTo>
                <a:lnTo>
                  <a:pt x="5723810" y="5132374"/>
                </a:lnTo>
                <a:lnTo>
                  <a:pt x="5720531" y="5134578"/>
                </a:lnTo>
                <a:lnTo>
                  <a:pt x="5714795" y="5134902"/>
                </a:lnTo>
                <a:lnTo>
                  <a:pt x="5700142" y="5131655"/>
                </a:lnTo>
                <a:lnTo>
                  <a:pt x="5694799" y="5129754"/>
                </a:lnTo>
                <a:cubicBezTo>
                  <a:pt x="5691058" y="5128696"/>
                  <a:pt x="5688491" y="5128320"/>
                  <a:pt x="5686627" y="5128420"/>
                </a:cubicBezTo>
                <a:lnTo>
                  <a:pt x="5686371" y="5128603"/>
                </a:lnTo>
                <a:lnTo>
                  <a:pt x="5678819" y="5126929"/>
                </a:lnTo>
                <a:cubicBezTo>
                  <a:pt x="5666199" y="5123608"/>
                  <a:pt x="5654035" y="5119908"/>
                  <a:pt x="5642547" y="5116000"/>
                </a:cubicBezTo>
                <a:cubicBezTo>
                  <a:pt x="5629445" y="5126457"/>
                  <a:pt x="5588783" y="5104807"/>
                  <a:pt x="5587979" y="5128480"/>
                </a:cubicBezTo>
                <a:cubicBezTo>
                  <a:pt x="5572317" y="5123886"/>
                  <a:pt x="5564904" y="5112774"/>
                  <a:pt x="5566635" y="5128675"/>
                </a:cubicBezTo>
                <a:cubicBezTo>
                  <a:pt x="5561375" y="5127594"/>
                  <a:pt x="5557787" y="5128327"/>
                  <a:pt x="5554953" y="5129937"/>
                </a:cubicBezTo>
                <a:lnTo>
                  <a:pt x="5554039" y="5130763"/>
                </a:lnTo>
                <a:lnTo>
                  <a:pt x="5514254" y="5120517"/>
                </a:lnTo>
                <a:lnTo>
                  <a:pt x="5492156" y="5111382"/>
                </a:lnTo>
                <a:lnTo>
                  <a:pt x="5480446" y="5107855"/>
                </a:lnTo>
                <a:lnTo>
                  <a:pt x="5477744" y="5104402"/>
                </a:lnTo>
                <a:cubicBezTo>
                  <a:pt x="5474490" y="5102038"/>
                  <a:pt x="5469391" y="5100405"/>
                  <a:pt x="5460150" y="5100442"/>
                </a:cubicBezTo>
                <a:lnTo>
                  <a:pt x="5457901" y="5100914"/>
                </a:lnTo>
                <a:lnTo>
                  <a:pt x="5444243" y="5094201"/>
                </a:lnTo>
                <a:cubicBezTo>
                  <a:pt x="5439994" y="5091441"/>
                  <a:pt x="5436419" y="5088231"/>
                  <a:pt x="5433825" y="5084410"/>
                </a:cubicBezTo>
                <a:cubicBezTo>
                  <a:pt x="5379443" y="5093528"/>
                  <a:pt x="5336110" y="5069767"/>
                  <a:pt x="5280996" y="5063773"/>
                </a:cubicBezTo>
                <a:cubicBezTo>
                  <a:pt x="5250806" y="5055129"/>
                  <a:pt x="5168599" y="5059471"/>
                  <a:pt x="5161582" y="5030966"/>
                </a:cubicBezTo>
                <a:cubicBezTo>
                  <a:pt x="5121870" y="5022662"/>
                  <a:pt x="5095637" y="5020496"/>
                  <a:pt x="5042717" y="5013952"/>
                </a:cubicBezTo>
                <a:cubicBezTo>
                  <a:pt x="4991136" y="4983679"/>
                  <a:pt x="4902283" y="4990567"/>
                  <a:pt x="4840514" y="4970468"/>
                </a:cubicBezTo>
                <a:cubicBezTo>
                  <a:pt x="4799904" y="4987615"/>
                  <a:pt x="4824087" y="4969531"/>
                  <a:pt x="4786778" y="4967817"/>
                </a:cubicBezTo>
                <a:cubicBezTo>
                  <a:pt x="4801901" y="4948343"/>
                  <a:pt x="4739845" y="4972374"/>
                  <a:pt x="4743741" y="4948216"/>
                </a:cubicBezTo>
                <a:cubicBezTo>
                  <a:pt x="4736829" y="4948670"/>
                  <a:pt x="4730010" y="4949869"/>
                  <a:pt x="4723136" y="4951257"/>
                </a:cubicBezTo>
                <a:lnTo>
                  <a:pt x="4719535" y="4951970"/>
                </a:lnTo>
                <a:lnTo>
                  <a:pt x="4706143" y="4950704"/>
                </a:lnTo>
                <a:lnTo>
                  <a:pt x="4701098" y="4955500"/>
                </a:lnTo>
                <a:lnTo>
                  <a:pt x="4680034" y="4957289"/>
                </a:lnTo>
                <a:cubicBezTo>
                  <a:pt x="4672339" y="4957161"/>
                  <a:pt x="4664292" y="4956094"/>
                  <a:pt x="4655741" y="4953520"/>
                </a:cubicBezTo>
                <a:cubicBezTo>
                  <a:pt x="4636359" y="4940479"/>
                  <a:pt x="4599701" y="4946454"/>
                  <a:pt x="4569298" y="4940691"/>
                </a:cubicBezTo>
                <a:lnTo>
                  <a:pt x="4555978" y="4935439"/>
                </a:lnTo>
                <a:lnTo>
                  <a:pt x="4508950" y="4932725"/>
                </a:lnTo>
                <a:cubicBezTo>
                  <a:pt x="4495669" y="4931511"/>
                  <a:pt x="4482007" y="4929765"/>
                  <a:pt x="4467838" y="4927057"/>
                </a:cubicBezTo>
                <a:lnTo>
                  <a:pt x="4441949" y="4920349"/>
                </a:lnTo>
                <a:lnTo>
                  <a:pt x="4394719" y="4912853"/>
                </a:lnTo>
                <a:lnTo>
                  <a:pt x="4356810" y="4916186"/>
                </a:lnTo>
                <a:lnTo>
                  <a:pt x="4222145" y="4920166"/>
                </a:lnTo>
                <a:cubicBezTo>
                  <a:pt x="4202488" y="4924963"/>
                  <a:pt x="4184742" y="4944595"/>
                  <a:pt x="4160481" y="4934555"/>
                </a:cubicBezTo>
                <a:cubicBezTo>
                  <a:pt x="4165854" y="4945670"/>
                  <a:pt x="4131661" y="4931019"/>
                  <a:pt x="4124879" y="4940397"/>
                </a:cubicBezTo>
                <a:cubicBezTo>
                  <a:pt x="4120895" y="4948198"/>
                  <a:pt x="4109593" y="4945570"/>
                  <a:pt x="4100114" y="4947117"/>
                </a:cubicBezTo>
                <a:cubicBezTo>
                  <a:pt x="4091835" y="4954382"/>
                  <a:pt x="4045978" y="4954676"/>
                  <a:pt x="4030957" y="4950944"/>
                </a:cubicBezTo>
                <a:cubicBezTo>
                  <a:pt x="3989825" y="4935537"/>
                  <a:pt x="3946860" y="4963196"/>
                  <a:pt x="3913764" y="4951738"/>
                </a:cubicBezTo>
                <a:cubicBezTo>
                  <a:pt x="3904534" y="4951024"/>
                  <a:pt x="3896577" y="4951663"/>
                  <a:pt x="3889457" y="4953140"/>
                </a:cubicBezTo>
                <a:lnTo>
                  <a:pt x="3871115" y="4959252"/>
                </a:lnTo>
                <a:lnTo>
                  <a:pt x="3869086" y="4964946"/>
                </a:lnTo>
                <a:lnTo>
                  <a:pt x="3856124" y="4966504"/>
                </a:lnTo>
                <a:lnTo>
                  <a:pt x="3835967" y="4975175"/>
                </a:lnTo>
                <a:cubicBezTo>
                  <a:pt x="3826465" y="4950975"/>
                  <a:pt x="3782586" y="4987146"/>
                  <a:pt x="3785910" y="4965148"/>
                </a:cubicBezTo>
                <a:cubicBezTo>
                  <a:pt x="3750785" y="4971249"/>
                  <a:pt x="3699033" y="4952693"/>
                  <a:pt x="3671085" y="4977741"/>
                </a:cubicBezTo>
                <a:cubicBezTo>
                  <a:pt x="3621255" y="4982620"/>
                  <a:pt x="3562637" y="4994206"/>
                  <a:pt x="3486928" y="4994420"/>
                </a:cubicBezTo>
                <a:cubicBezTo>
                  <a:pt x="3446030" y="4994640"/>
                  <a:pt x="3343460" y="4976299"/>
                  <a:pt x="3280956" y="4975036"/>
                </a:cubicBezTo>
                <a:cubicBezTo>
                  <a:pt x="3227193" y="4980695"/>
                  <a:pt x="3256481" y="4973778"/>
                  <a:pt x="3211563" y="4993919"/>
                </a:cubicBezTo>
                <a:cubicBezTo>
                  <a:pt x="3207119" y="4990757"/>
                  <a:pt x="3170070" y="4988394"/>
                  <a:pt x="3164681" y="4986606"/>
                </a:cubicBezTo>
                <a:lnTo>
                  <a:pt x="3127171" y="4979411"/>
                </a:lnTo>
                <a:lnTo>
                  <a:pt x="3096889" y="4976795"/>
                </a:lnTo>
                <a:cubicBezTo>
                  <a:pt x="3088441" y="4978753"/>
                  <a:pt x="3082883" y="4978233"/>
                  <a:pt x="3078620" y="4976620"/>
                </a:cubicBezTo>
                <a:lnTo>
                  <a:pt x="3074275" y="4973840"/>
                </a:lnTo>
                <a:lnTo>
                  <a:pt x="3036436" y="4968613"/>
                </a:lnTo>
                <a:lnTo>
                  <a:pt x="3031995" y="4969990"/>
                </a:lnTo>
                <a:lnTo>
                  <a:pt x="2994028" y="4967956"/>
                </a:lnTo>
                <a:cubicBezTo>
                  <a:pt x="2992299" y="4970105"/>
                  <a:pt x="2989407" y="4971561"/>
                  <a:pt x="2984001" y="4971609"/>
                </a:cubicBezTo>
                <a:cubicBezTo>
                  <a:pt x="2994191" y="4986644"/>
                  <a:pt x="2981386" y="4977427"/>
                  <a:pt x="2964542" y="4976237"/>
                </a:cubicBezTo>
                <a:cubicBezTo>
                  <a:pt x="2976613" y="4999323"/>
                  <a:pt x="2927627" y="4986817"/>
                  <a:pt x="2921274" y="4999668"/>
                </a:cubicBezTo>
                <a:cubicBezTo>
                  <a:pt x="2908629" y="4998274"/>
                  <a:pt x="2895476" y="4997220"/>
                  <a:pt x="2882111" y="4996632"/>
                </a:cubicBezTo>
                <a:lnTo>
                  <a:pt x="2874282" y="4996582"/>
                </a:lnTo>
                <a:cubicBezTo>
                  <a:pt x="2874237" y="4996658"/>
                  <a:pt x="2874193" y="4996735"/>
                  <a:pt x="2874147" y="4996812"/>
                </a:cubicBezTo>
                <a:cubicBezTo>
                  <a:pt x="2872492" y="4997296"/>
                  <a:pt x="2869935" y="4997466"/>
                  <a:pt x="2865932" y="4997221"/>
                </a:cubicBezTo>
                <a:lnTo>
                  <a:pt x="2860008" y="4996489"/>
                </a:lnTo>
                <a:lnTo>
                  <a:pt x="2844819" y="4996392"/>
                </a:lnTo>
                <a:lnTo>
                  <a:pt x="2839735" y="4997900"/>
                </a:lnTo>
                <a:lnTo>
                  <a:pt x="2837922" y="5000718"/>
                </a:lnTo>
                <a:lnTo>
                  <a:pt x="2836507" y="5000394"/>
                </a:lnTo>
                <a:cubicBezTo>
                  <a:pt x="2825749" y="4995427"/>
                  <a:pt x="2822382" y="4988291"/>
                  <a:pt x="2808859" y="5008050"/>
                </a:cubicBezTo>
                <a:cubicBezTo>
                  <a:pt x="2784233" y="4999995"/>
                  <a:pt x="2779499" y="5012041"/>
                  <a:pt x="2745907" y="5016391"/>
                </a:cubicBezTo>
                <a:cubicBezTo>
                  <a:pt x="2731796" y="5008784"/>
                  <a:pt x="2720518" y="5011549"/>
                  <a:pt x="2709519" y="5017601"/>
                </a:cubicBezTo>
                <a:cubicBezTo>
                  <a:pt x="2676766" y="5014138"/>
                  <a:pt x="2646981" y="5022656"/>
                  <a:pt x="2610212" y="5024813"/>
                </a:cubicBezTo>
                <a:cubicBezTo>
                  <a:pt x="2570359" y="5014992"/>
                  <a:pt x="2550109" y="5032793"/>
                  <a:pt x="2510814" y="5035020"/>
                </a:cubicBezTo>
                <a:cubicBezTo>
                  <a:pt x="2476639" y="5017991"/>
                  <a:pt x="2482834" y="5049980"/>
                  <a:pt x="2462736" y="5056754"/>
                </a:cubicBezTo>
                <a:lnTo>
                  <a:pt x="2457050" y="5057379"/>
                </a:lnTo>
                <a:lnTo>
                  <a:pt x="2442184" y="5054901"/>
                </a:lnTo>
                <a:lnTo>
                  <a:pt x="2436703" y="5053277"/>
                </a:lnTo>
                <a:cubicBezTo>
                  <a:pt x="2432888" y="5052418"/>
                  <a:pt x="2430299" y="5052175"/>
                  <a:pt x="2428451" y="5052373"/>
                </a:cubicBezTo>
                <a:lnTo>
                  <a:pt x="2420551" y="5051292"/>
                </a:lnTo>
                <a:cubicBezTo>
                  <a:pt x="2407700" y="5048633"/>
                  <a:pt x="2395274" y="5045570"/>
                  <a:pt x="2383501" y="5042264"/>
                </a:cubicBezTo>
                <a:cubicBezTo>
                  <a:pt x="2362992" y="5043848"/>
                  <a:pt x="2317884" y="5059023"/>
                  <a:pt x="2297493" y="5060796"/>
                </a:cubicBezTo>
                <a:lnTo>
                  <a:pt x="2261156" y="5052905"/>
                </a:lnTo>
                <a:lnTo>
                  <a:pt x="2200581" y="5036274"/>
                </a:lnTo>
                <a:lnTo>
                  <a:pt x="2198380" y="5036861"/>
                </a:lnTo>
                <a:lnTo>
                  <a:pt x="2116066" y="5030866"/>
                </a:lnTo>
                <a:cubicBezTo>
                  <a:pt x="2111600" y="5028328"/>
                  <a:pt x="2059664" y="5017338"/>
                  <a:pt x="2056754" y="5013653"/>
                </a:cubicBezTo>
                <a:cubicBezTo>
                  <a:pt x="2003393" y="5025622"/>
                  <a:pt x="1998298" y="5020073"/>
                  <a:pt x="1942916" y="5016969"/>
                </a:cubicBezTo>
                <a:cubicBezTo>
                  <a:pt x="1882138" y="5005950"/>
                  <a:pt x="1836966" y="4987831"/>
                  <a:pt x="1796717" y="4981610"/>
                </a:cubicBezTo>
                <a:cubicBezTo>
                  <a:pt x="1724075" y="4970499"/>
                  <a:pt x="1636218" y="4947449"/>
                  <a:pt x="1583222" y="4942334"/>
                </a:cubicBezTo>
                <a:cubicBezTo>
                  <a:pt x="1544265" y="4961611"/>
                  <a:pt x="1556109" y="4938719"/>
                  <a:pt x="1518821" y="4938963"/>
                </a:cubicBezTo>
                <a:cubicBezTo>
                  <a:pt x="1497291" y="4936197"/>
                  <a:pt x="1483221" y="4927794"/>
                  <a:pt x="1471837" y="4925740"/>
                </a:cubicBezTo>
                <a:lnTo>
                  <a:pt x="1450515" y="4926642"/>
                </a:lnTo>
                <a:lnTo>
                  <a:pt x="1437078" y="4926078"/>
                </a:lnTo>
                <a:lnTo>
                  <a:pt x="1432462" y="4931139"/>
                </a:lnTo>
                <a:lnTo>
                  <a:pt x="1411645" y="4934032"/>
                </a:lnTo>
                <a:cubicBezTo>
                  <a:pt x="1384856" y="4931153"/>
                  <a:pt x="1306656" y="4918434"/>
                  <a:pt x="1271729" y="4913863"/>
                </a:cubicBezTo>
                <a:cubicBezTo>
                  <a:pt x="1258697" y="4907976"/>
                  <a:pt x="1213546" y="4901042"/>
                  <a:pt x="1202076" y="4906608"/>
                </a:cubicBezTo>
                <a:cubicBezTo>
                  <a:pt x="1192059" y="4906580"/>
                  <a:pt x="1182171" y="4902320"/>
                  <a:pt x="1174670" y="4909064"/>
                </a:cubicBezTo>
                <a:cubicBezTo>
                  <a:pt x="1163701" y="4916862"/>
                  <a:pt x="1136874" y="4897641"/>
                  <a:pt x="1137035" y="4908989"/>
                </a:cubicBezTo>
                <a:cubicBezTo>
                  <a:pt x="1117838" y="4895687"/>
                  <a:pt x="1091386" y="4911450"/>
                  <a:pt x="1069882" y="4912892"/>
                </a:cubicBezTo>
                <a:cubicBezTo>
                  <a:pt x="1055589" y="4900472"/>
                  <a:pt x="1024570" y="4915744"/>
                  <a:pt x="980935" y="4911119"/>
                </a:cubicBezTo>
                <a:cubicBezTo>
                  <a:pt x="947614" y="4906556"/>
                  <a:pt x="913224" y="4897403"/>
                  <a:pt x="869960" y="4885518"/>
                </a:cubicBezTo>
                <a:cubicBezTo>
                  <a:pt x="819114" y="4856727"/>
                  <a:pt x="768074" y="4850663"/>
                  <a:pt x="721345" y="4839806"/>
                </a:cubicBezTo>
                <a:cubicBezTo>
                  <a:pt x="667944" y="4829906"/>
                  <a:pt x="698286" y="4859338"/>
                  <a:pt x="635428" y="4830000"/>
                </a:cubicBezTo>
                <a:cubicBezTo>
                  <a:pt x="626286" y="4837571"/>
                  <a:pt x="617638" y="4836842"/>
                  <a:pt x="604106" y="4830842"/>
                </a:cubicBezTo>
                <a:cubicBezTo>
                  <a:pt x="583276" y="4833091"/>
                  <a:pt x="539859" y="4845979"/>
                  <a:pt x="510451" y="4843485"/>
                </a:cubicBezTo>
                <a:cubicBezTo>
                  <a:pt x="489781" y="4840800"/>
                  <a:pt x="443867" y="4818678"/>
                  <a:pt x="427656" y="4815877"/>
                </a:cubicBezTo>
                <a:cubicBezTo>
                  <a:pt x="424088" y="4817297"/>
                  <a:pt x="419580" y="4820561"/>
                  <a:pt x="413184" y="4826676"/>
                </a:cubicBezTo>
                <a:cubicBezTo>
                  <a:pt x="387673" y="4816699"/>
                  <a:pt x="379855" y="4828170"/>
                  <a:pt x="341772" y="4829671"/>
                </a:cubicBezTo>
                <a:cubicBezTo>
                  <a:pt x="327795" y="4821005"/>
                  <a:pt x="314729" y="4822794"/>
                  <a:pt x="301266" y="4827842"/>
                </a:cubicBezTo>
                <a:cubicBezTo>
                  <a:pt x="265781" y="4821714"/>
                  <a:pt x="231017" y="4827635"/>
                  <a:pt x="189886" y="4826710"/>
                </a:cubicBezTo>
                <a:cubicBezTo>
                  <a:pt x="147910" y="4813727"/>
                  <a:pt x="121702" y="4829584"/>
                  <a:pt x="77762" y="4828518"/>
                </a:cubicBezTo>
                <a:cubicBezTo>
                  <a:pt x="38733" y="4806108"/>
                  <a:pt x="44308" y="4851138"/>
                  <a:pt x="8164" y="4846203"/>
                </a:cubicBezTo>
                <a:lnTo>
                  <a:pt x="0" y="4843648"/>
                </a:lnTo>
                <a:lnTo>
                  <a:pt x="0" y="408068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51177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611ED6A-9E4F-D972-A2A7-029FEFEC71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858" r="1" b="1"/>
          <a:stretch/>
        </p:blipFill>
        <p:spPr>
          <a:xfrm>
            <a:off x="143314" y="166533"/>
            <a:ext cx="5855954" cy="317660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6691640E-3E95-ED3A-F7B5-62EE569FB3E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1" b="11284"/>
          <a:stretch/>
        </p:blipFill>
        <p:spPr>
          <a:xfrm>
            <a:off x="6137509" y="166533"/>
            <a:ext cx="2867106" cy="3160653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F0081D88-F72D-4F12-B07B-CE052DAB9A9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" b="35699"/>
          <a:stretch/>
        </p:blipFill>
        <p:spPr>
          <a:xfrm>
            <a:off x="143314" y="3509670"/>
            <a:ext cx="5855954" cy="3181797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AF6F72E7-9795-F57C-5748-74FF38FB8DE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3" b="8526"/>
          <a:stretch/>
        </p:blipFill>
        <p:spPr>
          <a:xfrm>
            <a:off x="6137509" y="3506741"/>
            <a:ext cx="2867106" cy="3184727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CAD700E5-1D80-05E6-D8CA-E64819EA6A88}"/>
              </a:ext>
            </a:extLst>
          </p:cNvPr>
          <p:cNvSpPr txBox="1"/>
          <p:nvPr/>
        </p:nvSpPr>
        <p:spPr>
          <a:xfrm>
            <a:off x="1887024" y="166533"/>
            <a:ext cx="23685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/>
              <a:t>San Francisco</a:t>
            </a:r>
          </a:p>
        </p:txBody>
      </p:sp>
    </p:spTree>
    <p:extLst>
      <p:ext uri="{BB962C8B-B14F-4D97-AF65-F5344CB8AC3E}">
        <p14:creationId xmlns:p14="http://schemas.microsoft.com/office/powerpoint/2010/main" val="285165465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otiv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546</TotalTime>
  <Words>82</Words>
  <Application>Microsoft Office PowerPoint</Application>
  <PresentationFormat>Předvádění na obrazovce (4:3)</PresentationFormat>
  <Paragraphs>29</Paragraphs>
  <Slides>24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8" baseType="lpstr">
      <vt:lpstr>Aptos</vt:lpstr>
      <vt:lpstr>Aptos Display</vt:lpstr>
      <vt:lpstr>Arial</vt:lpstr>
      <vt:lpstr>Motiv Office</vt:lpstr>
      <vt:lpstr>The Wild West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Pavlína Vostatková</dc:creator>
  <cp:lastModifiedBy>Pavlína Vostatková</cp:lastModifiedBy>
  <cp:revision>19</cp:revision>
  <dcterms:created xsi:type="dcterms:W3CDTF">2025-02-26T12:37:11Z</dcterms:created>
  <dcterms:modified xsi:type="dcterms:W3CDTF">2025-03-11T13:53:02Z</dcterms:modified>
</cp:coreProperties>
</file>