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C7B0C9-7D71-2517-49E9-C8A129577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21C1F3F-BC97-DFB5-990D-8FDB7EB67D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8502CB-E725-4AF2-B532-BE6D234FB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053203-8FDB-4760-7076-6AA8D07E1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987603-DE78-6472-84A9-6ABEE824A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662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411E40-1138-40E7-EE97-A806AF26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D8381FF-96FC-587B-93EB-244DD05D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942755-C59E-D75C-B74B-08E2A7623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647B553-D786-882D-8A73-7D55798BA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DC5F01-E57D-1BAE-EBBD-ED5DE6C1D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705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9D61AF6-6CE9-B78F-966C-97B3ABE85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EB4EBB5-19B2-9AB5-AD08-D08048E81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BD4EF1-3C70-5B64-02CB-C42F5C902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D884DFA-3381-45C8-FC16-1B03F01A2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48BF05-46D6-3882-9F19-DCB8DCD6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90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547838-EF67-A59F-8017-D29CEFEFE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385EB6-0DED-79D1-F1E7-A6E0174F2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A6D4CF-63B6-DF76-E7F3-524E31B6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FE842C-77D5-DF25-AE04-F487DB8DB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386458B-BCE7-539E-69E6-792FFF49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6319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5CCF1-D801-A553-7448-00A645784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985260B-64D5-5C75-3C06-F4CA482BCA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ED86DFE-DED7-D160-8060-71DDF21CB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9A868D-9877-EA9A-732E-2918A4926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B261355-CE8E-C01B-280B-942C2B24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931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61A06E-DB31-4783-E394-979150AF5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D9F75A-9219-62CD-AB6B-0F705E646F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BEE3DF4-6F27-91BC-4F4A-5AF2BCEB2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3B965DD-4023-92EB-B6B8-AB63A37BB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36419C-ED25-0835-BECB-7CFDA72A3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CB4058-1DDF-7B09-6B01-80452EA68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85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F8DCDD-28BA-6D67-AB6D-9426BB4C1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8366576-96F5-C857-D70D-96FD8E39A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657D962-C843-CB8D-02B8-1B0519A634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BEE73FC-6706-37FB-4DF8-3E79AB457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EB740B2-D7CA-DD44-982D-A1519146F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8F015B1-1972-F122-4610-175F6615B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DDDFB0-2B38-D591-55DD-FAA6E2DF3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19AA0DF-21D4-6772-03FB-C199DAAE7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620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2AEAC8-AEF7-98A2-1FFB-3E8322677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014279E-AABA-F3D5-E18D-9C9462FD5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4BB2B81-EAB6-194D-2708-3EB75F0C3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624DED6-E40B-4241-20E2-CF0A1A29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4466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7A1142F-4ADB-6B34-9CAB-F9039E27F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53E8F56-4FF0-85DE-02E9-AFBD0FCF6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199DEC-F39E-6395-D5FE-2FA3FAE3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4154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E07E95-B71F-C83A-8517-5D2A5605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2A62C3-ED34-63F2-A806-409C5AE90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0EB7EBB-F3F8-0AD6-D0F0-7B6320ABB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55322FD-34DC-7175-0006-625921D32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B2A232C-7D60-E21A-FA0A-B8B2941CC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82C2AF7-0245-1029-55AD-D9C7E31B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69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50D92A-AA9E-0E6E-8776-6F663552D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19C1F95E-2115-87C2-8408-A2CEEAB6FC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D8C1A0-32AD-7AC6-6EED-0070E44BA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53CBED-2DE9-C07A-86E7-C95959DA0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730C4CA-6574-2569-B74D-92053E18D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84BD990-0FF8-274F-7B71-BEEFB456B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184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007D592-CF4B-9865-0C3E-EEE94B6FF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41F814-182E-21AC-B2C0-97271976C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7F9D82-4910-3B91-4B97-CEB5CC127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D028-1A3E-4B0C-B856-45217D3A6178}" type="datetimeFigureOut">
              <a:rPr lang="cs-CZ" smtClean="0"/>
              <a:t>21.11.2025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DE68357-E861-E7E5-E4F7-1C40900C40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50E86F-781D-1246-C261-449B06375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7B1B0-0F07-45A5-9BE6-1AB80219955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1488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A7392F-48DA-35AC-33F6-DCE95F975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8464"/>
            <a:ext cx="9144000" cy="2387600"/>
          </a:xfrm>
        </p:spPr>
        <p:txBody>
          <a:bodyPr/>
          <a:lstStyle/>
          <a:p>
            <a:r>
              <a:rPr lang="cs-CZ" dirty="0"/>
              <a:t>JCVI </a:t>
            </a:r>
            <a:r>
              <a:rPr lang="bg-BG" dirty="0"/>
              <a:t>Современные проблемы общества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876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E4ECED8E-D32D-FE31-3E86-394574952FA3}"/>
              </a:ext>
            </a:extLst>
          </p:cNvPr>
          <p:cNvSpPr txBox="1"/>
          <p:nvPr/>
        </p:nvSpPr>
        <p:spPr>
          <a:xfrm>
            <a:off x="205047" y="282273"/>
            <a:ext cx="11909367" cy="6293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ДИСКУССИЯ: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 вы относитесь к введению базового безусловного дохода? Назовите плюсы и минусы базового безусловного дохода.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Вы часто пользуетесь социальными сетями? Ощущаете ли вы зависимость от социальных сетей? Информационное переутомление: болезнь цивилизации или временное явление?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Предложите пути решения мировой продовольственной проблемы и проблемы нехватки пресной воды.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 можно предотвратить рост националистических настроений в разных странах?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В чём заключается международное разделение труда?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Какое влияние имеют транснациональные корпорации в современном мире? Назовите причины поляризации развитых и слаборазвитых стран.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успех стал новой религией современного мира?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Как общество влияет на чувство собственного достоинства человека?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Почему одиночество становится социальной болезнью нашего времени?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503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F74C08-D7EC-FD9D-3E3D-80F2BACFC352}"/>
              </a:ext>
            </a:extLst>
          </p:cNvPr>
          <p:cNvSpPr txBox="1"/>
          <p:nvPr/>
        </p:nvSpPr>
        <p:spPr>
          <a:xfrm>
            <a:off x="1263535" y="2066582"/>
            <a:ext cx="9703723" cy="2288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Темы для эссе: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Культура отмены</a:t>
            </a:r>
            <a:r>
              <a:rPr lang="ru-RU" sz="20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. С</a:t>
            </a: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праведливость, граничащая с цензурой?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Мультикультурализм. Диалог культур или потеря идентичности?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Может ли общество быть морально нейтральным?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Можно ли оставаться искренним в обществе, где всё превращается в контент?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5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2C63AC28-255B-863E-AD40-FD8D37211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5922" cy="68580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763CAA2-B302-BDA5-6780-7FCE32F5A5D5}"/>
              </a:ext>
            </a:extLst>
          </p:cNvPr>
          <p:cNvSpPr txBox="1"/>
          <p:nvPr/>
        </p:nvSpPr>
        <p:spPr>
          <a:xfrm>
            <a:off x="9421091" y="903316"/>
            <a:ext cx="2322022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/>
              <a:t>Вы согласны с приведенной типологией?</a:t>
            </a:r>
          </a:p>
          <a:p>
            <a:endParaRPr lang="ru-RU" sz="2400" b="1" dirty="0"/>
          </a:p>
          <a:p>
            <a:r>
              <a:rPr lang="ru-RU" sz="2400" b="1" dirty="0"/>
              <a:t>Какие из указанных проблем кажутся Вам наиболее острыми?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902375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69_Epidemia_odinochestva">
            <a:hlinkClick r:id="" action="ppaction://media"/>
            <a:extLst>
              <a:ext uri="{FF2B5EF4-FFF2-40B4-BE49-F238E27FC236}">
                <a16:creationId xmlns:a16="http://schemas.microsoft.com/office/drawing/2014/main" id="{4206AF36-67EF-D2C2-F33C-7D41C3384C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44728" y="2247842"/>
            <a:ext cx="304800" cy="3048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4560415-9026-027A-DA6C-74FC2F5F77C8}"/>
              </a:ext>
            </a:extLst>
          </p:cNvPr>
          <p:cNvSpPr txBox="1"/>
          <p:nvPr/>
        </p:nvSpPr>
        <p:spPr>
          <a:xfrm>
            <a:off x="1463041" y="1303426"/>
            <a:ext cx="9371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Вы узнали о проблеме одиночества? Что Вы думаете об этой проблеме?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39_Bystraya_moda">
            <a:hlinkClick r:id="" action="ppaction://media"/>
            <a:extLst>
              <a:ext uri="{FF2B5EF4-FFF2-40B4-BE49-F238E27FC236}">
                <a16:creationId xmlns:a16="http://schemas.microsoft.com/office/drawing/2014/main" id="{884FBDA5-15E4-F308-7979-51344D4D7C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43848" y="5029835"/>
            <a:ext cx="304800" cy="3048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5EBAE190-8826-C865-D96D-8E2DC001CB3C}"/>
              </a:ext>
            </a:extLst>
          </p:cNvPr>
          <p:cNvSpPr txBox="1"/>
          <p:nvPr/>
        </p:nvSpPr>
        <p:spPr>
          <a:xfrm>
            <a:off x="1701337" y="3591098"/>
            <a:ext cx="9132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Вы узнали о проблеме быстрой моды? Каков Ваш взгляд на этот вопрос?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58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9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531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Širokoúhlá obrazovka</PresentationFormat>
  <Paragraphs>21</Paragraphs>
  <Slides>5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Motiv Office</vt:lpstr>
      <vt:lpstr>JCVI Современные проблемы общества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</cp:revision>
  <dcterms:created xsi:type="dcterms:W3CDTF">2025-11-21T10:29:10Z</dcterms:created>
  <dcterms:modified xsi:type="dcterms:W3CDTF">2025-11-21T10:29:21Z</dcterms:modified>
</cp:coreProperties>
</file>