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40D565-D933-49B6-88CB-419676B59113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F75FCB7-F923-4B17-AA2B-F88085B3DAF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HARJOITUKSIA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43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1 </a:t>
            </a:r>
            <a:r>
              <a:rPr lang="cs-CZ" dirty="0" err="1" smtClean="0"/>
              <a:t>Tee</a:t>
            </a:r>
            <a:r>
              <a:rPr lang="cs-CZ" dirty="0" smtClean="0"/>
              <a:t> </a:t>
            </a:r>
            <a:r>
              <a:rPr lang="cs-CZ" dirty="0" err="1" smtClean="0"/>
              <a:t>oikea</a:t>
            </a:r>
            <a:r>
              <a:rPr lang="cs-CZ" dirty="0" smtClean="0"/>
              <a:t> </a:t>
            </a:r>
            <a:r>
              <a:rPr lang="cs-CZ" dirty="0" err="1" smtClean="0"/>
              <a:t>kysymys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789512"/>
          </a:xfrm>
        </p:spPr>
        <p:txBody>
          <a:bodyPr/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Hän</a:t>
            </a:r>
            <a:r>
              <a:rPr lang="cs-CZ" sz="2400" dirty="0" smtClean="0"/>
              <a:t> on </a:t>
            </a:r>
            <a:r>
              <a:rPr lang="cs-CZ" sz="2400" dirty="0" err="1" smtClean="0"/>
              <a:t>Pekka</a:t>
            </a:r>
            <a:r>
              <a:rPr lang="cs-CZ" sz="2400" dirty="0" smtClean="0"/>
              <a:t> </a:t>
            </a:r>
            <a:r>
              <a:rPr lang="cs-CZ" sz="2400" dirty="0" err="1" smtClean="0"/>
              <a:t>Lahtela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Pekka</a:t>
            </a:r>
            <a:r>
              <a:rPr lang="cs-CZ" sz="2400" dirty="0" smtClean="0"/>
              <a:t> </a:t>
            </a:r>
            <a:r>
              <a:rPr lang="cs-CZ" sz="2400" dirty="0" err="1" smtClean="0"/>
              <a:t>ei</a:t>
            </a:r>
            <a:r>
              <a:rPr lang="cs-CZ" sz="2400" dirty="0" smtClean="0"/>
              <a:t> </a:t>
            </a:r>
            <a:r>
              <a:rPr lang="cs-CZ" sz="2400" dirty="0" err="1" smtClean="0"/>
              <a:t>asu</a:t>
            </a:r>
            <a:r>
              <a:rPr lang="cs-CZ" sz="2400" dirty="0" smtClean="0"/>
              <a:t> </a:t>
            </a:r>
            <a:r>
              <a:rPr lang="cs-CZ" sz="2400" dirty="0" err="1" smtClean="0"/>
              <a:t>Helsingissä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Hän</a:t>
            </a:r>
            <a:r>
              <a:rPr lang="cs-CZ" sz="2400" dirty="0" smtClean="0"/>
              <a:t> </a:t>
            </a:r>
            <a:r>
              <a:rPr lang="cs-CZ" sz="2400" dirty="0" err="1" smtClean="0"/>
              <a:t>asuu</a:t>
            </a:r>
            <a:r>
              <a:rPr lang="cs-CZ" sz="2400" dirty="0" smtClean="0"/>
              <a:t> </a:t>
            </a:r>
            <a:r>
              <a:rPr lang="cs-CZ" sz="2400" dirty="0" err="1" smtClean="0"/>
              <a:t>Porvoossa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Porvoo</a:t>
            </a:r>
            <a:r>
              <a:rPr lang="cs-CZ" sz="2400" dirty="0" smtClean="0"/>
              <a:t> on </a:t>
            </a:r>
            <a:r>
              <a:rPr lang="cs-CZ" sz="2400" dirty="0" err="1" smtClean="0"/>
              <a:t>Suomessa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Pekka</a:t>
            </a:r>
            <a:r>
              <a:rPr lang="cs-CZ" sz="2400" dirty="0" smtClean="0"/>
              <a:t> </a:t>
            </a:r>
            <a:r>
              <a:rPr lang="cs-CZ" sz="2400" dirty="0" err="1" smtClean="0"/>
              <a:t>ei</a:t>
            </a:r>
            <a:r>
              <a:rPr lang="cs-CZ" sz="2400" dirty="0" smtClean="0"/>
              <a:t> </a:t>
            </a:r>
            <a:r>
              <a:rPr lang="cs-CZ" sz="2400" dirty="0" err="1" smtClean="0"/>
              <a:t>puhu</a:t>
            </a:r>
            <a:r>
              <a:rPr lang="cs-CZ" sz="2400" dirty="0" smtClean="0"/>
              <a:t> </a:t>
            </a:r>
            <a:r>
              <a:rPr lang="cs-CZ" sz="2400" dirty="0" err="1" smtClean="0"/>
              <a:t>kiinaa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Hän</a:t>
            </a:r>
            <a:r>
              <a:rPr lang="cs-CZ" sz="2400" dirty="0" smtClean="0"/>
              <a:t> </a:t>
            </a:r>
            <a:r>
              <a:rPr lang="cs-CZ" sz="2400" dirty="0" err="1" smtClean="0"/>
              <a:t>puhuu</a:t>
            </a:r>
            <a:r>
              <a:rPr lang="cs-CZ" sz="2400" dirty="0" smtClean="0"/>
              <a:t> </a:t>
            </a:r>
            <a:r>
              <a:rPr lang="cs-CZ" sz="2400" dirty="0" err="1" smtClean="0"/>
              <a:t>saksaa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Pekan </a:t>
            </a:r>
            <a:r>
              <a:rPr lang="cs-CZ" sz="2400" dirty="0" err="1" smtClean="0"/>
              <a:t>puhelinnumero</a:t>
            </a:r>
            <a:r>
              <a:rPr lang="cs-CZ" sz="2400" dirty="0" smtClean="0"/>
              <a:t> on 040758859.</a:t>
            </a:r>
          </a:p>
          <a:p>
            <a:pPr marL="0" indent="0">
              <a:buNone/>
            </a:pPr>
            <a:r>
              <a:rPr lang="cs-CZ" sz="2400" dirty="0" smtClean="0"/>
              <a:t>…………………….. 	</a:t>
            </a:r>
            <a:r>
              <a:rPr lang="cs-CZ" sz="2400" dirty="0" err="1" smtClean="0"/>
              <a:t>Hän</a:t>
            </a:r>
            <a:r>
              <a:rPr lang="cs-CZ" sz="2400" dirty="0" smtClean="0"/>
              <a:t> on 25-vuotias.</a:t>
            </a:r>
          </a:p>
          <a:p>
            <a:pPr marL="0" indent="0">
              <a:buNone/>
            </a:pPr>
            <a:r>
              <a:rPr lang="cs-CZ" sz="2400" dirty="0" smtClean="0"/>
              <a:t>……………………..	</a:t>
            </a:r>
            <a:r>
              <a:rPr lang="cs-CZ" sz="2400" dirty="0" err="1" smtClean="0"/>
              <a:t>Joo</a:t>
            </a:r>
            <a:r>
              <a:rPr lang="cs-CZ" sz="2400" dirty="0" smtClean="0"/>
              <a:t>, </a:t>
            </a:r>
            <a:r>
              <a:rPr lang="cs-CZ" sz="2400" dirty="0" err="1" smtClean="0"/>
              <a:t>hän</a:t>
            </a:r>
            <a:r>
              <a:rPr lang="cs-CZ" sz="2400" dirty="0" smtClean="0"/>
              <a:t> on </a:t>
            </a:r>
            <a:r>
              <a:rPr lang="cs-CZ" sz="2400" dirty="0" err="1" smtClean="0"/>
              <a:t>opiskelija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95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HARJOITUS </a:t>
            </a:r>
            <a:r>
              <a:rPr lang="cs-CZ" dirty="0" smtClean="0"/>
              <a:t>2 </a:t>
            </a:r>
            <a:r>
              <a:rPr lang="cs-CZ" dirty="0" err="1" smtClean="0"/>
              <a:t>Vastaa</a:t>
            </a:r>
            <a:r>
              <a:rPr lang="cs-CZ" dirty="0" smtClean="0"/>
              <a:t> </a:t>
            </a:r>
            <a:r>
              <a:rPr lang="cs-CZ" dirty="0" err="1" smtClean="0"/>
              <a:t>kysymyksiin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789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 err="1" smtClean="0"/>
              <a:t>Hei</a:t>
            </a:r>
            <a:r>
              <a:rPr lang="cs-CZ" i="1" dirty="0" smtClean="0"/>
              <a:t>, </a:t>
            </a:r>
            <a:r>
              <a:rPr lang="cs-CZ" i="1" dirty="0" err="1" smtClean="0"/>
              <a:t>olen</a:t>
            </a:r>
            <a:r>
              <a:rPr lang="cs-CZ" i="1" dirty="0" smtClean="0"/>
              <a:t> </a:t>
            </a:r>
            <a:r>
              <a:rPr lang="cs-CZ" i="1" dirty="0" err="1" smtClean="0"/>
              <a:t>Anneli</a:t>
            </a:r>
            <a:r>
              <a:rPr lang="cs-CZ" i="1" dirty="0" smtClean="0"/>
              <a:t>. </a:t>
            </a:r>
            <a:r>
              <a:rPr lang="cs-CZ" i="1" dirty="0" err="1" smtClean="0"/>
              <a:t>Asun</a:t>
            </a:r>
            <a:r>
              <a:rPr lang="cs-CZ" i="1" dirty="0" smtClean="0"/>
              <a:t> </a:t>
            </a:r>
            <a:r>
              <a:rPr lang="cs-CZ" i="1" dirty="0" err="1" smtClean="0"/>
              <a:t>pienessä</a:t>
            </a:r>
            <a:r>
              <a:rPr lang="cs-CZ" i="1" dirty="0" smtClean="0"/>
              <a:t> </a:t>
            </a:r>
            <a:r>
              <a:rPr lang="cs-CZ" i="1" dirty="0" err="1" smtClean="0"/>
              <a:t>valkoisessa</a:t>
            </a:r>
            <a:r>
              <a:rPr lang="cs-CZ" i="1" dirty="0" smtClean="0"/>
              <a:t> </a:t>
            </a:r>
            <a:r>
              <a:rPr lang="cs-CZ" i="1" dirty="0" err="1" smtClean="0"/>
              <a:t>talossa</a:t>
            </a:r>
            <a:r>
              <a:rPr lang="cs-CZ" i="1" dirty="0" smtClean="0"/>
              <a:t>. </a:t>
            </a:r>
            <a:r>
              <a:rPr lang="cs-CZ" i="1" dirty="0" err="1" smtClean="0"/>
              <a:t>Talossa</a:t>
            </a:r>
            <a:r>
              <a:rPr lang="cs-CZ" i="1" dirty="0" smtClean="0"/>
              <a:t> </a:t>
            </a:r>
            <a:r>
              <a:rPr lang="cs-CZ" i="1" dirty="0" err="1" smtClean="0"/>
              <a:t>asuu</a:t>
            </a:r>
            <a:r>
              <a:rPr lang="cs-CZ" i="1" dirty="0" smtClean="0"/>
              <a:t> </a:t>
            </a:r>
            <a:r>
              <a:rPr lang="cs-CZ" i="1" dirty="0" err="1" smtClean="0"/>
              <a:t>kuusi</a:t>
            </a:r>
            <a:r>
              <a:rPr lang="cs-CZ" i="1" dirty="0" smtClean="0"/>
              <a:t> </a:t>
            </a:r>
            <a:r>
              <a:rPr lang="cs-CZ" i="1" dirty="0" err="1" smtClean="0"/>
              <a:t>muuta</a:t>
            </a:r>
            <a:r>
              <a:rPr lang="cs-CZ" i="1" dirty="0" smtClean="0"/>
              <a:t> </a:t>
            </a:r>
            <a:r>
              <a:rPr lang="cs-CZ" i="1" dirty="0" err="1" smtClean="0"/>
              <a:t>ihmistä</a:t>
            </a:r>
            <a:r>
              <a:rPr lang="cs-CZ" i="1" dirty="0" smtClean="0"/>
              <a:t>. </a:t>
            </a:r>
            <a:r>
              <a:rPr lang="cs-CZ" i="1" dirty="0" err="1" smtClean="0"/>
              <a:t>Meidän</a:t>
            </a:r>
            <a:r>
              <a:rPr lang="cs-CZ" i="1" dirty="0" smtClean="0"/>
              <a:t> </a:t>
            </a:r>
            <a:r>
              <a:rPr lang="cs-CZ" i="1" dirty="0" err="1" smtClean="0"/>
              <a:t>naapuri</a:t>
            </a:r>
            <a:r>
              <a:rPr lang="cs-CZ" i="1" dirty="0" smtClean="0"/>
              <a:t> Oskar on </a:t>
            </a:r>
            <a:r>
              <a:rPr lang="cs-CZ" i="1" dirty="0" err="1" smtClean="0"/>
              <a:t>kuubalainen</a:t>
            </a:r>
            <a:r>
              <a:rPr lang="cs-CZ" i="1" dirty="0" smtClean="0"/>
              <a:t>.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puhuu</a:t>
            </a:r>
            <a:r>
              <a:rPr lang="cs-CZ" i="1" dirty="0" smtClean="0"/>
              <a:t> </a:t>
            </a:r>
            <a:r>
              <a:rPr lang="cs-CZ" i="1" dirty="0" err="1" smtClean="0"/>
              <a:t>espanjaa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englantia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opiskelee</a:t>
            </a:r>
            <a:r>
              <a:rPr lang="cs-CZ" i="1" dirty="0" smtClean="0"/>
              <a:t> </a:t>
            </a:r>
            <a:r>
              <a:rPr lang="cs-CZ" i="1" dirty="0" err="1" smtClean="0"/>
              <a:t>suomea</a:t>
            </a:r>
            <a:r>
              <a:rPr lang="cs-CZ" i="1" dirty="0" smtClean="0"/>
              <a:t>. </a:t>
            </a:r>
            <a:r>
              <a:rPr lang="cs-CZ" i="1" dirty="0" err="1" smtClean="0"/>
              <a:t>Hän</a:t>
            </a:r>
            <a:r>
              <a:rPr lang="cs-CZ" i="1" dirty="0" smtClean="0"/>
              <a:t> on 37-vuotias. </a:t>
            </a:r>
            <a:r>
              <a:rPr lang="cs-CZ" i="1" dirty="0" err="1" smtClean="0"/>
              <a:t>Hän</a:t>
            </a:r>
            <a:r>
              <a:rPr lang="cs-CZ" i="1" dirty="0" smtClean="0"/>
              <a:t> on </a:t>
            </a:r>
            <a:r>
              <a:rPr lang="cs-CZ" i="1" dirty="0" err="1" smtClean="0"/>
              <a:t>työssä</a:t>
            </a:r>
            <a:r>
              <a:rPr lang="cs-CZ" i="1" dirty="0" smtClean="0"/>
              <a:t> </a:t>
            </a:r>
            <a:r>
              <a:rPr lang="cs-CZ" i="1" dirty="0" err="1" smtClean="0"/>
              <a:t>kahvilassa</a:t>
            </a:r>
            <a:r>
              <a:rPr lang="cs-CZ" i="1" dirty="0" smtClean="0"/>
              <a:t>. </a:t>
            </a:r>
            <a:r>
              <a:rPr lang="cs-CZ" i="1" dirty="0" err="1" smtClean="0"/>
              <a:t>Kahvila</a:t>
            </a:r>
            <a:r>
              <a:rPr lang="cs-CZ" i="1" dirty="0" smtClean="0"/>
              <a:t> on </a:t>
            </a:r>
            <a:r>
              <a:rPr lang="cs-CZ" i="1" dirty="0" err="1" smtClean="0"/>
              <a:t>kaupungin</a:t>
            </a:r>
            <a:r>
              <a:rPr lang="cs-CZ" i="1" dirty="0" smtClean="0"/>
              <a:t> </a:t>
            </a:r>
            <a:r>
              <a:rPr lang="cs-CZ" i="1" dirty="0" err="1" smtClean="0"/>
              <a:t>keskustassa</a:t>
            </a:r>
            <a:r>
              <a:rPr lang="cs-CZ" i="1" dirty="0" smtClean="0"/>
              <a:t>.  </a:t>
            </a:r>
            <a:endParaRPr lang="cs-CZ" i="1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err="1" smtClean="0"/>
              <a:t>Missä</a:t>
            </a:r>
            <a:r>
              <a:rPr lang="cs-CZ" dirty="0" smtClean="0"/>
              <a:t> </a:t>
            </a:r>
            <a:r>
              <a:rPr lang="cs-CZ" dirty="0" err="1" smtClean="0"/>
              <a:t>Anneli</a:t>
            </a:r>
            <a:r>
              <a:rPr lang="cs-CZ" dirty="0" smtClean="0"/>
              <a:t> </a:t>
            </a:r>
            <a:r>
              <a:rPr lang="cs-CZ" dirty="0" err="1" smtClean="0"/>
              <a:t>asuu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Montako</a:t>
            </a:r>
            <a:r>
              <a:rPr lang="cs-CZ" dirty="0" smtClean="0"/>
              <a:t> </a:t>
            </a:r>
            <a:r>
              <a:rPr lang="cs-CZ" dirty="0" err="1" smtClean="0"/>
              <a:t>ihmistä</a:t>
            </a:r>
            <a:r>
              <a:rPr lang="cs-CZ" dirty="0" smtClean="0"/>
              <a:t> </a:t>
            </a:r>
            <a:r>
              <a:rPr lang="cs-CZ" dirty="0" err="1" smtClean="0"/>
              <a:t>asuu</a:t>
            </a:r>
            <a:r>
              <a:rPr lang="cs-CZ" dirty="0" smtClean="0"/>
              <a:t> </a:t>
            </a:r>
            <a:r>
              <a:rPr lang="cs-CZ" dirty="0" err="1" smtClean="0"/>
              <a:t>Annelin</a:t>
            </a:r>
            <a:r>
              <a:rPr lang="cs-CZ" dirty="0" smtClean="0"/>
              <a:t> </a:t>
            </a:r>
            <a:r>
              <a:rPr lang="cs-CZ" dirty="0" err="1" smtClean="0"/>
              <a:t>talossa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r>
              <a:rPr lang="cs-CZ" dirty="0" smtClean="0"/>
              <a:t>Kuka on </a:t>
            </a:r>
            <a:r>
              <a:rPr lang="cs-CZ" dirty="0" err="1" smtClean="0"/>
              <a:t>hänen</a:t>
            </a:r>
            <a:r>
              <a:rPr lang="cs-CZ" dirty="0" smtClean="0"/>
              <a:t> </a:t>
            </a:r>
            <a:r>
              <a:rPr lang="cs-CZ" dirty="0" err="1" smtClean="0"/>
              <a:t>naapuri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Minkä</a:t>
            </a:r>
            <a:r>
              <a:rPr lang="cs-CZ" dirty="0" smtClean="0"/>
              <a:t> </a:t>
            </a:r>
            <a:r>
              <a:rPr lang="cs-CZ" dirty="0" err="1" smtClean="0"/>
              <a:t>maalainen</a:t>
            </a:r>
            <a:r>
              <a:rPr lang="cs-CZ" dirty="0" smtClean="0"/>
              <a:t> </a:t>
            </a:r>
            <a:r>
              <a:rPr lang="cs-CZ" dirty="0" err="1" smtClean="0"/>
              <a:t>naapuri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Kuinka</a:t>
            </a:r>
            <a:r>
              <a:rPr lang="cs-CZ" dirty="0" smtClean="0"/>
              <a:t> </a:t>
            </a:r>
            <a:r>
              <a:rPr lang="cs-CZ" dirty="0" err="1" smtClean="0"/>
              <a:t>vanha</a:t>
            </a:r>
            <a:r>
              <a:rPr lang="cs-CZ" dirty="0" smtClean="0"/>
              <a:t> </a:t>
            </a:r>
            <a:r>
              <a:rPr lang="cs-CZ" dirty="0" err="1" smtClean="0"/>
              <a:t>naapuri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Missä</a:t>
            </a:r>
            <a:r>
              <a:rPr lang="cs-CZ" dirty="0" smtClean="0"/>
              <a:t> </a:t>
            </a:r>
            <a:r>
              <a:rPr lang="cs-CZ" dirty="0" err="1" smtClean="0"/>
              <a:t>hän</a:t>
            </a:r>
            <a:r>
              <a:rPr lang="cs-CZ" dirty="0" smtClean="0"/>
              <a:t> on </a:t>
            </a:r>
            <a:r>
              <a:rPr lang="cs-CZ" dirty="0" err="1" smtClean="0"/>
              <a:t>työssä</a:t>
            </a:r>
            <a:r>
              <a:rPr lang="cs-CZ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47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HARJOITUS </a:t>
            </a:r>
            <a:r>
              <a:rPr lang="cs-CZ" dirty="0" smtClean="0"/>
              <a:t>3 </a:t>
            </a:r>
            <a:r>
              <a:rPr lang="cs-CZ" dirty="0" err="1" smtClean="0"/>
              <a:t>Laskutehtävä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15 + 4 =		22 - 5 =	12 x 12 =</a:t>
            </a:r>
          </a:p>
          <a:p>
            <a:pPr marL="0" indent="0">
              <a:buNone/>
            </a:pPr>
            <a:r>
              <a:rPr lang="cs-CZ" dirty="0" smtClean="0"/>
              <a:t>31 + 12 =		2 x 5 =	42 – 12 =</a:t>
            </a:r>
          </a:p>
          <a:p>
            <a:pPr marL="0" indent="0">
              <a:buNone/>
            </a:pPr>
            <a:r>
              <a:rPr lang="cs-CZ" dirty="0" smtClean="0"/>
              <a:t>3 x 7 =		133 </a:t>
            </a:r>
            <a:r>
              <a:rPr lang="cs-CZ" dirty="0"/>
              <a:t>+</a:t>
            </a:r>
            <a:r>
              <a:rPr lang="cs-CZ" dirty="0" smtClean="0"/>
              <a:t> 7 = 	99 + 5 =</a:t>
            </a:r>
          </a:p>
          <a:p>
            <a:pPr marL="0" indent="0">
              <a:buNone/>
            </a:pPr>
            <a:r>
              <a:rPr lang="cs-CZ" dirty="0" smtClean="0"/>
              <a:t>16 – 16 =		4 x 10 =	110 – 8 =</a:t>
            </a:r>
          </a:p>
          <a:p>
            <a:pPr marL="0" indent="0">
              <a:buNone/>
            </a:pPr>
            <a:r>
              <a:rPr lang="cs-CZ" dirty="0" smtClean="0"/>
              <a:t>29 – 27 =		6 + 13 =	6 x 8 =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+ plus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miinus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kertaa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95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80920" cy="850106"/>
          </a:xfrm>
        </p:spPr>
        <p:txBody>
          <a:bodyPr>
            <a:normAutofit/>
          </a:bodyPr>
          <a:lstStyle/>
          <a:p>
            <a:r>
              <a:rPr lang="cs-CZ" sz="3200" dirty="0"/>
              <a:t>HARJOITUS </a:t>
            </a:r>
            <a:r>
              <a:rPr lang="cs-CZ" sz="3200" dirty="0" smtClean="0"/>
              <a:t>4 </a:t>
            </a:r>
            <a:r>
              <a:rPr lang="cs-CZ" sz="3200" dirty="0" err="1" smtClean="0"/>
              <a:t>Minkävärinen</a:t>
            </a:r>
            <a:r>
              <a:rPr lang="cs-CZ" sz="3200" dirty="0" smtClean="0"/>
              <a:t> numero … on?</a:t>
            </a:r>
            <a:endParaRPr lang="cs-CZ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38984"/>
            <a:ext cx="7772400" cy="438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HARJOITUS </a:t>
            </a:r>
            <a:r>
              <a:rPr lang="cs-CZ" dirty="0" smtClean="0"/>
              <a:t>5 </a:t>
            </a:r>
            <a:r>
              <a:rPr lang="cs-CZ" dirty="0" err="1" smtClean="0"/>
              <a:t>Mikä</a:t>
            </a:r>
            <a:r>
              <a:rPr lang="cs-CZ" dirty="0" smtClean="0"/>
              <a:t> </a:t>
            </a:r>
            <a:r>
              <a:rPr lang="cs-CZ" dirty="0" err="1" smtClean="0"/>
              <a:t>väri</a:t>
            </a:r>
            <a:r>
              <a:rPr lang="cs-CZ" dirty="0" smtClean="0"/>
              <a:t> </a:t>
            </a:r>
            <a:r>
              <a:rPr lang="cs-CZ" dirty="0" err="1" smtClean="0"/>
              <a:t>tämä</a:t>
            </a:r>
            <a:r>
              <a:rPr lang="cs-CZ" dirty="0" smtClean="0"/>
              <a:t> on?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47800"/>
            <a:ext cx="6674048" cy="500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59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6 </a:t>
            </a:r>
            <a:r>
              <a:rPr lang="cs-CZ" dirty="0" err="1" smtClean="0"/>
              <a:t>Minkävärinen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banaani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oppikirja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tomaatti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puu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salaatti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pilvi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lumi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aurinko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Helsingin</a:t>
            </a:r>
            <a:r>
              <a:rPr lang="cs-CZ" dirty="0" smtClean="0"/>
              <a:t> </a:t>
            </a:r>
            <a:r>
              <a:rPr lang="cs-CZ" dirty="0" err="1" smtClean="0"/>
              <a:t>tuomiokirkko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meri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appelsiini</a:t>
            </a:r>
            <a:r>
              <a:rPr lang="cs-CZ" dirty="0" smtClean="0"/>
              <a:t> on?</a:t>
            </a:r>
          </a:p>
          <a:p>
            <a:pPr marL="0" indent="0">
              <a:buNone/>
            </a:pPr>
            <a:r>
              <a:rPr lang="cs-CZ" dirty="0" err="1" smtClean="0"/>
              <a:t>Minkävärinen</a:t>
            </a:r>
            <a:r>
              <a:rPr lang="cs-CZ" dirty="0" smtClean="0"/>
              <a:t> </a:t>
            </a:r>
            <a:r>
              <a:rPr lang="cs-CZ" dirty="0" err="1" smtClean="0"/>
              <a:t>omena</a:t>
            </a:r>
            <a:r>
              <a:rPr lang="cs-CZ" dirty="0" smtClean="0"/>
              <a:t> on?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63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7 </a:t>
            </a:r>
            <a:r>
              <a:rPr lang="cs-CZ" dirty="0" err="1" smtClean="0"/>
              <a:t>Kirjoita</a:t>
            </a:r>
            <a:r>
              <a:rPr lang="cs-CZ" dirty="0" smtClean="0"/>
              <a:t> </a:t>
            </a:r>
            <a:r>
              <a:rPr lang="cs-CZ" dirty="0" err="1" smtClean="0"/>
              <a:t>genetiivi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861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opiskelija</a:t>
            </a:r>
            <a:r>
              <a:rPr lang="cs-CZ" dirty="0" smtClean="0"/>
              <a:t>) </a:t>
            </a:r>
            <a:r>
              <a:rPr lang="cs-CZ" dirty="0" err="1" smtClean="0"/>
              <a:t>sanakirja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poliisi</a:t>
            </a:r>
            <a:r>
              <a:rPr lang="cs-CZ" dirty="0" smtClean="0"/>
              <a:t>) auto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tyttö</a:t>
            </a:r>
            <a:r>
              <a:rPr lang="cs-CZ" dirty="0" smtClean="0"/>
              <a:t>) </a:t>
            </a:r>
            <a:r>
              <a:rPr lang="cs-CZ" dirty="0" err="1" smtClean="0"/>
              <a:t>koira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ystävä</a:t>
            </a:r>
            <a:r>
              <a:rPr lang="cs-CZ" dirty="0" smtClean="0"/>
              <a:t>) </a:t>
            </a:r>
            <a:r>
              <a:rPr lang="cs-CZ" dirty="0" err="1" smtClean="0"/>
              <a:t>kissa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Matti</a:t>
            </a:r>
            <a:r>
              <a:rPr lang="cs-CZ" dirty="0" smtClean="0"/>
              <a:t>) </a:t>
            </a:r>
            <a:r>
              <a:rPr lang="cs-CZ" dirty="0" err="1" smtClean="0"/>
              <a:t>tyttöystävä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suomi</a:t>
            </a:r>
            <a:r>
              <a:rPr lang="cs-CZ" dirty="0" smtClean="0"/>
              <a:t>) </a:t>
            </a:r>
            <a:r>
              <a:rPr lang="cs-CZ" dirty="0" err="1" smtClean="0"/>
              <a:t>kieli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Islanti</a:t>
            </a:r>
            <a:r>
              <a:rPr lang="cs-CZ" dirty="0" smtClean="0"/>
              <a:t>) </a:t>
            </a:r>
            <a:r>
              <a:rPr lang="cs-CZ" dirty="0" err="1" smtClean="0"/>
              <a:t>pääkaupunki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kaupunki</a:t>
            </a:r>
            <a:r>
              <a:rPr lang="cs-CZ" dirty="0" smtClean="0"/>
              <a:t>) nimi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Itävalta</a:t>
            </a:r>
            <a:r>
              <a:rPr lang="cs-CZ" dirty="0" smtClean="0"/>
              <a:t>) </a:t>
            </a:r>
            <a:r>
              <a:rPr lang="cs-CZ" dirty="0" err="1" smtClean="0"/>
              <a:t>naapurimaat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Helsinki</a:t>
            </a:r>
            <a:r>
              <a:rPr lang="cs-CZ" dirty="0" smtClean="0"/>
              <a:t>) </a:t>
            </a:r>
            <a:r>
              <a:rPr lang="cs-CZ" dirty="0" err="1" smtClean="0"/>
              <a:t>kartta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(Praha) </a:t>
            </a:r>
            <a:r>
              <a:rPr lang="cs-CZ" dirty="0" err="1" smtClean="0"/>
              <a:t>keskusta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Eurooppa</a:t>
            </a:r>
            <a:r>
              <a:rPr lang="cs-CZ" dirty="0" smtClean="0"/>
              <a:t>) </a:t>
            </a:r>
            <a:r>
              <a:rPr lang="cs-CZ" dirty="0" err="1" smtClean="0"/>
              <a:t>maat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nainen</a:t>
            </a:r>
            <a:r>
              <a:rPr lang="cs-CZ" dirty="0" smtClean="0"/>
              <a:t>) </a:t>
            </a:r>
            <a:r>
              <a:rPr lang="cs-CZ" dirty="0" err="1" smtClean="0"/>
              <a:t>talo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827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542</TotalTime>
  <Words>223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KIELI I</vt:lpstr>
      <vt:lpstr>HARJOITUS 1 Tee oikea kysymys.</vt:lpstr>
      <vt:lpstr>HARJOITUS 2 Vastaa kysymyksiin.</vt:lpstr>
      <vt:lpstr>HARJOITUS 3 Laskutehtävä.</vt:lpstr>
      <vt:lpstr>HARJOITUS 4 Minkävärinen numero … on?</vt:lpstr>
      <vt:lpstr>HARJOITUS 5 Mikä väri tämä on?</vt:lpstr>
      <vt:lpstr>HARJOITUS 6 Minkävärinen?</vt:lpstr>
      <vt:lpstr>HARJOITUS 7 Kirjoita genetiivi.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9</cp:revision>
  <dcterms:created xsi:type="dcterms:W3CDTF">2020-10-20T13:17:19Z</dcterms:created>
  <dcterms:modified xsi:type="dcterms:W3CDTF">2020-10-20T22:20:06Z</dcterms:modified>
</cp:coreProperties>
</file>