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322" r:id="rId3"/>
    <p:sldId id="325" r:id="rId4"/>
    <p:sldId id="335" r:id="rId5"/>
    <p:sldId id="347" r:id="rId6"/>
    <p:sldId id="346" r:id="rId7"/>
    <p:sldId id="354" r:id="rId8"/>
    <p:sldId id="348" r:id="rId9"/>
    <p:sldId id="349" r:id="rId10"/>
    <p:sldId id="351" r:id="rId11"/>
    <p:sldId id="355" r:id="rId12"/>
    <p:sldId id="350" r:id="rId13"/>
    <p:sldId id="352" r:id="rId14"/>
    <p:sldId id="353" r:id="rId15"/>
    <p:sldId id="319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18.11.2019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angličtina pro tlumočníky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</a:t>
            </a:r>
            <a:r>
              <a:rPr lang="cs-CZ" dirty="0" err="1" smtClean="0"/>
              <a:t>J_bohuslav</a:t>
            </a:r>
            <a:r>
              <a:rPr lang="cs-CZ" dirty="0" smtClean="0"/>
              <a:t> sobotka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908381" y="2084832"/>
            <a:ext cx="3756217" cy="4327543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skupina 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v kabině si připraví 1. polovinu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err="1" smtClean="0"/>
              <a:t>odtlumočí</a:t>
            </a:r>
            <a:r>
              <a:rPr lang="cs-CZ" sz="3200" dirty="0" smtClean="0"/>
              <a:t> do AJ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venku poslouchá 2. polovinu a zaznamená si feedback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smtClean="0"/>
              <a:t>angličtina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2800" dirty="0" smtClean="0"/>
              <a:t>co se povedlo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2800" dirty="0" smtClean="0"/>
              <a:t>co zlepšit</a:t>
            </a:r>
            <a:endParaRPr lang="cs-CZ" sz="2800" dirty="0" smtClean="0"/>
          </a:p>
          <a:p>
            <a:pPr lvl="2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0" indent="0">
              <a:buNone/>
            </a:pPr>
            <a:endParaRPr lang="cs-CZ" sz="3200" dirty="0" smtClean="0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5968447" y="2084831"/>
            <a:ext cx="3756217" cy="4327543"/>
          </a:xfrm>
          <a:prstGeom prst="rect">
            <a:avLst/>
          </a:prstGeom>
        </p:spPr>
        <p:txBody>
          <a:bodyPr vert="horz" lIns="45720" tIns="45720" rIns="45720" bIns="45720" rtlCol="0">
            <a:normAutofit fontScale="92500" lnSpcReduction="2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skupina 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venku si připraví 2. polovinu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poslouchá 1. </a:t>
            </a:r>
            <a:r>
              <a:rPr lang="cs-CZ" sz="3200" dirty="0"/>
              <a:t>polovinu a </a:t>
            </a:r>
            <a:r>
              <a:rPr lang="cs-CZ" sz="3200" dirty="0" smtClean="0"/>
              <a:t>zaznamená si </a:t>
            </a:r>
            <a:r>
              <a:rPr lang="cs-CZ" sz="3200" dirty="0"/>
              <a:t>feedback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/>
              <a:t>angličtina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2800" dirty="0"/>
              <a:t>co se povedlo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2800" dirty="0"/>
              <a:t>co zlepšit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v kabině </a:t>
            </a:r>
            <a:r>
              <a:rPr lang="cs-CZ" sz="3200" dirty="0" err="1" smtClean="0"/>
              <a:t>odtlumočí</a:t>
            </a:r>
            <a:r>
              <a:rPr lang="cs-CZ" sz="3200" dirty="0" smtClean="0"/>
              <a:t> do AJ 2. polovinu</a:t>
            </a:r>
            <a:endParaRPr lang="cs-CZ" sz="2400" dirty="0" smtClean="0"/>
          </a:p>
          <a:p>
            <a:pPr marL="0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71846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</a:t>
            </a:r>
            <a:r>
              <a:rPr lang="cs-CZ" dirty="0" err="1" smtClean="0"/>
              <a:t>J_bohuslav</a:t>
            </a:r>
            <a:r>
              <a:rPr lang="cs-CZ" dirty="0" smtClean="0"/>
              <a:t> sobotka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908381" y="2084832"/>
            <a:ext cx="8524986" cy="4327543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7 minut na přípravu</a:t>
            </a:r>
            <a:endParaRPr lang="cs-CZ" sz="2800" dirty="0" smtClean="0"/>
          </a:p>
          <a:p>
            <a:pPr lvl="2">
              <a:buFont typeface="Arial" panose="020B0604020202020204" pitchFamily="34" charset="0"/>
              <a:buChar char="•"/>
            </a:pPr>
            <a:endParaRPr lang="cs-CZ" sz="2400" dirty="0" smtClean="0"/>
          </a:p>
          <a:p>
            <a:pPr marL="0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84321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</a:t>
            </a:r>
            <a:r>
              <a:rPr lang="cs-CZ" dirty="0" err="1" smtClean="0"/>
              <a:t>J_bohuslav</a:t>
            </a:r>
            <a:r>
              <a:rPr lang="cs-CZ" dirty="0" smtClean="0"/>
              <a:t> sobotka – feedback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418860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</a:t>
            </a:r>
            <a:r>
              <a:rPr lang="cs-CZ" dirty="0" err="1" smtClean="0"/>
              <a:t>J_bohuslav</a:t>
            </a:r>
            <a:r>
              <a:rPr lang="cs-CZ" dirty="0" smtClean="0"/>
              <a:t> sobotka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908381" y="2195214"/>
            <a:ext cx="9720071" cy="32796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společně identifikujte v obou částech tlumočnicky nejproblematičtější pasáže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 smtClean="0"/>
              <a:t>Proč nám působí problémy?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 smtClean="0"/>
              <a:t>Jak jste se řešili?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800" dirty="0" smtClean="0"/>
              <a:t>Zkuste společně přijít s optimálním řešením.</a:t>
            </a:r>
          </a:p>
          <a:p>
            <a:pPr marL="0" indent="0">
              <a:buNone/>
            </a:pPr>
            <a:endParaRPr lang="cs-CZ" sz="3200" dirty="0" smtClean="0"/>
          </a:p>
          <a:p>
            <a:pPr marL="0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243398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</a:t>
            </a:r>
            <a:r>
              <a:rPr lang="cs-CZ" dirty="0" err="1" smtClean="0"/>
              <a:t>J_bohuslav</a:t>
            </a:r>
            <a:r>
              <a:rPr lang="cs-CZ" dirty="0" smtClean="0"/>
              <a:t> sobotka – problematické pasáže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8418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: </a:t>
            </a:r>
            <a:r>
              <a:rPr lang="cs-CZ" dirty="0" smtClean="0"/>
              <a:t>úprava glosáře</a:t>
            </a:r>
            <a:endParaRPr lang="cs-CZ" dirty="0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908381" y="2195214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Co jste od minulé hodiny upravili na svém glosáři?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429491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„</a:t>
            </a:r>
            <a:r>
              <a:rPr lang="cs-CZ" dirty="0" err="1" smtClean="0"/>
              <a:t>fancy</a:t>
            </a:r>
            <a:r>
              <a:rPr lang="cs-CZ" dirty="0" smtClean="0"/>
              <a:t> </a:t>
            </a:r>
            <a:r>
              <a:rPr lang="cs-CZ" dirty="0" err="1" smtClean="0"/>
              <a:t>language</a:t>
            </a:r>
            <a:r>
              <a:rPr lang="cs-CZ" dirty="0" smtClean="0"/>
              <a:t>“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409523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AJ_Barack</a:t>
            </a:r>
            <a:r>
              <a:rPr lang="cs-CZ" dirty="0" smtClean="0"/>
              <a:t> Obama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908381" y="2195214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projev u příležitosti 25. výročí pádu komunismu v Polsku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endParaRPr lang="cs-CZ" sz="3200" dirty="0"/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Why</a:t>
            </a:r>
            <a:r>
              <a:rPr lang="cs-CZ" sz="3200" dirty="0" smtClean="0"/>
              <a:t> </a:t>
            </a:r>
            <a:r>
              <a:rPr lang="cs-CZ" sz="3200" dirty="0" err="1" smtClean="0"/>
              <a:t>is</a:t>
            </a:r>
            <a:r>
              <a:rPr lang="cs-CZ" sz="3200" dirty="0" smtClean="0"/>
              <a:t> he a </a:t>
            </a:r>
            <a:r>
              <a:rPr lang="cs-CZ" sz="3200" dirty="0" err="1" smtClean="0"/>
              <a:t>good</a:t>
            </a:r>
            <a:r>
              <a:rPr lang="cs-CZ" sz="3200" dirty="0" smtClean="0"/>
              <a:t> </a:t>
            </a:r>
            <a:r>
              <a:rPr lang="cs-CZ" sz="3200" dirty="0" err="1" smtClean="0"/>
              <a:t>speaker</a:t>
            </a:r>
            <a:r>
              <a:rPr lang="cs-CZ" sz="3200" dirty="0" smtClean="0"/>
              <a:t>?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What</a:t>
            </a:r>
            <a:r>
              <a:rPr lang="cs-CZ" sz="3200" dirty="0" smtClean="0"/>
              <a:t> </a:t>
            </a:r>
            <a:r>
              <a:rPr lang="cs-CZ" sz="3200" dirty="0" err="1" smtClean="0"/>
              <a:t>makes</a:t>
            </a:r>
            <a:r>
              <a:rPr lang="cs-CZ" sz="3200" dirty="0" smtClean="0"/>
              <a:t> </a:t>
            </a:r>
            <a:r>
              <a:rPr lang="cs-CZ" sz="3200" dirty="0" err="1" smtClean="0"/>
              <a:t>it</a:t>
            </a:r>
            <a:r>
              <a:rPr lang="cs-CZ" sz="3200" dirty="0" smtClean="0"/>
              <a:t> a </a:t>
            </a:r>
            <a:r>
              <a:rPr lang="cs-CZ" sz="3200" dirty="0" err="1" smtClean="0"/>
              <a:t>good</a:t>
            </a:r>
            <a:r>
              <a:rPr lang="cs-CZ" sz="3200" dirty="0" smtClean="0"/>
              <a:t> </a:t>
            </a:r>
            <a:r>
              <a:rPr lang="cs-CZ" sz="3200" dirty="0" err="1" smtClean="0"/>
              <a:t>speech</a:t>
            </a:r>
            <a:r>
              <a:rPr lang="cs-CZ" sz="3200" dirty="0" smtClean="0"/>
              <a:t>?</a:t>
            </a:r>
            <a:endParaRPr lang="cs-CZ" sz="3200" dirty="0" smtClean="0"/>
          </a:p>
          <a:p>
            <a:pPr marL="0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83572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AJ_Barack</a:t>
            </a:r>
            <a:r>
              <a:rPr lang="cs-CZ" dirty="0" smtClean="0"/>
              <a:t> Obama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908381" y="2195214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Why</a:t>
            </a:r>
            <a:r>
              <a:rPr lang="cs-CZ" sz="3200" dirty="0" smtClean="0"/>
              <a:t> </a:t>
            </a:r>
            <a:r>
              <a:rPr lang="cs-CZ" sz="3200" dirty="0" err="1" smtClean="0"/>
              <a:t>is</a:t>
            </a:r>
            <a:r>
              <a:rPr lang="cs-CZ" sz="3200" dirty="0" smtClean="0"/>
              <a:t> he a </a:t>
            </a:r>
            <a:r>
              <a:rPr lang="cs-CZ" sz="3200" dirty="0" err="1" smtClean="0"/>
              <a:t>good</a:t>
            </a:r>
            <a:r>
              <a:rPr lang="cs-CZ" sz="3200" dirty="0" smtClean="0"/>
              <a:t> </a:t>
            </a:r>
            <a:r>
              <a:rPr lang="cs-CZ" sz="3200" dirty="0" err="1" smtClean="0"/>
              <a:t>speaker</a:t>
            </a:r>
            <a:r>
              <a:rPr lang="cs-CZ" sz="3200" dirty="0" smtClean="0"/>
              <a:t>?</a:t>
            </a:r>
          </a:p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err="1" smtClean="0"/>
              <a:t>What</a:t>
            </a:r>
            <a:r>
              <a:rPr lang="cs-CZ" sz="3200" dirty="0" smtClean="0"/>
              <a:t> </a:t>
            </a:r>
            <a:r>
              <a:rPr lang="cs-CZ" sz="3200" dirty="0" err="1" smtClean="0"/>
              <a:t>makes</a:t>
            </a:r>
            <a:r>
              <a:rPr lang="cs-CZ" sz="3200" dirty="0" smtClean="0"/>
              <a:t> </a:t>
            </a:r>
            <a:r>
              <a:rPr lang="cs-CZ" sz="3200" dirty="0" err="1" smtClean="0"/>
              <a:t>it</a:t>
            </a:r>
            <a:r>
              <a:rPr lang="cs-CZ" sz="3200" dirty="0" smtClean="0"/>
              <a:t> a </a:t>
            </a:r>
            <a:r>
              <a:rPr lang="cs-CZ" sz="3200" dirty="0" err="1" smtClean="0"/>
              <a:t>good</a:t>
            </a:r>
            <a:r>
              <a:rPr lang="cs-CZ" sz="3200" dirty="0" smtClean="0"/>
              <a:t> </a:t>
            </a:r>
            <a:r>
              <a:rPr lang="cs-CZ" sz="3200" dirty="0" err="1" smtClean="0"/>
              <a:t>speech</a:t>
            </a:r>
            <a:r>
              <a:rPr lang="cs-CZ" sz="3200" dirty="0" smtClean="0"/>
              <a:t>?</a:t>
            </a:r>
            <a:endParaRPr lang="cs-CZ" sz="3200" dirty="0" smtClean="0"/>
          </a:p>
          <a:p>
            <a:pPr marL="0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35461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AJ_Barack</a:t>
            </a:r>
            <a:r>
              <a:rPr lang="cs-CZ" dirty="0" smtClean="0"/>
              <a:t> Obama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908381" y="2195214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Označte si v projevu vzletné fráze, které se vám líbí a chtěli byste je používat.</a:t>
            </a:r>
          </a:p>
          <a:p>
            <a:pPr marL="0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1811621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AJ_Barack</a:t>
            </a:r>
            <a:r>
              <a:rPr lang="cs-CZ" dirty="0" smtClean="0"/>
              <a:t> Obama – vzletné fráze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211464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AJ_Barack</a:t>
            </a:r>
            <a:r>
              <a:rPr lang="cs-CZ" dirty="0" smtClean="0"/>
              <a:t> Obama – synonyma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908381" y="2195214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brainstorming ve dvojicích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společně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64229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Č</a:t>
            </a:r>
            <a:r>
              <a:rPr lang="cs-CZ" dirty="0" err="1" smtClean="0"/>
              <a:t>J_bohuslav</a:t>
            </a:r>
            <a:r>
              <a:rPr lang="cs-CZ" dirty="0" smtClean="0"/>
              <a:t> sobotka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908381" y="2195214"/>
            <a:ext cx="9720071" cy="2450515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projev 17. listopadu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tlumočení z listu</a:t>
            </a:r>
          </a:p>
          <a:p>
            <a:pPr marL="0" indent="0">
              <a:buNone/>
            </a:pPr>
            <a:endParaRPr lang="cs-CZ" sz="32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vytvořte dvojice</a:t>
            </a:r>
            <a:endParaRPr lang="cs-CZ" sz="3200" dirty="0" smtClean="0"/>
          </a:p>
          <a:p>
            <a:pPr marL="0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64276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1848</TotalTime>
  <Words>215</Words>
  <Application>Microsoft Office PowerPoint</Application>
  <PresentationFormat>Širokoúhlá obrazovka</PresentationFormat>
  <Paragraphs>50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0" baseType="lpstr">
      <vt:lpstr>Arial</vt:lpstr>
      <vt:lpstr>Tw Cen MT</vt:lpstr>
      <vt:lpstr>Tw Cen MT Condensed</vt:lpstr>
      <vt:lpstr>Wingdings 3</vt:lpstr>
      <vt:lpstr>Integrál</vt:lpstr>
      <vt:lpstr>angličtina pro tlumočníky</vt:lpstr>
      <vt:lpstr>dú: úprava glosáře</vt:lpstr>
      <vt:lpstr>„fancy language“</vt:lpstr>
      <vt:lpstr>AJ_Barack Obama</vt:lpstr>
      <vt:lpstr>AJ_Barack Obama – debriefing</vt:lpstr>
      <vt:lpstr>AJ_Barack Obama</vt:lpstr>
      <vt:lpstr>AJ_Barack Obama – vzletné fráze</vt:lpstr>
      <vt:lpstr>AJ_Barack Obama – synonyma</vt:lpstr>
      <vt:lpstr>ČJ_bohuslav sobotka</vt:lpstr>
      <vt:lpstr>ČJ_bohuslav sobotka</vt:lpstr>
      <vt:lpstr>ČJ_bohuslav sobotka</vt:lpstr>
      <vt:lpstr>ČJ_bohuslav sobotka – feedback</vt:lpstr>
      <vt:lpstr>ČJ_bohuslav sobotka</vt:lpstr>
      <vt:lpstr>ČJ_bohuslav sobotka – problematické pasáže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98</cp:revision>
  <dcterms:created xsi:type="dcterms:W3CDTF">2019-03-09T16:29:07Z</dcterms:created>
  <dcterms:modified xsi:type="dcterms:W3CDTF">2019-11-18T13:37:10Z</dcterms:modified>
</cp:coreProperties>
</file>