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0A5BED-00A5-48EE-9DED-9CA91C2D484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E75ECEE-E869-488A-B730-58D0278E6A08}">
      <dgm:prSet/>
      <dgm:spPr/>
      <dgm:t>
        <a:bodyPr/>
        <a:lstStyle/>
        <a:p>
          <a:r>
            <a:rPr lang="fr-FR"/>
            <a:t>Pour exprimer </a:t>
          </a:r>
          <a:r>
            <a:rPr lang="fr-FR" b="1"/>
            <a:t>une action antérieure à une autre action dans le passé</a:t>
          </a:r>
          <a:r>
            <a:rPr lang="fr-FR"/>
            <a:t>.</a:t>
          </a:r>
          <a:endParaRPr lang="cs-CZ"/>
        </a:p>
      </dgm:t>
    </dgm:pt>
    <dgm:pt modelId="{5453DA5F-2759-482F-A19B-6D2DBB2B3D1F}" type="parTrans" cxnId="{75EAC773-78CB-47AA-B21F-6FB4C3C4DF84}">
      <dgm:prSet/>
      <dgm:spPr/>
      <dgm:t>
        <a:bodyPr/>
        <a:lstStyle/>
        <a:p>
          <a:endParaRPr lang="cs-CZ"/>
        </a:p>
      </dgm:t>
    </dgm:pt>
    <dgm:pt modelId="{10E551AF-857F-432A-9DD9-8F0197C9E8AA}" type="sibTrans" cxnId="{75EAC773-78CB-47AA-B21F-6FB4C3C4DF84}">
      <dgm:prSet/>
      <dgm:spPr/>
      <dgm:t>
        <a:bodyPr/>
        <a:lstStyle/>
        <a:p>
          <a:endParaRPr lang="cs-CZ"/>
        </a:p>
      </dgm:t>
    </dgm:pt>
    <dgm:pt modelId="{84740B95-6849-4CF5-AE3C-59059B30A2FC}">
      <dgm:prSet/>
      <dgm:spPr/>
      <dgm:t>
        <a:bodyPr/>
        <a:lstStyle/>
        <a:p>
          <a:r>
            <a:rPr lang="fr-FR" i="1"/>
            <a:t>Avant de venir habiter à Melbourne, je n'avais jamais pensé vivre dans un autre pays</a:t>
          </a:r>
          <a:r>
            <a:rPr lang="fr-FR"/>
            <a:t>.</a:t>
          </a:r>
          <a:endParaRPr lang="cs-CZ"/>
        </a:p>
      </dgm:t>
    </dgm:pt>
    <dgm:pt modelId="{D9484A50-6B83-4319-97D6-D3C10E651BB6}" type="parTrans" cxnId="{BF1431EB-42C1-40BE-BD87-DF929E0A1C21}">
      <dgm:prSet/>
      <dgm:spPr/>
      <dgm:t>
        <a:bodyPr/>
        <a:lstStyle/>
        <a:p>
          <a:endParaRPr lang="cs-CZ"/>
        </a:p>
      </dgm:t>
    </dgm:pt>
    <dgm:pt modelId="{61B92243-884E-4D7F-843C-3F67C9D48ADE}" type="sibTrans" cxnId="{BF1431EB-42C1-40BE-BD87-DF929E0A1C21}">
      <dgm:prSet/>
      <dgm:spPr/>
      <dgm:t>
        <a:bodyPr/>
        <a:lstStyle/>
        <a:p>
          <a:endParaRPr lang="cs-CZ"/>
        </a:p>
      </dgm:t>
    </dgm:pt>
    <dgm:pt modelId="{B1757C81-9DFB-4E12-B307-9833A833C863}">
      <dgm:prSet/>
      <dgm:spPr/>
      <dgm:t>
        <a:bodyPr/>
        <a:lstStyle/>
        <a:p>
          <a:r>
            <a:rPr lang="fr-CH" i="1" dirty="0"/>
            <a:t>À </a:t>
          </a:r>
          <a:r>
            <a:rPr lang="fr-FR" i="1" dirty="0"/>
            <a:t>cette époque, Patrick était très endetté et il était donc incapable de me rendre l'argent que je lui avais prêté quelques années plus tôt</a:t>
          </a:r>
          <a:r>
            <a:rPr lang="fr-FR" dirty="0"/>
            <a:t>.</a:t>
          </a:r>
          <a:endParaRPr lang="cs-CZ" dirty="0"/>
        </a:p>
      </dgm:t>
    </dgm:pt>
    <dgm:pt modelId="{655498DA-7818-4E7C-A6CB-F1D232A7AC94}" type="parTrans" cxnId="{16917C17-49B6-4BD9-B329-DA1D32C1C615}">
      <dgm:prSet/>
      <dgm:spPr/>
      <dgm:t>
        <a:bodyPr/>
        <a:lstStyle/>
        <a:p>
          <a:endParaRPr lang="cs-CZ"/>
        </a:p>
      </dgm:t>
    </dgm:pt>
    <dgm:pt modelId="{F701CD7A-7CD9-4FBA-8FB2-FE100E4FAF4B}" type="sibTrans" cxnId="{16917C17-49B6-4BD9-B329-DA1D32C1C615}">
      <dgm:prSet/>
      <dgm:spPr/>
      <dgm:t>
        <a:bodyPr/>
        <a:lstStyle/>
        <a:p>
          <a:endParaRPr lang="cs-CZ"/>
        </a:p>
      </dgm:t>
    </dgm:pt>
    <dgm:pt modelId="{9BF6D41A-BE81-4973-B631-F4378F91F420}">
      <dgm:prSet/>
      <dgm:spPr/>
      <dgm:t>
        <a:bodyPr/>
        <a:lstStyle/>
        <a:p>
          <a:r>
            <a:rPr lang="fr-FR" b="1"/>
            <a:t>Pour faire la concordance des temps au style indirect</a:t>
          </a:r>
          <a:r>
            <a:rPr lang="fr-FR"/>
            <a:t>.</a:t>
          </a:r>
          <a:endParaRPr lang="cs-CZ"/>
        </a:p>
      </dgm:t>
    </dgm:pt>
    <dgm:pt modelId="{7BDC8ED3-26D5-4DB6-9EC5-BEA9DC883344}" type="parTrans" cxnId="{994E1F59-C6DE-4067-B864-A9FF5E1BC721}">
      <dgm:prSet/>
      <dgm:spPr/>
      <dgm:t>
        <a:bodyPr/>
        <a:lstStyle/>
        <a:p>
          <a:endParaRPr lang="cs-CZ"/>
        </a:p>
      </dgm:t>
    </dgm:pt>
    <dgm:pt modelId="{1DCDB57B-6D4B-42A2-91B0-643DE63DD30B}" type="sibTrans" cxnId="{994E1F59-C6DE-4067-B864-A9FF5E1BC721}">
      <dgm:prSet/>
      <dgm:spPr/>
      <dgm:t>
        <a:bodyPr/>
        <a:lstStyle/>
        <a:p>
          <a:endParaRPr lang="cs-CZ"/>
        </a:p>
      </dgm:t>
    </dgm:pt>
    <dgm:pt modelId="{68B05130-32F9-4341-88C3-90372942956F}">
      <dgm:prSet/>
      <dgm:spPr/>
      <dgm:t>
        <a:bodyPr/>
        <a:lstStyle/>
        <a:p>
          <a:r>
            <a:rPr lang="fr-FR"/>
            <a:t>Pour rappel, ce sont les verbes au passé composé au style direct qui se changent en plus-que-parfait</a:t>
          </a:r>
          <a:r>
            <a:rPr lang="cs-CZ"/>
            <a:t> au style indirect :</a:t>
          </a:r>
        </a:p>
      </dgm:t>
    </dgm:pt>
    <dgm:pt modelId="{93DF4D4F-BFA4-47CF-851C-240D48C12269}" type="parTrans" cxnId="{83E646DA-BC46-47FB-82CE-DD2E9E0B24F0}">
      <dgm:prSet/>
      <dgm:spPr/>
      <dgm:t>
        <a:bodyPr/>
        <a:lstStyle/>
        <a:p>
          <a:endParaRPr lang="cs-CZ"/>
        </a:p>
      </dgm:t>
    </dgm:pt>
    <dgm:pt modelId="{C800FB24-0824-4569-A13B-8F7C77717147}" type="sibTrans" cxnId="{83E646DA-BC46-47FB-82CE-DD2E9E0B24F0}">
      <dgm:prSet/>
      <dgm:spPr/>
      <dgm:t>
        <a:bodyPr/>
        <a:lstStyle/>
        <a:p>
          <a:endParaRPr lang="cs-CZ"/>
        </a:p>
      </dgm:t>
    </dgm:pt>
    <dgm:pt modelId="{4C278B3A-2BD2-4CD6-8826-2381A2E4703E}">
      <dgm:prSet/>
      <dgm:spPr/>
      <dgm:t>
        <a:bodyPr/>
        <a:lstStyle/>
        <a:p>
          <a:r>
            <a:rPr lang="fr-FR" i="1"/>
            <a:t>Il précise : «Au cours de ma vie, j'ai fait le tour du globe à 3 reprises.»</a:t>
          </a:r>
          <a:br>
            <a:rPr lang="cs-CZ" i="1"/>
          </a:br>
          <a:r>
            <a:rPr lang="fr-FR" i="1"/>
            <a:t>Il a tenu à préciser qu'il avait fait le tour du globe à 3 reprises au cours de sa vie.</a:t>
          </a:r>
          <a:endParaRPr lang="cs-CZ"/>
        </a:p>
      </dgm:t>
    </dgm:pt>
    <dgm:pt modelId="{627FBA16-70B6-4454-8ACE-9528742784B9}" type="parTrans" cxnId="{C1458BBD-464A-44AF-89CE-5D92B1D1F480}">
      <dgm:prSet/>
      <dgm:spPr/>
      <dgm:t>
        <a:bodyPr/>
        <a:lstStyle/>
        <a:p>
          <a:endParaRPr lang="cs-CZ"/>
        </a:p>
      </dgm:t>
    </dgm:pt>
    <dgm:pt modelId="{5C1816C4-0620-4098-B31F-D90E23D7A1D2}" type="sibTrans" cxnId="{C1458BBD-464A-44AF-89CE-5D92B1D1F480}">
      <dgm:prSet/>
      <dgm:spPr/>
      <dgm:t>
        <a:bodyPr/>
        <a:lstStyle/>
        <a:p>
          <a:endParaRPr lang="cs-CZ"/>
        </a:p>
      </dgm:t>
    </dgm:pt>
    <dgm:pt modelId="{89E69321-E424-4F22-BD33-FA322D4AB1A8}">
      <dgm:prSet/>
      <dgm:spPr/>
      <dgm:t>
        <a:bodyPr/>
        <a:lstStyle/>
        <a:p>
          <a:r>
            <a:rPr lang="fr-FR"/>
            <a:t>Apr</a:t>
          </a:r>
          <a:r>
            <a:rPr lang="fr-CH"/>
            <a:t>è</a:t>
          </a:r>
          <a:r>
            <a:rPr lang="fr-FR"/>
            <a:t>s SI </a:t>
          </a:r>
          <a:r>
            <a:rPr lang="fr-FR" b="1"/>
            <a:t>pour faire des hypothèses dans le passé </a:t>
          </a:r>
          <a:endParaRPr lang="cs-CZ"/>
        </a:p>
      </dgm:t>
    </dgm:pt>
    <dgm:pt modelId="{A73D1486-62D7-45D2-8F81-9F436E0EF55D}" type="parTrans" cxnId="{5B98E721-5C68-430C-9FA1-E7C087A1F272}">
      <dgm:prSet/>
      <dgm:spPr/>
      <dgm:t>
        <a:bodyPr/>
        <a:lstStyle/>
        <a:p>
          <a:endParaRPr lang="cs-CZ"/>
        </a:p>
      </dgm:t>
    </dgm:pt>
    <dgm:pt modelId="{DA3CE0CF-0234-4461-8A45-273315134AF1}" type="sibTrans" cxnId="{5B98E721-5C68-430C-9FA1-E7C087A1F272}">
      <dgm:prSet/>
      <dgm:spPr/>
      <dgm:t>
        <a:bodyPr/>
        <a:lstStyle/>
        <a:p>
          <a:endParaRPr lang="cs-CZ"/>
        </a:p>
      </dgm:t>
    </dgm:pt>
    <dgm:pt modelId="{4B15FF19-0842-4734-B51A-D1E1C7ED674F}">
      <dgm:prSet/>
      <dgm:spPr/>
      <dgm:t>
        <a:bodyPr/>
        <a:lstStyle/>
        <a:p>
          <a:r>
            <a:rPr lang="fr-FR"/>
            <a:t>Attention cependant à bien utiliser le conditionnel passé dans la deuxième partie de la phrase !</a:t>
          </a:r>
          <a:endParaRPr lang="cs-CZ"/>
        </a:p>
      </dgm:t>
    </dgm:pt>
    <dgm:pt modelId="{AA0B026A-9083-4FA7-9CDF-87D66FE9832A}" type="parTrans" cxnId="{E3D9AF15-5BB4-439F-A543-A89D359C4E73}">
      <dgm:prSet/>
      <dgm:spPr/>
      <dgm:t>
        <a:bodyPr/>
        <a:lstStyle/>
        <a:p>
          <a:endParaRPr lang="cs-CZ"/>
        </a:p>
      </dgm:t>
    </dgm:pt>
    <dgm:pt modelId="{4F357A26-6529-4334-AA23-F4992883DC74}" type="sibTrans" cxnId="{E3D9AF15-5BB4-439F-A543-A89D359C4E73}">
      <dgm:prSet/>
      <dgm:spPr/>
      <dgm:t>
        <a:bodyPr/>
        <a:lstStyle/>
        <a:p>
          <a:endParaRPr lang="cs-CZ"/>
        </a:p>
      </dgm:t>
    </dgm:pt>
    <dgm:pt modelId="{AB8FBA9A-E3B8-4D1E-859E-E54C4B3893DC}">
      <dgm:prSet/>
      <dgm:spPr/>
      <dgm:t>
        <a:bodyPr/>
        <a:lstStyle/>
        <a:p>
          <a:r>
            <a:rPr lang="fr-FR" i="1"/>
            <a:t>Si j'avais été plus intelligent, je n'aurais pas laissé mon bagage sans surveillance</a:t>
          </a:r>
          <a:r>
            <a:rPr lang="fr-FR"/>
            <a:t>.</a:t>
          </a:r>
          <a:endParaRPr lang="cs-CZ"/>
        </a:p>
      </dgm:t>
    </dgm:pt>
    <dgm:pt modelId="{FA624027-1F3D-449C-9863-AF166A1F7D94}" type="parTrans" cxnId="{78240043-AB46-4046-83D9-C0DF4DFA4CE1}">
      <dgm:prSet/>
      <dgm:spPr/>
      <dgm:t>
        <a:bodyPr/>
        <a:lstStyle/>
        <a:p>
          <a:endParaRPr lang="cs-CZ"/>
        </a:p>
      </dgm:t>
    </dgm:pt>
    <dgm:pt modelId="{DFE87327-1CB8-4549-9D46-5FB4F6CAFDF8}" type="sibTrans" cxnId="{78240043-AB46-4046-83D9-C0DF4DFA4CE1}">
      <dgm:prSet/>
      <dgm:spPr/>
      <dgm:t>
        <a:bodyPr/>
        <a:lstStyle/>
        <a:p>
          <a:endParaRPr lang="cs-CZ"/>
        </a:p>
      </dgm:t>
    </dgm:pt>
    <dgm:pt modelId="{057DE1C8-875E-47F4-A556-EF8F448E4D66}" type="pres">
      <dgm:prSet presAssocID="{F30A5BED-00A5-48EE-9DED-9CA91C2D4848}" presName="linear" presStyleCnt="0">
        <dgm:presLayoutVars>
          <dgm:animLvl val="lvl"/>
          <dgm:resizeHandles val="exact"/>
        </dgm:presLayoutVars>
      </dgm:prSet>
      <dgm:spPr/>
    </dgm:pt>
    <dgm:pt modelId="{3861E7E3-175B-41C7-A546-1FF0C7333B1A}" type="pres">
      <dgm:prSet presAssocID="{8E75ECEE-E869-488A-B730-58D0278E6A08}" presName="parentText" presStyleLbl="node1" presStyleIdx="0" presStyleCnt="3">
        <dgm:presLayoutVars>
          <dgm:chMax val="0"/>
          <dgm:bulletEnabled val="1"/>
        </dgm:presLayoutVars>
      </dgm:prSet>
      <dgm:spPr/>
    </dgm:pt>
    <dgm:pt modelId="{DA20D354-E53E-42DB-A561-F8278F3341A5}" type="pres">
      <dgm:prSet presAssocID="{8E75ECEE-E869-488A-B730-58D0278E6A08}" presName="childText" presStyleLbl="revTx" presStyleIdx="0" presStyleCnt="3">
        <dgm:presLayoutVars>
          <dgm:bulletEnabled val="1"/>
        </dgm:presLayoutVars>
      </dgm:prSet>
      <dgm:spPr/>
    </dgm:pt>
    <dgm:pt modelId="{72A6E93E-CAB0-4409-A011-6A52177BDB84}" type="pres">
      <dgm:prSet presAssocID="{9BF6D41A-BE81-4973-B631-F4378F91F420}" presName="parentText" presStyleLbl="node1" presStyleIdx="1" presStyleCnt="3">
        <dgm:presLayoutVars>
          <dgm:chMax val="0"/>
          <dgm:bulletEnabled val="1"/>
        </dgm:presLayoutVars>
      </dgm:prSet>
      <dgm:spPr/>
    </dgm:pt>
    <dgm:pt modelId="{12F008D1-D28A-424F-807B-A3F3FCAFEB3F}" type="pres">
      <dgm:prSet presAssocID="{9BF6D41A-BE81-4973-B631-F4378F91F420}" presName="childText" presStyleLbl="revTx" presStyleIdx="1" presStyleCnt="3">
        <dgm:presLayoutVars>
          <dgm:bulletEnabled val="1"/>
        </dgm:presLayoutVars>
      </dgm:prSet>
      <dgm:spPr/>
    </dgm:pt>
    <dgm:pt modelId="{058FED9A-3100-4836-B18E-4E976CB0190D}" type="pres">
      <dgm:prSet presAssocID="{89E69321-E424-4F22-BD33-FA322D4AB1A8}" presName="parentText" presStyleLbl="node1" presStyleIdx="2" presStyleCnt="3">
        <dgm:presLayoutVars>
          <dgm:chMax val="0"/>
          <dgm:bulletEnabled val="1"/>
        </dgm:presLayoutVars>
      </dgm:prSet>
      <dgm:spPr/>
    </dgm:pt>
    <dgm:pt modelId="{3DC7DF43-F8F6-4DE5-A825-11D73BA9D57E}" type="pres">
      <dgm:prSet presAssocID="{89E69321-E424-4F22-BD33-FA322D4AB1A8}" presName="childText" presStyleLbl="revTx" presStyleIdx="2" presStyleCnt="3">
        <dgm:presLayoutVars>
          <dgm:bulletEnabled val="1"/>
        </dgm:presLayoutVars>
      </dgm:prSet>
      <dgm:spPr/>
    </dgm:pt>
  </dgm:ptLst>
  <dgm:cxnLst>
    <dgm:cxn modelId="{0225B801-6C4D-4873-9415-4C8E7025E207}" type="presOf" srcId="{B1757C81-9DFB-4E12-B307-9833A833C863}" destId="{DA20D354-E53E-42DB-A561-F8278F3341A5}" srcOrd="0" destOrd="1" presId="urn:microsoft.com/office/officeart/2005/8/layout/vList2"/>
    <dgm:cxn modelId="{28CA9907-00FF-47C9-8188-EAB6A12D7533}" type="presOf" srcId="{89E69321-E424-4F22-BD33-FA322D4AB1A8}" destId="{058FED9A-3100-4836-B18E-4E976CB0190D}" srcOrd="0" destOrd="0" presId="urn:microsoft.com/office/officeart/2005/8/layout/vList2"/>
    <dgm:cxn modelId="{E3D9AF15-5BB4-439F-A543-A89D359C4E73}" srcId="{89E69321-E424-4F22-BD33-FA322D4AB1A8}" destId="{4B15FF19-0842-4734-B51A-D1E1C7ED674F}" srcOrd="0" destOrd="0" parTransId="{AA0B026A-9083-4FA7-9CDF-87D66FE9832A}" sibTransId="{4F357A26-6529-4334-AA23-F4992883DC74}"/>
    <dgm:cxn modelId="{1D7CCC15-10C3-42CB-9A73-D853C7EE7FB0}" type="presOf" srcId="{68B05130-32F9-4341-88C3-90372942956F}" destId="{12F008D1-D28A-424F-807B-A3F3FCAFEB3F}" srcOrd="0" destOrd="0" presId="urn:microsoft.com/office/officeart/2005/8/layout/vList2"/>
    <dgm:cxn modelId="{16917C17-49B6-4BD9-B329-DA1D32C1C615}" srcId="{8E75ECEE-E869-488A-B730-58D0278E6A08}" destId="{B1757C81-9DFB-4E12-B307-9833A833C863}" srcOrd="1" destOrd="0" parTransId="{655498DA-7818-4E7C-A6CB-F1D232A7AC94}" sibTransId="{F701CD7A-7CD9-4FBA-8FB2-FE100E4FAF4B}"/>
    <dgm:cxn modelId="{1D0F9B1A-4F33-4408-9366-A4F02AB9279A}" type="presOf" srcId="{AB8FBA9A-E3B8-4D1E-859E-E54C4B3893DC}" destId="{3DC7DF43-F8F6-4DE5-A825-11D73BA9D57E}" srcOrd="0" destOrd="1" presId="urn:microsoft.com/office/officeart/2005/8/layout/vList2"/>
    <dgm:cxn modelId="{5B98E721-5C68-430C-9FA1-E7C087A1F272}" srcId="{F30A5BED-00A5-48EE-9DED-9CA91C2D4848}" destId="{89E69321-E424-4F22-BD33-FA322D4AB1A8}" srcOrd="2" destOrd="0" parTransId="{A73D1486-62D7-45D2-8F81-9F436E0EF55D}" sibTransId="{DA3CE0CF-0234-4461-8A45-273315134AF1}"/>
    <dgm:cxn modelId="{0DD2AA25-E6DC-458D-99D7-EF4A4FD2151F}" type="presOf" srcId="{9BF6D41A-BE81-4973-B631-F4378F91F420}" destId="{72A6E93E-CAB0-4409-A011-6A52177BDB84}" srcOrd="0" destOrd="0" presId="urn:microsoft.com/office/officeart/2005/8/layout/vList2"/>
    <dgm:cxn modelId="{78240043-AB46-4046-83D9-C0DF4DFA4CE1}" srcId="{89E69321-E424-4F22-BD33-FA322D4AB1A8}" destId="{AB8FBA9A-E3B8-4D1E-859E-E54C4B3893DC}" srcOrd="1" destOrd="0" parTransId="{FA624027-1F3D-449C-9863-AF166A1F7D94}" sibTransId="{DFE87327-1CB8-4549-9D46-5FB4F6CAFDF8}"/>
    <dgm:cxn modelId="{75EAC773-78CB-47AA-B21F-6FB4C3C4DF84}" srcId="{F30A5BED-00A5-48EE-9DED-9CA91C2D4848}" destId="{8E75ECEE-E869-488A-B730-58D0278E6A08}" srcOrd="0" destOrd="0" parTransId="{5453DA5F-2759-482F-A19B-6D2DBB2B3D1F}" sibTransId="{10E551AF-857F-432A-9DD9-8F0197C9E8AA}"/>
    <dgm:cxn modelId="{994E1F59-C6DE-4067-B864-A9FF5E1BC721}" srcId="{F30A5BED-00A5-48EE-9DED-9CA91C2D4848}" destId="{9BF6D41A-BE81-4973-B631-F4378F91F420}" srcOrd="1" destOrd="0" parTransId="{7BDC8ED3-26D5-4DB6-9EC5-BEA9DC883344}" sibTransId="{1DCDB57B-6D4B-42A2-91B0-643DE63DD30B}"/>
    <dgm:cxn modelId="{FA0D7183-20EE-497E-AF37-DF732A70DADD}" type="presOf" srcId="{4C278B3A-2BD2-4CD6-8826-2381A2E4703E}" destId="{12F008D1-D28A-424F-807B-A3F3FCAFEB3F}" srcOrd="0" destOrd="1" presId="urn:microsoft.com/office/officeart/2005/8/layout/vList2"/>
    <dgm:cxn modelId="{27FB5D96-B633-4E3B-B06F-E377039A6764}" type="presOf" srcId="{4B15FF19-0842-4734-B51A-D1E1C7ED674F}" destId="{3DC7DF43-F8F6-4DE5-A825-11D73BA9D57E}" srcOrd="0" destOrd="0" presId="urn:microsoft.com/office/officeart/2005/8/layout/vList2"/>
    <dgm:cxn modelId="{C1458BBD-464A-44AF-89CE-5D92B1D1F480}" srcId="{9BF6D41A-BE81-4973-B631-F4378F91F420}" destId="{4C278B3A-2BD2-4CD6-8826-2381A2E4703E}" srcOrd="1" destOrd="0" parTransId="{627FBA16-70B6-4454-8ACE-9528742784B9}" sibTransId="{5C1816C4-0620-4098-B31F-D90E23D7A1D2}"/>
    <dgm:cxn modelId="{83E646DA-BC46-47FB-82CE-DD2E9E0B24F0}" srcId="{9BF6D41A-BE81-4973-B631-F4378F91F420}" destId="{68B05130-32F9-4341-88C3-90372942956F}" srcOrd="0" destOrd="0" parTransId="{93DF4D4F-BFA4-47CF-851C-240D48C12269}" sibTransId="{C800FB24-0824-4569-A13B-8F7C77717147}"/>
    <dgm:cxn modelId="{46A99CDB-0FA3-46BE-96E7-F51638C7A143}" type="presOf" srcId="{8E75ECEE-E869-488A-B730-58D0278E6A08}" destId="{3861E7E3-175B-41C7-A546-1FF0C7333B1A}" srcOrd="0" destOrd="0" presId="urn:microsoft.com/office/officeart/2005/8/layout/vList2"/>
    <dgm:cxn modelId="{BF1431EB-42C1-40BE-BD87-DF929E0A1C21}" srcId="{8E75ECEE-E869-488A-B730-58D0278E6A08}" destId="{84740B95-6849-4CF5-AE3C-59059B30A2FC}" srcOrd="0" destOrd="0" parTransId="{D9484A50-6B83-4319-97D6-D3C10E651BB6}" sibTransId="{61B92243-884E-4D7F-843C-3F67C9D48ADE}"/>
    <dgm:cxn modelId="{B374B7F3-80EF-4358-8099-9DD6D0770F50}" type="presOf" srcId="{84740B95-6849-4CF5-AE3C-59059B30A2FC}" destId="{DA20D354-E53E-42DB-A561-F8278F3341A5}" srcOrd="0" destOrd="0" presId="urn:microsoft.com/office/officeart/2005/8/layout/vList2"/>
    <dgm:cxn modelId="{7AC9E4FA-D7B6-4DF5-884F-4329D9AEB659}" type="presOf" srcId="{F30A5BED-00A5-48EE-9DED-9CA91C2D4848}" destId="{057DE1C8-875E-47F4-A556-EF8F448E4D66}" srcOrd="0" destOrd="0" presId="urn:microsoft.com/office/officeart/2005/8/layout/vList2"/>
    <dgm:cxn modelId="{97F7860F-AEC7-4973-B360-BA3040955E46}" type="presParOf" srcId="{057DE1C8-875E-47F4-A556-EF8F448E4D66}" destId="{3861E7E3-175B-41C7-A546-1FF0C7333B1A}" srcOrd="0" destOrd="0" presId="urn:microsoft.com/office/officeart/2005/8/layout/vList2"/>
    <dgm:cxn modelId="{93252B19-C1AD-4C29-9695-AC19C892733B}" type="presParOf" srcId="{057DE1C8-875E-47F4-A556-EF8F448E4D66}" destId="{DA20D354-E53E-42DB-A561-F8278F3341A5}" srcOrd="1" destOrd="0" presId="urn:microsoft.com/office/officeart/2005/8/layout/vList2"/>
    <dgm:cxn modelId="{6D7F5858-437B-4672-85C0-45BF4E88DB82}" type="presParOf" srcId="{057DE1C8-875E-47F4-A556-EF8F448E4D66}" destId="{72A6E93E-CAB0-4409-A011-6A52177BDB84}" srcOrd="2" destOrd="0" presId="urn:microsoft.com/office/officeart/2005/8/layout/vList2"/>
    <dgm:cxn modelId="{D46E2B3A-DB04-4611-BF67-00701C883814}" type="presParOf" srcId="{057DE1C8-875E-47F4-A556-EF8F448E4D66}" destId="{12F008D1-D28A-424F-807B-A3F3FCAFEB3F}" srcOrd="3" destOrd="0" presId="urn:microsoft.com/office/officeart/2005/8/layout/vList2"/>
    <dgm:cxn modelId="{9E10349D-D5B5-4340-A78A-6A76C6B59881}" type="presParOf" srcId="{057DE1C8-875E-47F4-A556-EF8F448E4D66}" destId="{058FED9A-3100-4836-B18E-4E976CB0190D}" srcOrd="4" destOrd="0" presId="urn:microsoft.com/office/officeart/2005/8/layout/vList2"/>
    <dgm:cxn modelId="{5C11231C-F0E6-4334-902C-3C011C22F410}" type="presParOf" srcId="{057DE1C8-875E-47F4-A556-EF8F448E4D66}" destId="{3DC7DF43-F8F6-4DE5-A825-11D73BA9D57E}"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61E7E3-175B-41C7-A546-1FF0C7333B1A}">
      <dsp:nvSpPr>
        <dsp:cNvPr id="0" name=""/>
        <dsp:cNvSpPr/>
      </dsp:nvSpPr>
      <dsp:spPr>
        <a:xfrm>
          <a:off x="0" y="85335"/>
          <a:ext cx="105156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kern="1200"/>
            <a:t>Pour exprimer </a:t>
          </a:r>
          <a:r>
            <a:rPr lang="fr-FR" sz="2400" b="1" kern="1200"/>
            <a:t>une action antérieure à une autre action dans le passé</a:t>
          </a:r>
          <a:r>
            <a:rPr lang="fr-FR" sz="2400" kern="1200"/>
            <a:t>.</a:t>
          </a:r>
          <a:endParaRPr lang="cs-CZ" sz="2400" kern="1200"/>
        </a:p>
      </dsp:txBody>
      <dsp:txXfrm>
        <a:off x="28100" y="113435"/>
        <a:ext cx="10459400" cy="519439"/>
      </dsp:txXfrm>
    </dsp:sp>
    <dsp:sp modelId="{DA20D354-E53E-42DB-A561-F8278F3341A5}">
      <dsp:nvSpPr>
        <dsp:cNvPr id="0" name=""/>
        <dsp:cNvSpPr/>
      </dsp:nvSpPr>
      <dsp:spPr>
        <a:xfrm>
          <a:off x="0" y="660975"/>
          <a:ext cx="10515600" cy="919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fr-FR" sz="1900" i="1" kern="1200"/>
            <a:t>Avant de venir habiter à Melbourne, je n'avais jamais pensé vivre dans un autre pays</a:t>
          </a:r>
          <a:r>
            <a:rPr lang="fr-FR" sz="1900" kern="1200"/>
            <a:t>.</a:t>
          </a:r>
          <a:endParaRPr lang="cs-CZ" sz="1900" kern="1200"/>
        </a:p>
        <a:p>
          <a:pPr marL="171450" lvl="1" indent="-171450" algn="l" defTabSz="844550">
            <a:lnSpc>
              <a:spcPct val="90000"/>
            </a:lnSpc>
            <a:spcBef>
              <a:spcPct val="0"/>
            </a:spcBef>
            <a:spcAft>
              <a:spcPct val="20000"/>
            </a:spcAft>
            <a:buChar char="•"/>
          </a:pPr>
          <a:r>
            <a:rPr lang="fr-CH" sz="1900" i="1" kern="1200" dirty="0"/>
            <a:t>À </a:t>
          </a:r>
          <a:r>
            <a:rPr lang="fr-FR" sz="1900" i="1" kern="1200" dirty="0"/>
            <a:t>cette époque, Patrick était très endetté et il était donc incapable de me rendre l'argent que je lui avais prêté quelques années plus tôt</a:t>
          </a:r>
          <a:r>
            <a:rPr lang="fr-FR" sz="1900" kern="1200" dirty="0"/>
            <a:t>.</a:t>
          </a:r>
          <a:endParaRPr lang="cs-CZ" sz="1900" kern="1200" dirty="0"/>
        </a:p>
      </dsp:txBody>
      <dsp:txXfrm>
        <a:off x="0" y="660975"/>
        <a:ext cx="10515600" cy="919080"/>
      </dsp:txXfrm>
    </dsp:sp>
    <dsp:sp modelId="{72A6E93E-CAB0-4409-A011-6A52177BDB84}">
      <dsp:nvSpPr>
        <dsp:cNvPr id="0" name=""/>
        <dsp:cNvSpPr/>
      </dsp:nvSpPr>
      <dsp:spPr>
        <a:xfrm>
          <a:off x="0" y="1580055"/>
          <a:ext cx="105156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b="1" kern="1200"/>
            <a:t>Pour faire la concordance des temps au style indirect</a:t>
          </a:r>
          <a:r>
            <a:rPr lang="fr-FR" sz="2400" kern="1200"/>
            <a:t>.</a:t>
          </a:r>
          <a:endParaRPr lang="cs-CZ" sz="2400" kern="1200"/>
        </a:p>
      </dsp:txBody>
      <dsp:txXfrm>
        <a:off x="28100" y="1608155"/>
        <a:ext cx="10459400" cy="519439"/>
      </dsp:txXfrm>
    </dsp:sp>
    <dsp:sp modelId="{12F008D1-D28A-424F-807B-A3F3FCAFEB3F}">
      <dsp:nvSpPr>
        <dsp:cNvPr id="0" name=""/>
        <dsp:cNvSpPr/>
      </dsp:nvSpPr>
      <dsp:spPr>
        <a:xfrm>
          <a:off x="0" y="2155695"/>
          <a:ext cx="10515600" cy="1192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fr-FR" sz="1900" kern="1200"/>
            <a:t>Pour rappel, ce sont les verbes au passé composé au style direct qui se changent en plus-que-parfait</a:t>
          </a:r>
          <a:r>
            <a:rPr lang="cs-CZ" sz="1900" kern="1200"/>
            <a:t> au style indirect :</a:t>
          </a:r>
        </a:p>
        <a:p>
          <a:pPr marL="171450" lvl="1" indent="-171450" algn="l" defTabSz="844550">
            <a:lnSpc>
              <a:spcPct val="90000"/>
            </a:lnSpc>
            <a:spcBef>
              <a:spcPct val="0"/>
            </a:spcBef>
            <a:spcAft>
              <a:spcPct val="20000"/>
            </a:spcAft>
            <a:buChar char="•"/>
          </a:pPr>
          <a:r>
            <a:rPr lang="fr-FR" sz="1900" i="1" kern="1200"/>
            <a:t>Il précise : «Au cours de ma vie, j'ai fait le tour du globe à 3 reprises.»</a:t>
          </a:r>
          <a:br>
            <a:rPr lang="cs-CZ" sz="1900" i="1" kern="1200"/>
          </a:br>
          <a:r>
            <a:rPr lang="fr-FR" sz="1900" i="1" kern="1200"/>
            <a:t>Il a tenu à préciser qu'il avait fait le tour du globe à 3 reprises au cours de sa vie.</a:t>
          </a:r>
          <a:endParaRPr lang="cs-CZ" sz="1900" kern="1200"/>
        </a:p>
      </dsp:txBody>
      <dsp:txXfrm>
        <a:off x="0" y="2155695"/>
        <a:ext cx="10515600" cy="1192320"/>
      </dsp:txXfrm>
    </dsp:sp>
    <dsp:sp modelId="{058FED9A-3100-4836-B18E-4E976CB0190D}">
      <dsp:nvSpPr>
        <dsp:cNvPr id="0" name=""/>
        <dsp:cNvSpPr/>
      </dsp:nvSpPr>
      <dsp:spPr>
        <a:xfrm>
          <a:off x="0" y="3348015"/>
          <a:ext cx="10515600"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r-FR" sz="2400" kern="1200"/>
            <a:t>Apr</a:t>
          </a:r>
          <a:r>
            <a:rPr lang="fr-CH" sz="2400" kern="1200"/>
            <a:t>è</a:t>
          </a:r>
          <a:r>
            <a:rPr lang="fr-FR" sz="2400" kern="1200"/>
            <a:t>s SI </a:t>
          </a:r>
          <a:r>
            <a:rPr lang="fr-FR" sz="2400" b="1" kern="1200"/>
            <a:t>pour faire des hypothèses dans le passé </a:t>
          </a:r>
          <a:endParaRPr lang="cs-CZ" sz="2400" kern="1200"/>
        </a:p>
      </dsp:txBody>
      <dsp:txXfrm>
        <a:off x="28100" y="3376115"/>
        <a:ext cx="10459400" cy="519439"/>
      </dsp:txXfrm>
    </dsp:sp>
    <dsp:sp modelId="{3DC7DF43-F8F6-4DE5-A825-11D73BA9D57E}">
      <dsp:nvSpPr>
        <dsp:cNvPr id="0" name=""/>
        <dsp:cNvSpPr/>
      </dsp:nvSpPr>
      <dsp:spPr>
        <a:xfrm>
          <a:off x="0" y="3923655"/>
          <a:ext cx="10515600" cy="658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fr-FR" sz="1900" kern="1200"/>
            <a:t>Attention cependant à bien utiliser le conditionnel passé dans la deuxième partie de la phrase !</a:t>
          </a:r>
          <a:endParaRPr lang="cs-CZ" sz="1900" kern="1200"/>
        </a:p>
        <a:p>
          <a:pPr marL="171450" lvl="1" indent="-171450" algn="l" defTabSz="844550">
            <a:lnSpc>
              <a:spcPct val="90000"/>
            </a:lnSpc>
            <a:spcBef>
              <a:spcPct val="0"/>
            </a:spcBef>
            <a:spcAft>
              <a:spcPct val="20000"/>
            </a:spcAft>
            <a:buChar char="•"/>
          </a:pPr>
          <a:r>
            <a:rPr lang="fr-FR" sz="1900" i="1" kern="1200"/>
            <a:t>Si j'avais été plus intelligent, je n'aurais pas laissé mon bagage sans surveillance</a:t>
          </a:r>
          <a:r>
            <a:rPr lang="fr-FR" sz="1900" kern="1200"/>
            <a:t>.</a:t>
          </a:r>
          <a:endParaRPr lang="cs-CZ" sz="1900" kern="1200"/>
        </a:p>
      </dsp:txBody>
      <dsp:txXfrm>
        <a:off x="0" y="3923655"/>
        <a:ext cx="10515600" cy="6582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BC63A4-50D0-4CB9-8C4B-24C9EBAC73D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A5837CB-DB11-48B9-B037-97A4165400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BFE0160-2359-4E63-BEB4-BA13C4E454F4}"/>
              </a:ext>
            </a:extLst>
          </p:cNvPr>
          <p:cNvSpPr>
            <a:spLocks noGrp="1"/>
          </p:cNvSpPr>
          <p:nvPr>
            <p:ph type="dt" sz="half" idx="10"/>
          </p:nvPr>
        </p:nvSpPr>
        <p:spPr/>
        <p:txBody>
          <a:bodyPr/>
          <a:lstStyle/>
          <a:p>
            <a:fld id="{7F26EA09-A6E7-4163-99CC-CA2AB592B597}" type="datetimeFigureOut">
              <a:rPr lang="cs-CZ" smtClean="0"/>
              <a:t>08.03.2019</a:t>
            </a:fld>
            <a:endParaRPr lang="cs-CZ"/>
          </a:p>
        </p:txBody>
      </p:sp>
      <p:sp>
        <p:nvSpPr>
          <p:cNvPr id="5" name="Zástupný symbol pro zápatí 4">
            <a:extLst>
              <a:ext uri="{FF2B5EF4-FFF2-40B4-BE49-F238E27FC236}">
                <a16:creationId xmlns:a16="http://schemas.microsoft.com/office/drawing/2014/main" id="{95D78C0C-00CE-4074-9752-5CE6BCF411C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3E94D84-F7F4-4943-8509-983C8BC24033}"/>
              </a:ext>
            </a:extLst>
          </p:cNvPr>
          <p:cNvSpPr>
            <a:spLocks noGrp="1"/>
          </p:cNvSpPr>
          <p:nvPr>
            <p:ph type="sldNum" sz="quarter" idx="12"/>
          </p:nvPr>
        </p:nvSpPr>
        <p:spPr/>
        <p:txBody>
          <a:bodyPr/>
          <a:lstStyle/>
          <a:p>
            <a:fld id="{1B171A62-657B-43B7-A09D-B3DC9F9B3552}" type="slidenum">
              <a:rPr lang="cs-CZ" smtClean="0"/>
              <a:t>‹#›</a:t>
            </a:fld>
            <a:endParaRPr lang="cs-CZ"/>
          </a:p>
        </p:txBody>
      </p:sp>
    </p:spTree>
    <p:extLst>
      <p:ext uri="{BB962C8B-B14F-4D97-AF65-F5344CB8AC3E}">
        <p14:creationId xmlns:p14="http://schemas.microsoft.com/office/powerpoint/2010/main" val="697462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8C944F-C370-42EC-AFD1-3DF220EEDD9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6531635-1B3F-4B79-A83F-4F91B3366AAB}"/>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A8E636D-78CA-4EE0-AF6F-895A5A2870EE}"/>
              </a:ext>
            </a:extLst>
          </p:cNvPr>
          <p:cNvSpPr>
            <a:spLocks noGrp="1"/>
          </p:cNvSpPr>
          <p:nvPr>
            <p:ph type="dt" sz="half" idx="10"/>
          </p:nvPr>
        </p:nvSpPr>
        <p:spPr/>
        <p:txBody>
          <a:bodyPr/>
          <a:lstStyle/>
          <a:p>
            <a:fld id="{7F26EA09-A6E7-4163-99CC-CA2AB592B597}" type="datetimeFigureOut">
              <a:rPr lang="cs-CZ" smtClean="0"/>
              <a:t>08.03.2019</a:t>
            </a:fld>
            <a:endParaRPr lang="cs-CZ"/>
          </a:p>
        </p:txBody>
      </p:sp>
      <p:sp>
        <p:nvSpPr>
          <p:cNvPr id="5" name="Zástupný symbol pro zápatí 4">
            <a:extLst>
              <a:ext uri="{FF2B5EF4-FFF2-40B4-BE49-F238E27FC236}">
                <a16:creationId xmlns:a16="http://schemas.microsoft.com/office/drawing/2014/main" id="{43EA8545-B995-40D8-82A4-093319D15BB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7F6FAF0-CC11-4603-BE6F-E0455D6D6645}"/>
              </a:ext>
            </a:extLst>
          </p:cNvPr>
          <p:cNvSpPr>
            <a:spLocks noGrp="1"/>
          </p:cNvSpPr>
          <p:nvPr>
            <p:ph type="sldNum" sz="quarter" idx="12"/>
          </p:nvPr>
        </p:nvSpPr>
        <p:spPr/>
        <p:txBody>
          <a:bodyPr/>
          <a:lstStyle/>
          <a:p>
            <a:fld id="{1B171A62-657B-43B7-A09D-B3DC9F9B3552}" type="slidenum">
              <a:rPr lang="cs-CZ" smtClean="0"/>
              <a:t>‹#›</a:t>
            </a:fld>
            <a:endParaRPr lang="cs-CZ"/>
          </a:p>
        </p:txBody>
      </p:sp>
    </p:spTree>
    <p:extLst>
      <p:ext uri="{BB962C8B-B14F-4D97-AF65-F5344CB8AC3E}">
        <p14:creationId xmlns:p14="http://schemas.microsoft.com/office/powerpoint/2010/main" val="741414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4551D6A-552E-4D1D-8EA3-47BD5CEC339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C580CD92-5DD4-4610-9467-36FE36271C04}"/>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9A5B01A-382B-49CC-B156-D96675CA752B}"/>
              </a:ext>
            </a:extLst>
          </p:cNvPr>
          <p:cNvSpPr>
            <a:spLocks noGrp="1"/>
          </p:cNvSpPr>
          <p:nvPr>
            <p:ph type="dt" sz="half" idx="10"/>
          </p:nvPr>
        </p:nvSpPr>
        <p:spPr/>
        <p:txBody>
          <a:bodyPr/>
          <a:lstStyle/>
          <a:p>
            <a:fld id="{7F26EA09-A6E7-4163-99CC-CA2AB592B597}" type="datetimeFigureOut">
              <a:rPr lang="cs-CZ" smtClean="0"/>
              <a:t>08.03.2019</a:t>
            </a:fld>
            <a:endParaRPr lang="cs-CZ"/>
          </a:p>
        </p:txBody>
      </p:sp>
      <p:sp>
        <p:nvSpPr>
          <p:cNvPr id="5" name="Zástupný symbol pro zápatí 4">
            <a:extLst>
              <a:ext uri="{FF2B5EF4-FFF2-40B4-BE49-F238E27FC236}">
                <a16:creationId xmlns:a16="http://schemas.microsoft.com/office/drawing/2014/main" id="{F3D23629-43FE-4A04-9130-7DBE936100D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B90567A-91BC-40AE-BC8C-15CC7265B852}"/>
              </a:ext>
            </a:extLst>
          </p:cNvPr>
          <p:cNvSpPr>
            <a:spLocks noGrp="1"/>
          </p:cNvSpPr>
          <p:nvPr>
            <p:ph type="sldNum" sz="quarter" idx="12"/>
          </p:nvPr>
        </p:nvSpPr>
        <p:spPr/>
        <p:txBody>
          <a:bodyPr/>
          <a:lstStyle/>
          <a:p>
            <a:fld id="{1B171A62-657B-43B7-A09D-B3DC9F9B3552}" type="slidenum">
              <a:rPr lang="cs-CZ" smtClean="0"/>
              <a:t>‹#›</a:t>
            </a:fld>
            <a:endParaRPr lang="cs-CZ"/>
          </a:p>
        </p:txBody>
      </p:sp>
    </p:spTree>
    <p:extLst>
      <p:ext uri="{BB962C8B-B14F-4D97-AF65-F5344CB8AC3E}">
        <p14:creationId xmlns:p14="http://schemas.microsoft.com/office/powerpoint/2010/main" val="2974678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514445-ED95-49FC-8A42-270AA955E66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B3659A9-751E-448D-A090-66770FEE3415}"/>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31A06B6-1100-4891-9CAE-F66618369B0F}"/>
              </a:ext>
            </a:extLst>
          </p:cNvPr>
          <p:cNvSpPr>
            <a:spLocks noGrp="1"/>
          </p:cNvSpPr>
          <p:nvPr>
            <p:ph type="dt" sz="half" idx="10"/>
          </p:nvPr>
        </p:nvSpPr>
        <p:spPr/>
        <p:txBody>
          <a:bodyPr/>
          <a:lstStyle/>
          <a:p>
            <a:fld id="{7F26EA09-A6E7-4163-99CC-CA2AB592B597}" type="datetimeFigureOut">
              <a:rPr lang="cs-CZ" smtClean="0"/>
              <a:t>08.03.2019</a:t>
            </a:fld>
            <a:endParaRPr lang="cs-CZ"/>
          </a:p>
        </p:txBody>
      </p:sp>
      <p:sp>
        <p:nvSpPr>
          <p:cNvPr id="5" name="Zástupný symbol pro zápatí 4">
            <a:extLst>
              <a:ext uri="{FF2B5EF4-FFF2-40B4-BE49-F238E27FC236}">
                <a16:creationId xmlns:a16="http://schemas.microsoft.com/office/drawing/2014/main" id="{7D47E2F8-4E37-47CE-AD0A-F77B14D4169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41C048A-B021-4B97-9569-D8767498AE3E}"/>
              </a:ext>
            </a:extLst>
          </p:cNvPr>
          <p:cNvSpPr>
            <a:spLocks noGrp="1"/>
          </p:cNvSpPr>
          <p:nvPr>
            <p:ph type="sldNum" sz="quarter" idx="12"/>
          </p:nvPr>
        </p:nvSpPr>
        <p:spPr/>
        <p:txBody>
          <a:bodyPr/>
          <a:lstStyle/>
          <a:p>
            <a:fld id="{1B171A62-657B-43B7-A09D-B3DC9F9B3552}" type="slidenum">
              <a:rPr lang="cs-CZ" smtClean="0"/>
              <a:t>‹#›</a:t>
            </a:fld>
            <a:endParaRPr lang="cs-CZ"/>
          </a:p>
        </p:txBody>
      </p:sp>
    </p:spTree>
    <p:extLst>
      <p:ext uri="{BB962C8B-B14F-4D97-AF65-F5344CB8AC3E}">
        <p14:creationId xmlns:p14="http://schemas.microsoft.com/office/powerpoint/2010/main" val="361147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999C7E-8D45-448B-B0EE-836246BD077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4270203D-F505-4E98-A2B5-990970D12E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F3BA3DB4-450E-47E3-92C9-559CDFF09261}"/>
              </a:ext>
            </a:extLst>
          </p:cNvPr>
          <p:cNvSpPr>
            <a:spLocks noGrp="1"/>
          </p:cNvSpPr>
          <p:nvPr>
            <p:ph type="dt" sz="half" idx="10"/>
          </p:nvPr>
        </p:nvSpPr>
        <p:spPr/>
        <p:txBody>
          <a:bodyPr/>
          <a:lstStyle/>
          <a:p>
            <a:fld id="{7F26EA09-A6E7-4163-99CC-CA2AB592B597}" type="datetimeFigureOut">
              <a:rPr lang="cs-CZ" smtClean="0"/>
              <a:t>08.03.2019</a:t>
            </a:fld>
            <a:endParaRPr lang="cs-CZ"/>
          </a:p>
        </p:txBody>
      </p:sp>
      <p:sp>
        <p:nvSpPr>
          <p:cNvPr id="5" name="Zástupný symbol pro zápatí 4">
            <a:extLst>
              <a:ext uri="{FF2B5EF4-FFF2-40B4-BE49-F238E27FC236}">
                <a16:creationId xmlns:a16="http://schemas.microsoft.com/office/drawing/2014/main" id="{A46DB6ED-524A-4F07-ADAF-025A5328291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D001BA3-2104-43CB-9742-5EC00EA2CE28}"/>
              </a:ext>
            </a:extLst>
          </p:cNvPr>
          <p:cNvSpPr>
            <a:spLocks noGrp="1"/>
          </p:cNvSpPr>
          <p:nvPr>
            <p:ph type="sldNum" sz="quarter" idx="12"/>
          </p:nvPr>
        </p:nvSpPr>
        <p:spPr/>
        <p:txBody>
          <a:bodyPr/>
          <a:lstStyle/>
          <a:p>
            <a:fld id="{1B171A62-657B-43B7-A09D-B3DC9F9B3552}" type="slidenum">
              <a:rPr lang="cs-CZ" smtClean="0"/>
              <a:t>‹#›</a:t>
            </a:fld>
            <a:endParaRPr lang="cs-CZ"/>
          </a:p>
        </p:txBody>
      </p:sp>
    </p:spTree>
    <p:extLst>
      <p:ext uri="{BB962C8B-B14F-4D97-AF65-F5344CB8AC3E}">
        <p14:creationId xmlns:p14="http://schemas.microsoft.com/office/powerpoint/2010/main" val="1890197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7AAB89-C0F0-4012-93ED-B92957F270D5}"/>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706939E3-61DD-4675-9B33-B5D8F2F7FDC6}"/>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BBA214EF-50A0-4EC9-8D54-7F00FE1A46DF}"/>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0D81AA9-E031-4D51-B890-6B31EF160A09}"/>
              </a:ext>
            </a:extLst>
          </p:cNvPr>
          <p:cNvSpPr>
            <a:spLocks noGrp="1"/>
          </p:cNvSpPr>
          <p:nvPr>
            <p:ph type="dt" sz="half" idx="10"/>
          </p:nvPr>
        </p:nvSpPr>
        <p:spPr/>
        <p:txBody>
          <a:bodyPr/>
          <a:lstStyle/>
          <a:p>
            <a:fld id="{7F26EA09-A6E7-4163-99CC-CA2AB592B597}" type="datetimeFigureOut">
              <a:rPr lang="cs-CZ" smtClean="0"/>
              <a:t>08.03.2019</a:t>
            </a:fld>
            <a:endParaRPr lang="cs-CZ"/>
          </a:p>
        </p:txBody>
      </p:sp>
      <p:sp>
        <p:nvSpPr>
          <p:cNvPr id="6" name="Zástupný symbol pro zápatí 5">
            <a:extLst>
              <a:ext uri="{FF2B5EF4-FFF2-40B4-BE49-F238E27FC236}">
                <a16:creationId xmlns:a16="http://schemas.microsoft.com/office/drawing/2014/main" id="{1ED97C3C-A490-4C77-8E90-3ACAE3824A4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6E00F5D-D83D-4267-A6A0-0851130586DA}"/>
              </a:ext>
            </a:extLst>
          </p:cNvPr>
          <p:cNvSpPr>
            <a:spLocks noGrp="1"/>
          </p:cNvSpPr>
          <p:nvPr>
            <p:ph type="sldNum" sz="quarter" idx="12"/>
          </p:nvPr>
        </p:nvSpPr>
        <p:spPr/>
        <p:txBody>
          <a:bodyPr/>
          <a:lstStyle/>
          <a:p>
            <a:fld id="{1B171A62-657B-43B7-A09D-B3DC9F9B3552}" type="slidenum">
              <a:rPr lang="cs-CZ" smtClean="0"/>
              <a:t>‹#›</a:t>
            </a:fld>
            <a:endParaRPr lang="cs-CZ"/>
          </a:p>
        </p:txBody>
      </p:sp>
    </p:spTree>
    <p:extLst>
      <p:ext uri="{BB962C8B-B14F-4D97-AF65-F5344CB8AC3E}">
        <p14:creationId xmlns:p14="http://schemas.microsoft.com/office/powerpoint/2010/main" val="3393129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088613-6747-46C0-88F2-A94B5E0B5282}"/>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D0FCFF92-20D2-4241-9F2B-CEFB79DDEF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64BAAEC5-704D-43C6-904B-83A7BBBFA8C0}"/>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94D2C04-F99D-46AD-9A53-A126411623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C469501F-2D35-4F2A-9C57-48D0900BFF12}"/>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3C5B12B-B4A2-4743-A89B-BE696DDD85C6}"/>
              </a:ext>
            </a:extLst>
          </p:cNvPr>
          <p:cNvSpPr>
            <a:spLocks noGrp="1"/>
          </p:cNvSpPr>
          <p:nvPr>
            <p:ph type="dt" sz="half" idx="10"/>
          </p:nvPr>
        </p:nvSpPr>
        <p:spPr/>
        <p:txBody>
          <a:bodyPr/>
          <a:lstStyle/>
          <a:p>
            <a:fld id="{7F26EA09-A6E7-4163-99CC-CA2AB592B597}" type="datetimeFigureOut">
              <a:rPr lang="cs-CZ" smtClean="0"/>
              <a:t>08.03.2019</a:t>
            </a:fld>
            <a:endParaRPr lang="cs-CZ"/>
          </a:p>
        </p:txBody>
      </p:sp>
      <p:sp>
        <p:nvSpPr>
          <p:cNvPr id="8" name="Zástupný symbol pro zápatí 7">
            <a:extLst>
              <a:ext uri="{FF2B5EF4-FFF2-40B4-BE49-F238E27FC236}">
                <a16:creationId xmlns:a16="http://schemas.microsoft.com/office/drawing/2014/main" id="{0B9654CD-386A-4BC8-A15D-7B3DC16F2AE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BF98949E-EF96-4B37-B966-ECC8C8EC43D5}"/>
              </a:ext>
            </a:extLst>
          </p:cNvPr>
          <p:cNvSpPr>
            <a:spLocks noGrp="1"/>
          </p:cNvSpPr>
          <p:nvPr>
            <p:ph type="sldNum" sz="quarter" idx="12"/>
          </p:nvPr>
        </p:nvSpPr>
        <p:spPr/>
        <p:txBody>
          <a:bodyPr/>
          <a:lstStyle/>
          <a:p>
            <a:fld id="{1B171A62-657B-43B7-A09D-B3DC9F9B3552}" type="slidenum">
              <a:rPr lang="cs-CZ" smtClean="0"/>
              <a:t>‹#›</a:t>
            </a:fld>
            <a:endParaRPr lang="cs-CZ"/>
          </a:p>
        </p:txBody>
      </p:sp>
    </p:spTree>
    <p:extLst>
      <p:ext uri="{BB962C8B-B14F-4D97-AF65-F5344CB8AC3E}">
        <p14:creationId xmlns:p14="http://schemas.microsoft.com/office/powerpoint/2010/main" val="160470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56C33D-FD48-415C-99A2-3D390EA4DC4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A39290B-884F-4F8B-A1E9-D259DFD1FF49}"/>
              </a:ext>
            </a:extLst>
          </p:cNvPr>
          <p:cNvSpPr>
            <a:spLocks noGrp="1"/>
          </p:cNvSpPr>
          <p:nvPr>
            <p:ph type="dt" sz="half" idx="10"/>
          </p:nvPr>
        </p:nvSpPr>
        <p:spPr/>
        <p:txBody>
          <a:bodyPr/>
          <a:lstStyle/>
          <a:p>
            <a:fld id="{7F26EA09-A6E7-4163-99CC-CA2AB592B597}" type="datetimeFigureOut">
              <a:rPr lang="cs-CZ" smtClean="0"/>
              <a:t>08.03.2019</a:t>
            </a:fld>
            <a:endParaRPr lang="cs-CZ"/>
          </a:p>
        </p:txBody>
      </p:sp>
      <p:sp>
        <p:nvSpPr>
          <p:cNvPr id="4" name="Zástupný symbol pro zápatí 3">
            <a:extLst>
              <a:ext uri="{FF2B5EF4-FFF2-40B4-BE49-F238E27FC236}">
                <a16:creationId xmlns:a16="http://schemas.microsoft.com/office/drawing/2014/main" id="{BFA8B1DF-2F52-4A14-8C1E-88483976694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59E5C2C-8F5D-4313-82D2-6B6B89C7E8F1}"/>
              </a:ext>
            </a:extLst>
          </p:cNvPr>
          <p:cNvSpPr>
            <a:spLocks noGrp="1"/>
          </p:cNvSpPr>
          <p:nvPr>
            <p:ph type="sldNum" sz="quarter" idx="12"/>
          </p:nvPr>
        </p:nvSpPr>
        <p:spPr/>
        <p:txBody>
          <a:bodyPr/>
          <a:lstStyle/>
          <a:p>
            <a:fld id="{1B171A62-657B-43B7-A09D-B3DC9F9B3552}" type="slidenum">
              <a:rPr lang="cs-CZ" smtClean="0"/>
              <a:t>‹#›</a:t>
            </a:fld>
            <a:endParaRPr lang="cs-CZ"/>
          </a:p>
        </p:txBody>
      </p:sp>
    </p:spTree>
    <p:extLst>
      <p:ext uri="{BB962C8B-B14F-4D97-AF65-F5344CB8AC3E}">
        <p14:creationId xmlns:p14="http://schemas.microsoft.com/office/powerpoint/2010/main" val="591687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A79B60D-4DB8-46F5-B094-18DA029A912C}"/>
              </a:ext>
            </a:extLst>
          </p:cNvPr>
          <p:cNvSpPr>
            <a:spLocks noGrp="1"/>
          </p:cNvSpPr>
          <p:nvPr>
            <p:ph type="dt" sz="half" idx="10"/>
          </p:nvPr>
        </p:nvSpPr>
        <p:spPr/>
        <p:txBody>
          <a:bodyPr/>
          <a:lstStyle/>
          <a:p>
            <a:fld id="{7F26EA09-A6E7-4163-99CC-CA2AB592B597}" type="datetimeFigureOut">
              <a:rPr lang="cs-CZ" smtClean="0"/>
              <a:t>08.03.2019</a:t>
            </a:fld>
            <a:endParaRPr lang="cs-CZ"/>
          </a:p>
        </p:txBody>
      </p:sp>
      <p:sp>
        <p:nvSpPr>
          <p:cNvPr id="3" name="Zástupný symbol pro zápatí 2">
            <a:extLst>
              <a:ext uri="{FF2B5EF4-FFF2-40B4-BE49-F238E27FC236}">
                <a16:creationId xmlns:a16="http://schemas.microsoft.com/office/drawing/2014/main" id="{E51F50FA-7809-4BB6-8A07-A8E96C2CC3A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0C6D46D-0501-4AB0-A740-3A8277F6AC8B}"/>
              </a:ext>
            </a:extLst>
          </p:cNvPr>
          <p:cNvSpPr>
            <a:spLocks noGrp="1"/>
          </p:cNvSpPr>
          <p:nvPr>
            <p:ph type="sldNum" sz="quarter" idx="12"/>
          </p:nvPr>
        </p:nvSpPr>
        <p:spPr/>
        <p:txBody>
          <a:bodyPr/>
          <a:lstStyle/>
          <a:p>
            <a:fld id="{1B171A62-657B-43B7-A09D-B3DC9F9B3552}" type="slidenum">
              <a:rPr lang="cs-CZ" smtClean="0"/>
              <a:t>‹#›</a:t>
            </a:fld>
            <a:endParaRPr lang="cs-CZ"/>
          </a:p>
        </p:txBody>
      </p:sp>
    </p:spTree>
    <p:extLst>
      <p:ext uri="{BB962C8B-B14F-4D97-AF65-F5344CB8AC3E}">
        <p14:creationId xmlns:p14="http://schemas.microsoft.com/office/powerpoint/2010/main" val="3149711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2AD177-98FD-464A-BD21-4C7D5C5EABC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33461F5-0A67-4016-BAFF-2820C51071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6E35FF4E-E5CD-4BFF-A94F-BBBA5D41AD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DDCB5E50-1F51-4A2F-B7EB-A57DF3F8AFB9}"/>
              </a:ext>
            </a:extLst>
          </p:cNvPr>
          <p:cNvSpPr>
            <a:spLocks noGrp="1"/>
          </p:cNvSpPr>
          <p:nvPr>
            <p:ph type="dt" sz="half" idx="10"/>
          </p:nvPr>
        </p:nvSpPr>
        <p:spPr/>
        <p:txBody>
          <a:bodyPr/>
          <a:lstStyle/>
          <a:p>
            <a:fld id="{7F26EA09-A6E7-4163-99CC-CA2AB592B597}" type="datetimeFigureOut">
              <a:rPr lang="cs-CZ" smtClean="0"/>
              <a:t>08.03.2019</a:t>
            </a:fld>
            <a:endParaRPr lang="cs-CZ"/>
          </a:p>
        </p:txBody>
      </p:sp>
      <p:sp>
        <p:nvSpPr>
          <p:cNvPr id="6" name="Zástupný symbol pro zápatí 5">
            <a:extLst>
              <a:ext uri="{FF2B5EF4-FFF2-40B4-BE49-F238E27FC236}">
                <a16:creationId xmlns:a16="http://schemas.microsoft.com/office/drawing/2014/main" id="{D1D2B278-2381-4B37-852E-2076150598E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DA0B4AA-28BD-4EFB-B0FE-4B6E42E13BED}"/>
              </a:ext>
            </a:extLst>
          </p:cNvPr>
          <p:cNvSpPr>
            <a:spLocks noGrp="1"/>
          </p:cNvSpPr>
          <p:nvPr>
            <p:ph type="sldNum" sz="quarter" idx="12"/>
          </p:nvPr>
        </p:nvSpPr>
        <p:spPr/>
        <p:txBody>
          <a:bodyPr/>
          <a:lstStyle/>
          <a:p>
            <a:fld id="{1B171A62-657B-43B7-A09D-B3DC9F9B3552}" type="slidenum">
              <a:rPr lang="cs-CZ" smtClean="0"/>
              <a:t>‹#›</a:t>
            </a:fld>
            <a:endParaRPr lang="cs-CZ"/>
          </a:p>
        </p:txBody>
      </p:sp>
    </p:spTree>
    <p:extLst>
      <p:ext uri="{BB962C8B-B14F-4D97-AF65-F5344CB8AC3E}">
        <p14:creationId xmlns:p14="http://schemas.microsoft.com/office/powerpoint/2010/main" val="3327171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84C29B-EFD4-421A-AA90-965E00C886A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A1CEE78-1015-4CB7-B34A-5B3EF311D9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E6C9AEE3-FFE2-467C-A242-4F2F02DD7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9ECCC934-51C8-4AA0-BA46-00C576B312C8}"/>
              </a:ext>
            </a:extLst>
          </p:cNvPr>
          <p:cNvSpPr>
            <a:spLocks noGrp="1"/>
          </p:cNvSpPr>
          <p:nvPr>
            <p:ph type="dt" sz="half" idx="10"/>
          </p:nvPr>
        </p:nvSpPr>
        <p:spPr/>
        <p:txBody>
          <a:bodyPr/>
          <a:lstStyle/>
          <a:p>
            <a:fld id="{7F26EA09-A6E7-4163-99CC-CA2AB592B597}" type="datetimeFigureOut">
              <a:rPr lang="cs-CZ" smtClean="0"/>
              <a:t>08.03.2019</a:t>
            </a:fld>
            <a:endParaRPr lang="cs-CZ"/>
          </a:p>
        </p:txBody>
      </p:sp>
      <p:sp>
        <p:nvSpPr>
          <p:cNvPr id="6" name="Zástupný symbol pro zápatí 5">
            <a:extLst>
              <a:ext uri="{FF2B5EF4-FFF2-40B4-BE49-F238E27FC236}">
                <a16:creationId xmlns:a16="http://schemas.microsoft.com/office/drawing/2014/main" id="{337408AA-F586-495B-A97C-2E74E62AA5D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859B47D-5F3E-4FD9-8627-E491434937E4}"/>
              </a:ext>
            </a:extLst>
          </p:cNvPr>
          <p:cNvSpPr>
            <a:spLocks noGrp="1"/>
          </p:cNvSpPr>
          <p:nvPr>
            <p:ph type="sldNum" sz="quarter" idx="12"/>
          </p:nvPr>
        </p:nvSpPr>
        <p:spPr/>
        <p:txBody>
          <a:bodyPr/>
          <a:lstStyle/>
          <a:p>
            <a:fld id="{1B171A62-657B-43B7-A09D-B3DC9F9B3552}" type="slidenum">
              <a:rPr lang="cs-CZ" smtClean="0"/>
              <a:t>‹#›</a:t>
            </a:fld>
            <a:endParaRPr lang="cs-CZ"/>
          </a:p>
        </p:txBody>
      </p:sp>
    </p:spTree>
    <p:extLst>
      <p:ext uri="{BB962C8B-B14F-4D97-AF65-F5344CB8AC3E}">
        <p14:creationId xmlns:p14="http://schemas.microsoft.com/office/powerpoint/2010/main" val="2414285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D69B3F4-4777-4A49-A67E-EA620DF5B1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20635EE3-561A-4764-931E-FC52A763D5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986EA56-B421-4736-A3B2-FE9BBF9D47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6EA09-A6E7-4163-99CC-CA2AB592B597}" type="datetimeFigureOut">
              <a:rPr lang="cs-CZ" smtClean="0"/>
              <a:t>08.03.2019</a:t>
            </a:fld>
            <a:endParaRPr lang="cs-CZ"/>
          </a:p>
        </p:txBody>
      </p:sp>
      <p:sp>
        <p:nvSpPr>
          <p:cNvPr id="5" name="Zástupný symbol pro zápatí 4">
            <a:extLst>
              <a:ext uri="{FF2B5EF4-FFF2-40B4-BE49-F238E27FC236}">
                <a16:creationId xmlns:a16="http://schemas.microsoft.com/office/drawing/2014/main" id="{57793429-7256-4280-A0F9-AFD79AE4BC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F232878-A92D-4200-A9D3-AB0033F7CC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71A62-657B-43B7-A09D-B3DC9F9B3552}" type="slidenum">
              <a:rPr lang="cs-CZ" smtClean="0"/>
              <a:t>‹#›</a:t>
            </a:fld>
            <a:endParaRPr lang="cs-CZ"/>
          </a:p>
        </p:txBody>
      </p:sp>
    </p:spTree>
    <p:extLst>
      <p:ext uri="{BB962C8B-B14F-4D97-AF65-F5344CB8AC3E}">
        <p14:creationId xmlns:p14="http://schemas.microsoft.com/office/powerpoint/2010/main" val="1791169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212DCD9-B892-4AEA-97B6-FFB46B8270D3}"/>
              </a:ext>
            </a:extLst>
          </p:cNvPr>
          <p:cNvSpPr>
            <a:spLocks noGrp="1"/>
          </p:cNvSpPr>
          <p:nvPr>
            <p:ph type="title"/>
          </p:nvPr>
        </p:nvSpPr>
        <p:spPr/>
        <p:txBody>
          <a:bodyPr/>
          <a:lstStyle/>
          <a:p>
            <a:r>
              <a:rPr lang="cs-CZ" dirty="0" err="1"/>
              <a:t>Le</a:t>
            </a:r>
            <a:r>
              <a:rPr lang="cs-CZ" dirty="0"/>
              <a:t> plus-</a:t>
            </a:r>
            <a:r>
              <a:rPr lang="cs-CZ" dirty="0" err="1"/>
              <a:t>que</a:t>
            </a:r>
            <a:r>
              <a:rPr lang="cs-CZ" dirty="0"/>
              <a:t>-</a:t>
            </a:r>
            <a:r>
              <a:rPr lang="cs-CZ" dirty="0" err="1"/>
              <a:t>parfait</a:t>
            </a:r>
            <a:endParaRPr lang="cs-CZ" dirty="0"/>
          </a:p>
        </p:txBody>
      </p:sp>
      <p:graphicFrame>
        <p:nvGraphicFramePr>
          <p:cNvPr id="6" name="Zástupný symbol pro obsah 5">
            <a:extLst>
              <a:ext uri="{FF2B5EF4-FFF2-40B4-BE49-F238E27FC236}">
                <a16:creationId xmlns:a16="http://schemas.microsoft.com/office/drawing/2014/main" id="{340C22D4-BB02-482A-B815-34BA31003998}"/>
              </a:ext>
            </a:extLst>
          </p:cNvPr>
          <p:cNvGraphicFramePr>
            <a:graphicFrameLocks noGrp="1"/>
          </p:cNvGraphicFramePr>
          <p:nvPr>
            <p:ph idx="1"/>
            <p:extLst>
              <p:ext uri="{D42A27DB-BD31-4B8C-83A1-F6EECF244321}">
                <p14:modId xmlns:p14="http://schemas.microsoft.com/office/powerpoint/2010/main" val="2671513277"/>
              </p:ext>
            </p:extLst>
          </p:nvPr>
        </p:nvGraphicFramePr>
        <p:xfrm>
          <a:off x="838200" y="1825625"/>
          <a:ext cx="10515600"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0867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9D56027D-7449-4270-974E-12444037572E}"/>
              </a:ext>
            </a:extLst>
          </p:cNvPr>
          <p:cNvSpPr>
            <a:spLocks noGrp="1"/>
          </p:cNvSpPr>
          <p:nvPr>
            <p:ph idx="4294967295"/>
          </p:nvPr>
        </p:nvSpPr>
        <p:spPr>
          <a:xfrm>
            <a:off x="649357" y="500406"/>
            <a:ext cx="10515600" cy="5913645"/>
          </a:xfrm>
        </p:spPr>
        <p:txBody>
          <a:bodyPr>
            <a:normAutofit fontScale="70000" lnSpcReduction="20000"/>
          </a:bodyPr>
          <a:lstStyle/>
          <a:p>
            <a:pPr marL="0" indent="0">
              <a:buNone/>
            </a:pPr>
            <a:r>
              <a:rPr lang="fr-FR" b="1" dirty="0"/>
              <a:t>Événement</a:t>
            </a:r>
          </a:p>
          <a:p>
            <a:pPr marL="0" indent="0">
              <a:buNone/>
            </a:pPr>
            <a:r>
              <a:rPr lang="fr-FR" dirty="0"/>
              <a:t>a) Vous avez vécu un événement particulièrement marquant. Déterminez-le, puis racontez les circonstances qui l'entourent et les événements qui l’ont précédé (préparatifs d'un voyage, rencontre fortuite avec un ami, etc...)</a:t>
            </a:r>
          </a:p>
          <a:p>
            <a:pPr marL="0" indent="0">
              <a:buNone/>
            </a:pPr>
            <a:r>
              <a:rPr lang="fr-FR" dirty="0"/>
              <a:t>ex : </a:t>
            </a:r>
            <a:r>
              <a:rPr lang="fr-FR" i="1" dirty="0"/>
              <a:t>L'année dernière j'ai eu la chance de faire un voyage dans l'espace. Ce n'était pas prévu mais 2 mois plus tôt j'avais réussi par hasard à...</a:t>
            </a:r>
          </a:p>
          <a:p>
            <a:pPr marL="0" indent="0">
              <a:buNone/>
            </a:pPr>
            <a:r>
              <a:rPr lang="fr-FR" dirty="0"/>
              <a:t>!! Utiliser des marqueurs de temps : </a:t>
            </a:r>
            <a:r>
              <a:rPr lang="fr-FR" i="1" u="sng" dirty="0"/>
              <a:t>la veille, deux semaines plus tôt, deux jours auparavant</a:t>
            </a:r>
          </a:p>
          <a:p>
            <a:pPr marL="0" indent="0">
              <a:buNone/>
            </a:pPr>
            <a:r>
              <a:rPr lang="fr-FR" b="1" dirty="0"/>
              <a:t>Personne</a:t>
            </a:r>
          </a:p>
          <a:p>
            <a:pPr marL="0" indent="0">
              <a:buNone/>
            </a:pPr>
            <a:r>
              <a:rPr lang="fr-FR" dirty="0"/>
              <a:t>b) À cette occasion, vous avez rencontré une personne qui a vécu des choses folles. Elle vous a raconté son histoire. Racontez ce que vous avez appris sur elle (au style indirect évidemment !).</a:t>
            </a:r>
          </a:p>
          <a:p>
            <a:pPr marL="0" indent="0">
              <a:buNone/>
            </a:pPr>
            <a:r>
              <a:rPr lang="fr-FR" dirty="0"/>
              <a:t>ex : </a:t>
            </a:r>
            <a:r>
              <a:rPr lang="fr-FR" i="1" dirty="0"/>
              <a:t>Dans la navette qui nous conduisait vers la stratosphère, j'ai particulièrement apprécié discuter avec mon voisin de bord. Il avait presque 60 ans et avait énormément vécu. Il m'a dit par exemple qu'il avait été...</a:t>
            </a:r>
          </a:p>
          <a:p>
            <a:pPr marL="0" indent="0">
              <a:buNone/>
            </a:pPr>
            <a:r>
              <a:rPr lang="fr-FR" dirty="0"/>
              <a:t>!! Varier les verbes introducteurs : </a:t>
            </a:r>
            <a:r>
              <a:rPr lang="fr-FR" u="sng" dirty="0"/>
              <a:t>dire, préciser, ajouter, mentionner, faire remarquer, souligner, répéter, déclarer, prétendre, affirmer, jurer, assurer, poursuivre</a:t>
            </a:r>
            <a:r>
              <a:rPr lang="fr-FR" dirty="0"/>
              <a:t>, etc... </a:t>
            </a:r>
          </a:p>
          <a:p>
            <a:pPr marL="0" indent="0">
              <a:buNone/>
            </a:pPr>
            <a:r>
              <a:rPr lang="fr-FR" b="1" dirty="0"/>
              <a:t>Accident</a:t>
            </a:r>
          </a:p>
          <a:p>
            <a:pPr marL="0" indent="0">
              <a:buNone/>
            </a:pPr>
            <a:r>
              <a:rPr lang="fr-FR" dirty="0"/>
              <a:t>c) Mais tout ne s'est pas déroulé comme attendu. Une petite malveillance a failli causer un accident (grave ou non). Faites des hypothèses pour imaginer ce qui se serait passé si...</a:t>
            </a:r>
          </a:p>
          <a:p>
            <a:pPr marL="0" indent="0">
              <a:buNone/>
            </a:pPr>
            <a:r>
              <a:rPr lang="fr-FR" dirty="0"/>
              <a:t>ex : </a:t>
            </a:r>
            <a:r>
              <a:rPr lang="fr-FR" i="1" dirty="0"/>
              <a:t>À un moment donné j'ai voulu aller aux toilettes. Mais j'ai oublié d'emporter le casque de mon scaphandre avec moi, ce qui était formellement interdit. Je me demande bien ce qui se serait passé si...</a:t>
            </a:r>
          </a:p>
        </p:txBody>
      </p:sp>
    </p:spTree>
    <p:extLst>
      <p:ext uri="{BB962C8B-B14F-4D97-AF65-F5344CB8AC3E}">
        <p14:creationId xmlns:p14="http://schemas.microsoft.com/office/powerpoint/2010/main" val="84511563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433</Words>
  <Application>Microsoft Office PowerPoint</Application>
  <PresentationFormat>Širokoúhlá obrazovka</PresentationFormat>
  <Paragraphs>21</Paragraphs>
  <Slides>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vt:i4>
      </vt:variant>
    </vt:vector>
  </HeadingPairs>
  <TitlesOfParts>
    <vt:vector size="6" baseType="lpstr">
      <vt:lpstr>Arial</vt:lpstr>
      <vt:lpstr>Calibri</vt:lpstr>
      <vt:lpstr>Calibri Light</vt:lpstr>
      <vt:lpstr>Motiv Office</vt:lpstr>
      <vt:lpstr>Le plus-que-parfait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plus-que-parfait</dc:title>
  <dc:creator>Alena Venušová</dc:creator>
  <cp:lastModifiedBy>Alena Venušová</cp:lastModifiedBy>
  <cp:revision>3</cp:revision>
  <dcterms:created xsi:type="dcterms:W3CDTF">2019-02-28T11:51:35Z</dcterms:created>
  <dcterms:modified xsi:type="dcterms:W3CDTF">2019-03-08T16:41:36Z</dcterms:modified>
</cp:coreProperties>
</file>