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06804F-2D20-A358-7F3F-D35E06E2FC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B48A555-A49B-AEDF-3D07-B928D95AA5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1EDCE3-34C2-1C73-27FA-4468710AD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34973F-BD82-7444-7405-3AE482561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178347-F21D-D9DB-C016-CD5069187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3740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6A0CCE-14FA-0B23-AC3B-5701AB5B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3085D54-3C70-EEF8-CCD2-12A9D616ED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5AB1DD-A51D-A0CC-AAC6-BF919FFCE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292C38D-611C-330D-8101-44B6F4B43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FD733BC-BEA2-A82A-1552-3A2FBEEA2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3585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D8472C9-8F2A-8A35-7A0B-08E6E78193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B49B1E6-7393-BB11-7E04-0185439D50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A1E9D1-063B-FD3B-B455-FE2253987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FC36A2F-59B0-E054-F161-354255726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78A0DC-424D-FDA2-9A89-41915A746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863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519303-35E8-D446-E26A-E0619DECF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E263DA-450A-4C28-1871-E9AE38887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AE07E64-F36C-6E89-DF8F-520F2725A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8EE27A-2C8D-2043-C756-061600391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7151577-E3BE-0D04-6EEF-71AE0B41D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3905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825891-A941-BE58-55DE-7FAFB271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49C89BC-C3D4-9E3B-0C88-5826C8A7E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AA0DF3-07D2-6D57-FC63-6280AD215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169615B-6E4B-A4A9-FC5B-AB0B298E9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8AFF88-D639-B535-C011-FC5AA0AF4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6912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569A70-5855-112B-F25C-65447CC50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E50743-FB14-5257-544B-987837669A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38B5CA3-E3B6-0FA7-F601-D6940E96CD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97CABAB-7C86-69E5-843C-13043EEFC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6FB93B1-57F4-5084-1F91-7FED73B00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578182D-05EC-B65D-F77B-01DBA87A7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267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DA1D09-0E68-F8B5-C1ED-4B0901E8D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2AD96A8-791E-1573-ABC2-083FD0D52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C5FC6BC-370F-858B-0BFA-0AFE19A9B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538FFFD-5585-A62C-8A07-E1B2A0DD0C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AD363C6-F0C4-F6BF-ECA7-4A503F45F1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466C3E8-C8D8-5128-3B97-B72F3405D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C6381EE-A8F5-626C-CA24-0697D1C85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40DD286-FBB1-84E6-3BBD-EF313CEA7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206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A2B209-6C72-652B-B749-212661AEE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5495EAB-E72F-DEA1-684D-187993D84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9664397-BEF6-18B4-1544-A73AC5E68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867B4C1-F3F3-B35F-35C3-C0F1C4ECE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825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428F02F-33FB-D1E7-F425-A32015AD0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72C1B4D-D0EE-0FDE-9B7B-C72D73798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101165-7BC4-6AE8-2A6A-0AA2E28C5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3130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5D093B-7090-8381-089B-E23EE2E8E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3E7B00-3B45-67D7-35D6-A6A7E8082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8A14E67-5B15-3ED8-E0B7-AA8B30564E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10B01C0-3B37-7626-9C60-BF55695ED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94F5A2F-9FCD-3941-01B8-B7C0B5839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A4C10B1-8F51-94BF-F6AF-4101E421C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345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30E118-CF83-7C08-44F9-82BC42119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884B191-5430-94EC-3A0F-814B75A1BB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1DB57FC-500C-FC2D-4D44-6F49D4AD22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20A173-10E7-0518-2F55-9FF6E34C0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F005-7314-4666-A619-1E5D7CB0847E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BE4BA2-907D-F137-12B7-4C642CE1C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BCB7A64-2A66-6DDA-DABB-DC94F9C75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9094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2EB25D6-20E9-EF35-87D9-6C3E5C5E4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9686F59-7464-3F7E-60FF-1CF920C91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00F8C03-C67B-2564-5438-D7DFC8C3B9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9F005-7314-4666-A619-1E5D7CB0847E}" type="datetimeFigureOut">
              <a:rPr lang="cs-CZ" smtClean="0"/>
              <a:t>24.11.2025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B088AD0-F35F-6DE5-4947-A1276F815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497439-0D32-6487-B2CD-5B7B4FC50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F640A-E481-4DEF-B5B0-CA86BF9D0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27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4EB3C1-C51F-B9C6-C066-807ACCBF9F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JCVI </a:t>
            </a:r>
            <a:r>
              <a:rPr lang="ru-RU" dirty="0"/>
              <a:t>Русские суеверия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8011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1FFD2C8D-3E1B-BC8A-4637-F2CA07329999}"/>
              </a:ext>
            </a:extLst>
          </p:cNvPr>
          <p:cNvSpPr txBox="1"/>
          <p:nvPr/>
        </p:nvSpPr>
        <p:spPr>
          <a:xfrm>
            <a:off x="133003" y="84709"/>
            <a:ext cx="11992495" cy="660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ДИСКУССИЯ: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Почему даже образованные люди иногда верят в приметы?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Можно ли считать гороскопы и астрологию современной формой суеверий?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Следует ли бороться с суевериями или просто принимать их как часть культуры?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Может ли человек быть полностью свободным от иррациональных верований?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Потеряет ли жизнь часть своего очарования, если люди перестанут верить в чудеса и приметы?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Как религия и суеверие взаимодействуют: это враги или союзники?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Можно ли рассматривать суеверия как форму коллективного опыта и памяти?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Почему современные медиа (фильмы, сериалы, реклама) часто используют тему суеверий?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Есть ли у вас личные ритуалы, которые можно назвать суевериями? Считаете ли вы себя суеверным человеком?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Какие суеверия вы знаете в своей стране? Какие из них особенно популярны?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Можно ли сказать, что суеверия - это форма страха перед неизвестным?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041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7F3C3A4-31BC-28F7-254B-895212591D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40" b="5535"/>
          <a:stretch>
            <a:fillRect/>
          </a:stretch>
        </p:blipFill>
        <p:spPr>
          <a:xfrm>
            <a:off x="0" y="0"/>
            <a:ext cx="10507287" cy="68580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00D3C33A-132B-E35B-EB6D-902F5AB0780B}"/>
              </a:ext>
            </a:extLst>
          </p:cNvPr>
          <p:cNvSpPr txBox="1"/>
          <p:nvPr/>
        </p:nvSpPr>
        <p:spPr>
          <a:xfrm>
            <a:off x="10584872" y="304800"/>
            <a:ext cx="152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А какие суеверия из других стран Вы знаете?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4023208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6DB9E6F-0755-10BA-32BF-3759D5C81E37}"/>
              </a:ext>
            </a:extLst>
          </p:cNvPr>
          <p:cNvSpPr txBox="1"/>
          <p:nvPr/>
        </p:nvSpPr>
        <p:spPr>
          <a:xfrm>
            <a:off x="1357746" y="1962726"/>
            <a:ext cx="9903230" cy="2642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Темы для эссе: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Граница между традицией и заблуждением. Где заканчивается культура и начинается миф.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Суеверия - способ человека объяснить необъяснимое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Человечеству нужны иррациональные убеждения даже в век науки?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Черные кошки – носительницы зла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Разные поколения верят в разные суеверия 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159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2__20Russian_20Superstitions">
            <a:hlinkClick r:id="" action="ppaction://media"/>
            <a:extLst>
              <a:ext uri="{FF2B5EF4-FFF2-40B4-BE49-F238E27FC236}">
                <a16:creationId xmlns:a16="http://schemas.microsoft.com/office/drawing/2014/main" id="{C2A4E42F-06E0-474E-0AA6-8B3096605E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39187" y="3124200"/>
            <a:ext cx="304800" cy="3048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5A5DDAE7-ED70-1D6F-5276-49BD6FF90354}"/>
              </a:ext>
            </a:extLst>
          </p:cNvPr>
          <p:cNvSpPr txBox="1"/>
          <p:nvPr/>
        </p:nvSpPr>
        <p:spPr>
          <a:xfrm>
            <a:off x="2222269" y="1529542"/>
            <a:ext cx="74759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Что такое суеверие? О каких суевериях Вы услышали? В какие из них Вы верите?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28309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22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215</Words>
  <Application>Microsoft Office PowerPoint</Application>
  <PresentationFormat>Širokoúhlá obrazovka</PresentationFormat>
  <Paragraphs>21</Paragraphs>
  <Slides>5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Symbol</vt:lpstr>
      <vt:lpstr>Motiv Office</vt:lpstr>
      <vt:lpstr>JCVI Русские суеверия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3</cp:revision>
  <dcterms:created xsi:type="dcterms:W3CDTF">2025-11-24T16:16:19Z</dcterms:created>
  <dcterms:modified xsi:type="dcterms:W3CDTF">2025-11-24T16:45:52Z</dcterms:modified>
</cp:coreProperties>
</file>