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8" r:id="rId2"/>
    <p:sldId id="280" r:id="rId3"/>
    <p:sldId id="281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300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udmila Huskova" userId="4336ca7b1401924d" providerId="LiveId" clId="{C437A33E-EBFA-48EF-B2E1-BDDA27EBF466}"/>
    <pc:docChg chg="modSld">
      <pc:chgData name="Liudmila Huskova" userId="4336ca7b1401924d" providerId="LiveId" clId="{C437A33E-EBFA-48EF-B2E1-BDDA27EBF466}" dt="2023-04-12T12:16:18.077" v="2" actId="20577"/>
      <pc:docMkLst>
        <pc:docMk/>
      </pc:docMkLst>
      <pc:sldChg chg="modSp mod">
        <pc:chgData name="Liudmila Huskova" userId="4336ca7b1401924d" providerId="LiveId" clId="{C437A33E-EBFA-48EF-B2E1-BDDA27EBF466}" dt="2023-04-12T12:16:18.077" v="2" actId="20577"/>
        <pc:sldMkLst>
          <pc:docMk/>
          <pc:sldMk cId="3456731568" sldId="296"/>
        </pc:sldMkLst>
        <pc:spChg chg="mod">
          <ac:chgData name="Liudmila Huskova" userId="4336ca7b1401924d" providerId="LiveId" clId="{C437A33E-EBFA-48EF-B2E1-BDDA27EBF466}" dt="2023-04-12T12:16:18.077" v="2" actId="20577"/>
          <ac:spMkLst>
            <pc:docMk/>
            <pc:sldMk cId="3456731568" sldId="296"/>
            <ac:spMk id="3" creationId="{9DFC06AD-A173-3B0D-22A0-3BCF67687A08}"/>
          </ac:spMkLst>
        </pc:spChg>
      </pc:sldChg>
    </pc:docChg>
  </pc:docChgLst>
  <pc:docChgLst>
    <pc:chgData name="Liudmila Huskova" userId="4336ca7b1401924d" providerId="LiveId" clId="{1B830747-71EC-44A3-90D3-CC7FDE6083D0}"/>
    <pc:docChg chg="undo custSel addSld delSld modSld sldOrd">
      <pc:chgData name="Liudmila Huskova" userId="4336ca7b1401924d" providerId="LiveId" clId="{1B830747-71EC-44A3-90D3-CC7FDE6083D0}" dt="2023-03-15T10:53:37.781" v="4349" actId="113"/>
      <pc:docMkLst>
        <pc:docMk/>
      </pc:docMkLst>
      <pc:sldChg chg="modSp mod">
        <pc:chgData name="Liudmila Huskova" userId="4336ca7b1401924d" providerId="LiveId" clId="{1B830747-71EC-44A3-90D3-CC7FDE6083D0}" dt="2023-03-15T08:59:37.292" v="14" actId="20577"/>
        <pc:sldMkLst>
          <pc:docMk/>
          <pc:sldMk cId="3778354275" sldId="258"/>
        </pc:sldMkLst>
        <pc:spChg chg="mod">
          <ac:chgData name="Liudmila Huskova" userId="4336ca7b1401924d" providerId="LiveId" clId="{1B830747-71EC-44A3-90D3-CC7FDE6083D0}" dt="2023-03-15T08:59:37.292" v="14" actId="20577"/>
          <ac:spMkLst>
            <pc:docMk/>
            <pc:sldMk cId="3778354275" sldId="258"/>
            <ac:spMk id="2" creationId="{B5832FCD-0247-05EB-CB48-E485D369719C}"/>
          </ac:spMkLst>
        </pc:spChg>
      </pc:sldChg>
      <pc:sldChg chg="modSp new mod">
        <pc:chgData name="Liudmila Huskova" userId="4336ca7b1401924d" providerId="LiveId" clId="{1B830747-71EC-44A3-90D3-CC7FDE6083D0}" dt="2023-03-15T09:03:06.941" v="392" actId="113"/>
        <pc:sldMkLst>
          <pc:docMk/>
          <pc:sldMk cId="800910337" sldId="280"/>
        </pc:sldMkLst>
        <pc:spChg chg="mod">
          <ac:chgData name="Liudmila Huskova" userId="4336ca7b1401924d" providerId="LiveId" clId="{1B830747-71EC-44A3-90D3-CC7FDE6083D0}" dt="2023-03-15T09:00:39.161" v="60" actId="20577"/>
          <ac:spMkLst>
            <pc:docMk/>
            <pc:sldMk cId="800910337" sldId="280"/>
            <ac:spMk id="2" creationId="{CD7EE048-8D79-AD3D-C1E1-52F822AD0CCE}"/>
          </ac:spMkLst>
        </pc:spChg>
        <pc:spChg chg="mod">
          <ac:chgData name="Liudmila Huskova" userId="4336ca7b1401924d" providerId="LiveId" clId="{1B830747-71EC-44A3-90D3-CC7FDE6083D0}" dt="2023-03-15T09:03:06.941" v="392" actId="113"/>
          <ac:spMkLst>
            <pc:docMk/>
            <pc:sldMk cId="800910337" sldId="280"/>
            <ac:spMk id="3" creationId="{F2878F8B-BB51-CEB9-D5A8-EFB16A459E3C}"/>
          </ac:spMkLst>
        </pc:spChg>
      </pc:sldChg>
      <pc:sldChg chg="del">
        <pc:chgData name="Liudmila Huskova" userId="4336ca7b1401924d" providerId="LiveId" clId="{1B830747-71EC-44A3-90D3-CC7FDE6083D0}" dt="2023-03-15T08:59:47.435" v="15" actId="47"/>
        <pc:sldMkLst>
          <pc:docMk/>
          <pc:sldMk cId="1080155660" sldId="280"/>
        </pc:sldMkLst>
      </pc:sldChg>
      <pc:sldChg chg="modSp new mod ord">
        <pc:chgData name="Liudmila Huskova" userId="4336ca7b1401924d" providerId="LiveId" clId="{1B830747-71EC-44A3-90D3-CC7FDE6083D0}" dt="2023-03-15T09:14:28.848" v="964" actId="113"/>
        <pc:sldMkLst>
          <pc:docMk/>
          <pc:sldMk cId="901010085" sldId="281"/>
        </pc:sldMkLst>
        <pc:spChg chg="mod">
          <ac:chgData name="Liudmila Huskova" userId="4336ca7b1401924d" providerId="LiveId" clId="{1B830747-71EC-44A3-90D3-CC7FDE6083D0}" dt="2023-03-15T09:08:29.776" v="708" actId="20577"/>
          <ac:spMkLst>
            <pc:docMk/>
            <pc:sldMk cId="901010085" sldId="281"/>
            <ac:spMk id="2" creationId="{533E6B9B-15C2-EB76-82CB-96B643C42BEC}"/>
          </ac:spMkLst>
        </pc:spChg>
        <pc:spChg chg="mod">
          <ac:chgData name="Liudmila Huskova" userId="4336ca7b1401924d" providerId="LiveId" clId="{1B830747-71EC-44A3-90D3-CC7FDE6083D0}" dt="2023-03-15T09:14:28.848" v="964" actId="113"/>
          <ac:spMkLst>
            <pc:docMk/>
            <pc:sldMk cId="901010085" sldId="281"/>
            <ac:spMk id="3" creationId="{04D3C29D-E5BC-80C8-4C89-5BA532FAB77E}"/>
          </ac:spMkLst>
        </pc:spChg>
      </pc:sldChg>
      <pc:sldChg chg="del">
        <pc:chgData name="Liudmila Huskova" userId="4336ca7b1401924d" providerId="LiveId" clId="{1B830747-71EC-44A3-90D3-CC7FDE6083D0}" dt="2023-03-15T08:59:47.972" v="16" actId="47"/>
        <pc:sldMkLst>
          <pc:docMk/>
          <pc:sldMk cId="3208700555" sldId="281"/>
        </pc:sldMkLst>
      </pc:sldChg>
      <pc:sldChg chg="addSp modSp new mod ord">
        <pc:chgData name="Liudmila Huskova" userId="4336ca7b1401924d" providerId="LiveId" clId="{1B830747-71EC-44A3-90D3-CC7FDE6083D0}" dt="2023-03-15T09:06:04.190" v="494" actId="14100"/>
        <pc:sldMkLst>
          <pc:docMk/>
          <pc:sldMk cId="1069193362" sldId="282"/>
        </pc:sldMkLst>
        <pc:spChg chg="add mod">
          <ac:chgData name="Liudmila Huskova" userId="4336ca7b1401924d" providerId="LiveId" clId="{1B830747-71EC-44A3-90D3-CC7FDE6083D0}" dt="2023-03-15T09:03:59.219" v="460" actId="1076"/>
          <ac:spMkLst>
            <pc:docMk/>
            <pc:sldMk cId="1069193362" sldId="282"/>
            <ac:spMk id="2" creationId="{597C5C0B-95C7-88F8-DDD8-B0BF39259D9D}"/>
          </ac:spMkLst>
        </pc:spChg>
        <pc:spChg chg="add mod">
          <ac:chgData name="Liudmila Huskova" userId="4336ca7b1401924d" providerId="LiveId" clId="{1B830747-71EC-44A3-90D3-CC7FDE6083D0}" dt="2023-03-15T09:04:57.054" v="472" actId="1076"/>
          <ac:spMkLst>
            <pc:docMk/>
            <pc:sldMk cId="1069193362" sldId="282"/>
            <ac:spMk id="3" creationId="{932C8092-EA77-AC64-B993-CEA064DBB853}"/>
          </ac:spMkLst>
        </pc:spChg>
        <pc:spChg chg="add mod">
          <ac:chgData name="Liudmila Huskova" userId="4336ca7b1401924d" providerId="LiveId" clId="{1B830747-71EC-44A3-90D3-CC7FDE6083D0}" dt="2023-03-15T09:05:13.778" v="487" actId="20577"/>
          <ac:spMkLst>
            <pc:docMk/>
            <pc:sldMk cId="1069193362" sldId="282"/>
            <ac:spMk id="4" creationId="{FBD688B0-7D7B-341C-D28C-7B25DD72E835}"/>
          </ac:spMkLst>
        </pc:spChg>
        <pc:cxnChg chg="add mod">
          <ac:chgData name="Liudmila Huskova" userId="4336ca7b1401924d" providerId="LiveId" clId="{1B830747-71EC-44A3-90D3-CC7FDE6083D0}" dt="2023-03-15T09:05:34.369" v="490" actId="208"/>
          <ac:cxnSpMkLst>
            <pc:docMk/>
            <pc:sldMk cId="1069193362" sldId="282"/>
            <ac:cxnSpMk id="6" creationId="{C397F2F8-59CA-B121-BF12-763792100F89}"/>
          </ac:cxnSpMkLst>
        </pc:cxnChg>
        <pc:cxnChg chg="add mod">
          <ac:chgData name="Liudmila Huskova" userId="4336ca7b1401924d" providerId="LiveId" clId="{1B830747-71EC-44A3-90D3-CC7FDE6083D0}" dt="2023-03-15T09:06:04.190" v="494" actId="14100"/>
          <ac:cxnSpMkLst>
            <pc:docMk/>
            <pc:sldMk cId="1069193362" sldId="282"/>
            <ac:cxnSpMk id="7" creationId="{35898D29-2BFE-6AB7-618A-754C9064B515}"/>
          </ac:cxnSpMkLst>
        </pc:cxnChg>
      </pc:sldChg>
      <pc:sldChg chg="del">
        <pc:chgData name="Liudmila Huskova" userId="4336ca7b1401924d" providerId="LiveId" clId="{1B830747-71EC-44A3-90D3-CC7FDE6083D0}" dt="2023-03-15T08:59:48.525" v="17" actId="47"/>
        <pc:sldMkLst>
          <pc:docMk/>
          <pc:sldMk cId="1362204927" sldId="282"/>
        </pc:sldMkLst>
      </pc:sldChg>
      <pc:sldChg chg="new del">
        <pc:chgData name="Liudmila Huskova" userId="4336ca7b1401924d" providerId="LiveId" clId="{1B830747-71EC-44A3-90D3-CC7FDE6083D0}" dt="2023-03-15T10:38:30.081" v="3714" actId="47"/>
        <pc:sldMkLst>
          <pc:docMk/>
          <pc:sldMk cId="205707305" sldId="283"/>
        </pc:sldMkLst>
      </pc:sldChg>
      <pc:sldChg chg="del">
        <pc:chgData name="Liudmila Huskova" userId="4336ca7b1401924d" providerId="LiveId" clId="{1B830747-71EC-44A3-90D3-CC7FDE6083D0}" dt="2023-03-15T08:59:49.030" v="18" actId="47"/>
        <pc:sldMkLst>
          <pc:docMk/>
          <pc:sldMk cId="3451008263" sldId="283"/>
        </pc:sldMkLst>
      </pc:sldChg>
      <pc:sldChg chg="del">
        <pc:chgData name="Liudmila Huskova" userId="4336ca7b1401924d" providerId="LiveId" clId="{1B830747-71EC-44A3-90D3-CC7FDE6083D0}" dt="2023-03-15T08:59:49.487" v="19" actId="47"/>
        <pc:sldMkLst>
          <pc:docMk/>
          <pc:sldMk cId="418463010" sldId="284"/>
        </pc:sldMkLst>
      </pc:sldChg>
      <pc:sldChg chg="modSp new mod ord">
        <pc:chgData name="Liudmila Huskova" userId="4336ca7b1401924d" providerId="LiveId" clId="{1B830747-71EC-44A3-90D3-CC7FDE6083D0}" dt="2023-03-15T09:16:20.640" v="1098"/>
        <pc:sldMkLst>
          <pc:docMk/>
          <pc:sldMk cId="3203852371" sldId="284"/>
        </pc:sldMkLst>
        <pc:spChg chg="mod">
          <ac:chgData name="Liudmila Huskova" userId="4336ca7b1401924d" providerId="LiveId" clId="{1B830747-71EC-44A3-90D3-CC7FDE6083D0}" dt="2023-03-15T09:15:42.892" v="1015" actId="20577"/>
          <ac:spMkLst>
            <pc:docMk/>
            <pc:sldMk cId="3203852371" sldId="284"/>
            <ac:spMk id="2" creationId="{4A03C32D-A7D2-B619-E300-EC2335427DC6}"/>
          </ac:spMkLst>
        </pc:spChg>
        <pc:spChg chg="mod">
          <ac:chgData name="Liudmila Huskova" userId="4336ca7b1401924d" providerId="LiveId" clId="{1B830747-71EC-44A3-90D3-CC7FDE6083D0}" dt="2023-03-15T09:16:16.068" v="1096" actId="20577"/>
          <ac:spMkLst>
            <pc:docMk/>
            <pc:sldMk cId="3203852371" sldId="284"/>
            <ac:spMk id="3" creationId="{FCC14965-AFCB-66FF-44F3-0E5F48C2487B}"/>
          </ac:spMkLst>
        </pc:spChg>
      </pc:sldChg>
      <pc:sldChg chg="del">
        <pc:chgData name="Liudmila Huskova" userId="4336ca7b1401924d" providerId="LiveId" clId="{1B830747-71EC-44A3-90D3-CC7FDE6083D0}" dt="2023-03-15T08:59:49.961" v="20" actId="47"/>
        <pc:sldMkLst>
          <pc:docMk/>
          <pc:sldMk cId="1125597349" sldId="285"/>
        </pc:sldMkLst>
      </pc:sldChg>
      <pc:sldChg chg="modSp new mod">
        <pc:chgData name="Liudmila Huskova" userId="4336ca7b1401924d" providerId="LiveId" clId="{1B830747-71EC-44A3-90D3-CC7FDE6083D0}" dt="2023-03-15T09:20:02.237" v="1390" actId="113"/>
        <pc:sldMkLst>
          <pc:docMk/>
          <pc:sldMk cId="1772800979" sldId="285"/>
        </pc:sldMkLst>
        <pc:spChg chg="mod">
          <ac:chgData name="Liudmila Huskova" userId="4336ca7b1401924d" providerId="LiveId" clId="{1B830747-71EC-44A3-90D3-CC7FDE6083D0}" dt="2023-03-15T09:16:47.008" v="1145" actId="20577"/>
          <ac:spMkLst>
            <pc:docMk/>
            <pc:sldMk cId="1772800979" sldId="285"/>
            <ac:spMk id="2" creationId="{5884B611-657B-1A33-D167-42DAC7450575}"/>
          </ac:spMkLst>
        </pc:spChg>
        <pc:spChg chg="mod">
          <ac:chgData name="Liudmila Huskova" userId="4336ca7b1401924d" providerId="LiveId" clId="{1B830747-71EC-44A3-90D3-CC7FDE6083D0}" dt="2023-03-15T09:20:02.237" v="1390" actId="113"/>
          <ac:spMkLst>
            <pc:docMk/>
            <pc:sldMk cId="1772800979" sldId="285"/>
            <ac:spMk id="3" creationId="{FEA72681-ECAC-D0A6-D470-8D077B71EB1C}"/>
          </ac:spMkLst>
        </pc:spChg>
      </pc:sldChg>
      <pc:sldChg chg="del">
        <pc:chgData name="Liudmila Huskova" userId="4336ca7b1401924d" providerId="LiveId" clId="{1B830747-71EC-44A3-90D3-CC7FDE6083D0}" dt="2023-03-15T08:59:50.439" v="21" actId="47"/>
        <pc:sldMkLst>
          <pc:docMk/>
          <pc:sldMk cId="735754174" sldId="286"/>
        </pc:sldMkLst>
      </pc:sldChg>
      <pc:sldChg chg="modSp new mod">
        <pc:chgData name="Liudmila Huskova" userId="4336ca7b1401924d" providerId="LiveId" clId="{1B830747-71EC-44A3-90D3-CC7FDE6083D0}" dt="2023-03-15T09:29:59.537" v="1536" actId="113"/>
        <pc:sldMkLst>
          <pc:docMk/>
          <pc:sldMk cId="3097418414" sldId="286"/>
        </pc:sldMkLst>
        <pc:spChg chg="mod">
          <ac:chgData name="Liudmila Huskova" userId="4336ca7b1401924d" providerId="LiveId" clId="{1B830747-71EC-44A3-90D3-CC7FDE6083D0}" dt="2023-03-15T09:26:11.975" v="1425" actId="20577"/>
          <ac:spMkLst>
            <pc:docMk/>
            <pc:sldMk cId="3097418414" sldId="286"/>
            <ac:spMk id="2" creationId="{C4C2A8F6-156D-B426-B160-332437E0C19C}"/>
          </ac:spMkLst>
        </pc:spChg>
        <pc:spChg chg="mod">
          <ac:chgData name="Liudmila Huskova" userId="4336ca7b1401924d" providerId="LiveId" clId="{1B830747-71EC-44A3-90D3-CC7FDE6083D0}" dt="2023-03-15T09:29:59.537" v="1536" actId="113"/>
          <ac:spMkLst>
            <pc:docMk/>
            <pc:sldMk cId="3097418414" sldId="286"/>
            <ac:spMk id="3" creationId="{8F7A0D66-6936-A5AA-BB82-37E0E9A33F28}"/>
          </ac:spMkLst>
        </pc:spChg>
      </pc:sldChg>
      <pc:sldChg chg="modSp new mod">
        <pc:chgData name="Liudmila Huskova" userId="4336ca7b1401924d" providerId="LiveId" clId="{1B830747-71EC-44A3-90D3-CC7FDE6083D0}" dt="2023-03-15T09:33:38.787" v="1733" actId="113"/>
        <pc:sldMkLst>
          <pc:docMk/>
          <pc:sldMk cId="2013585485" sldId="287"/>
        </pc:sldMkLst>
        <pc:spChg chg="mod">
          <ac:chgData name="Liudmila Huskova" userId="4336ca7b1401924d" providerId="LiveId" clId="{1B830747-71EC-44A3-90D3-CC7FDE6083D0}" dt="2023-03-15T09:30:18.099" v="1569" actId="20577"/>
          <ac:spMkLst>
            <pc:docMk/>
            <pc:sldMk cId="2013585485" sldId="287"/>
            <ac:spMk id="2" creationId="{C1B9D1D8-CB20-B44D-8BF2-BF4DC53BEF1C}"/>
          </ac:spMkLst>
        </pc:spChg>
        <pc:spChg chg="mod">
          <ac:chgData name="Liudmila Huskova" userId="4336ca7b1401924d" providerId="LiveId" clId="{1B830747-71EC-44A3-90D3-CC7FDE6083D0}" dt="2023-03-15T09:33:38.787" v="1733" actId="113"/>
          <ac:spMkLst>
            <pc:docMk/>
            <pc:sldMk cId="2013585485" sldId="287"/>
            <ac:spMk id="3" creationId="{0145CC5E-79E0-A647-8FD8-352CD48289D8}"/>
          </ac:spMkLst>
        </pc:spChg>
      </pc:sldChg>
      <pc:sldChg chg="del">
        <pc:chgData name="Liudmila Huskova" userId="4336ca7b1401924d" providerId="LiveId" clId="{1B830747-71EC-44A3-90D3-CC7FDE6083D0}" dt="2023-03-15T08:59:50.945" v="22" actId="47"/>
        <pc:sldMkLst>
          <pc:docMk/>
          <pc:sldMk cId="2517831820" sldId="287"/>
        </pc:sldMkLst>
      </pc:sldChg>
      <pc:sldChg chg="modSp new mod">
        <pc:chgData name="Liudmila Huskova" userId="4336ca7b1401924d" providerId="LiveId" clId="{1B830747-71EC-44A3-90D3-CC7FDE6083D0}" dt="2023-03-15T09:37:09.864" v="1870" actId="113"/>
        <pc:sldMkLst>
          <pc:docMk/>
          <pc:sldMk cId="1375789964" sldId="288"/>
        </pc:sldMkLst>
        <pc:spChg chg="mod">
          <ac:chgData name="Liudmila Huskova" userId="4336ca7b1401924d" providerId="LiveId" clId="{1B830747-71EC-44A3-90D3-CC7FDE6083D0}" dt="2023-03-15T09:34:21.161" v="1826" actId="20577"/>
          <ac:spMkLst>
            <pc:docMk/>
            <pc:sldMk cId="1375789964" sldId="288"/>
            <ac:spMk id="2" creationId="{2D76694D-2010-1160-6DE3-F76806C6EA52}"/>
          </ac:spMkLst>
        </pc:spChg>
        <pc:spChg chg="mod">
          <ac:chgData name="Liudmila Huskova" userId="4336ca7b1401924d" providerId="LiveId" clId="{1B830747-71EC-44A3-90D3-CC7FDE6083D0}" dt="2023-03-15T09:37:09.864" v="1870" actId="113"/>
          <ac:spMkLst>
            <pc:docMk/>
            <pc:sldMk cId="1375789964" sldId="288"/>
            <ac:spMk id="3" creationId="{53BAAF00-B32F-3DCC-5AD2-5F75A50F6037}"/>
          </ac:spMkLst>
        </pc:spChg>
      </pc:sldChg>
      <pc:sldChg chg="del">
        <pc:chgData name="Liudmila Huskova" userId="4336ca7b1401924d" providerId="LiveId" clId="{1B830747-71EC-44A3-90D3-CC7FDE6083D0}" dt="2023-03-15T08:59:51.426" v="23" actId="47"/>
        <pc:sldMkLst>
          <pc:docMk/>
          <pc:sldMk cId="2111215112" sldId="288"/>
        </pc:sldMkLst>
      </pc:sldChg>
      <pc:sldChg chg="del">
        <pc:chgData name="Liudmila Huskova" userId="4336ca7b1401924d" providerId="LiveId" clId="{1B830747-71EC-44A3-90D3-CC7FDE6083D0}" dt="2023-03-15T08:59:51.949" v="24" actId="47"/>
        <pc:sldMkLst>
          <pc:docMk/>
          <pc:sldMk cId="444325702" sldId="289"/>
        </pc:sldMkLst>
      </pc:sldChg>
      <pc:sldChg chg="modSp new mod">
        <pc:chgData name="Liudmila Huskova" userId="4336ca7b1401924d" providerId="LiveId" clId="{1B830747-71EC-44A3-90D3-CC7FDE6083D0}" dt="2023-03-15T09:54:41.021" v="2002" actId="113"/>
        <pc:sldMkLst>
          <pc:docMk/>
          <pc:sldMk cId="1702841969" sldId="289"/>
        </pc:sldMkLst>
        <pc:spChg chg="mod">
          <ac:chgData name="Liudmila Huskova" userId="4336ca7b1401924d" providerId="LiveId" clId="{1B830747-71EC-44A3-90D3-CC7FDE6083D0}" dt="2023-03-15T09:53:36.448" v="1894" actId="20577"/>
          <ac:spMkLst>
            <pc:docMk/>
            <pc:sldMk cId="1702841969" sldId="289"/>
            <ac:spMk id="2" creationId="{C115D0A9-EB2C-B9DC-799B-37A2542F68F9}"/>
          </ac:spMkLst>
        </pc:spChg>
        <pc:spChg chg="mod">
          <ac:chgData name="Liudmila Huskova" userId="4336ca7b1401924d" providerId="LiveId" clId="{1B830747-71EC-44A3-90D3-CC7FDE6083D0}" dt="2023-03-15T09:54:41.021" v="2002" actId="113"/>
          <ac:spMkLst>
            <pc:docMk/>
            <pc:sldMk cId="1702841969" sldId="289"/>
            <ac:spMk id="3" creationId="{DDB96BDA-B93B-F5E4-D470-F08DC84C6837}"/>
          </ac:spMkLst>
        </pc:spChg>
      </pc:sldChg>
      <pc:sldChg chg="modSp new mod">
        <pc:chgData name="Liudmila Huskova" userId="4336ca7b1401924d" providerId="LiveId" clId="{1B830747-71EC-44A3-90D3-CC7FDE6083D0}" dt="2023-03-15T10:51:08.639" v="4329" actId="113"/>
        <pc:sldMkLst>
          <pc:docMk/>
          <pc:sldMk cId="1577153497" sldId="290"/>
        </pc:sldMkLst>
        <pc:spChg chg="mod">
          <ac:chgData name="Liudmila Huskova" userId="4336ca7b1401924d" providerId="LiveId" clId="{1B830747-71EC-44A3-90D3-CC7FDE6083D0}" dt="2023-03-15T09:57:09.034" v="2032" actId="20577"/>
          <ac:spMkLst>
            <pc:docMk/>
            <pc:sldMk cId="1577153497" sldId="290"/>
            <ac:spMk id="2" creationId="{85E1F51D-C8B9-4985-43C7-B6C06BFE6AF9}"/>
          </ac:spMkLst>
        </pc:spChg>
        <pc:spChg chg="mod">
          <ac:chgData name="Liudmila Huskova" userId="4336ca7b1401924d" providerId="LiveId" clId="{1B830747-71EC-44A3-90D3-CC7FDE6083D0}" dt="2023-03-15T10:51:08.639" v="4329" actId="113"/>
          <ac:spMkLst>
            <pc:docMk/>
            <pc:sldMk cId="1577153497" sldId="290"/>
            <ac:spMk id="3" creationId="{BE7D6011-723A-ECC1-F3BA-45D2262254BF}"/>
          </ac:spMkLst>
        </pc:spChg>
      </pc:sldChg>
      <pc:sldChg chg="del">
        <pc:chgData name="Liudmila Huskova" userId="4336ca7b1401924d" providerId="LiveId" clId="{1B830747-71EC-44A3-90D3-CC7FDE6083D0}" dt="2023-03-15T08:59:52.486" v="25" actId="47"/>
        <pc:sldMkLst>
          <pc:docMk/>
          <pc:sldMk cId="3477371570" sldId="290"/>
        </pc:sldMkLst>
      </pc:sldChg>
      <pc:sldChg chg="modSp new mod">
        <pc:chgData name="Liudmila Huskova" userId="4336ca7b1401924d" providerId="LiveId" clId="{1B830747-71EC-44A3-90D3-CC7FDE6083D0}" dt="2023-03-15T10:51:21.237" v="4330" actId="20577"/>
        <pc:sldMkLst>
          <pc:docMk/>
          <pc:sldMk cId="1837249253" sldId="291"/>
        </pc:sldMkLst>
        <pc:spChg chg="mod">
          <ac:chgData name="Liudmila Huskova" userId="4336ca7b1401924d" providerId="LiveId" clId="{1B830747-71EC-44A3-90D3-CC7FDE6083D0}" dt="2023-03-15T10:05:54.055" v="2448" actId="20577"/>
          <ac:spMkLst>
            <pc:docMk/>
            <pc:sldMk cId="1837249253" sldId="291"/>
            <ac:spMk id="2" creationId="{5AB534D3-71BF-8EF0-8A0B-B07DF0E29B9E}"/>
          </ac:spMkLst>
        </pc:spChg>
        <pc:spChg chg="mod">
          <ac:chgData name="Liudmila Huskova" userId="4336ca7b1401924d" providerId="LiveId" clId="{1B830747-71EC-44A3-90D3-CC7FDE6083D0}" dt="2023-03-15T10:51:21.237" v="4330" actId="20577"/>
          <ac:spMkLst>
            <pc:docMk/>
            <pc:sldMk cId="1837249253" sldId="291"/>
            <ac:spMk id="3" creationId="{D8CD3B26-32E9-A996-9DCA-F2D8FE63E337}"/>
          </ac:spMkLst>
        </pc:spChg>
      </pc:sldChg>
      <pc:sldChg chg="del">
        <pc:chgData name="Liudmila Huskova" userId="4336ca7b1401924d" providerId="LiveId" clId="{1B830747-71EC-44A3-90D3-CC7FDE6083D0}" dt="2023-03-15T08:59:53.039" v="26" actId="47"/>
        <pc:sldMkLst>
          <pc:docMk/>
          <pc:sldMk cId="3191664723" sldId="291"/>
        </pc:sldMkLst>
      </pc:sldChg>
      <pc:sldChg chg="modSp new mod">
        <pc:chgData name="Liudmila Huskova" userId="4336ca7b1401924d" providerId="LiveId" clId="{1B830747-71EC-44A3-90D3-CC7FDE6083D0}" dt="2023-03-15T10:12:40.149" v="2643" actId="113"/>
        <pc:sldMkLst>
          <pc:docMk/>
          <pc:sldMk cId="177457361" sldId="292"/>
        </pc:sldMkLst>
        <pc:spChg chg="mod">
          <ac:chgData name="Liudmila Huskova" userId="4336ca7b1401924d" providerId="LiveId" clId="{1B830747-71EC-44A3-90D3-CC7FDE6083D0}" dt="2023-03-15T10:07:51.410" v="2499" actId="20577"/>
          <ac:spMkLst>
            <pc:docMk/>
            <pc:sldMk cId="177457361" sldId="292"/>
            <ac:spMk id="2" creationId="{E673C023-FAE1-90E7-9275-23ABA331FFC1}"/>
          </ac:spMkLst>
        </pc:spChg>
        <pc:spChg chg="mod">
          <ac:chgData name="Liudmila Huskova" userId="4336ca7b1401924d" providerId="LiveId" clId="{1B830747-71EC-44A3-90D3-CC7FDE6083D0}" dt="2023-03-15T10:12:40.149" v="2643" actId="113"/>
          <ac:spMkLst>
            <pc:docMk/>
            <pc:sldMk cId="177457361" sldId="292"/>
            <ac:spMk id="3" creationId="{6116F329-25F4-1874-26E5-D216BE40AF9A}"/>
          </ac:spMkLst>
        </pc:spChg>
      </pc:sldChg>
      <pc:sldChg chg="del">
        <pc:chgData name="Liudmila Huskova" userId="4336ca7b1401924d" providerId="LiveId" clId="{1B830747-71EC-44A3-90D3-CC7FDE6083D0}" dt="2023-03-15T08:59:53.528" v="27" actId="47"/>
        <pc:sldMkLst>
          <pc:docMk/>
          <pc:sldMk cId="761092435" sldId="292"/>
        </pc:sldMkLst>
      </pc:sldChg>
      <pc:sldChg chg="del">
        <pc:chgData name="Liudmila Huskova" userId="4336ca7b1401924d" providerId="LiveId" clId="{1B830747-71EC-44A3-90D3-CC7FDE6083D0}" dt="2023-03-15T08:59:54.085" v="28" actId="47"/>
        <pc:sldMkLst>
          <pc:docMk/>
          <pc:sldMk cId="314527329" sldId="293"/>
        </pc:sldMkLst>
      </pc:sldChg>
      <pc:sldChg chg="modSp new mod">
        <pc:chgData name="Liudmila Huskova" userId="4336ca7b1401924d" providerId="LiveId" clId="{1B830747-71EC-44A3-90D3-CC7FDE6083D0}" dt="2023-03-15T10:24:55.490" v="2848" actId="20577"/>
        <pc:sldMkLst>
          <pc:docMk/>
          <pc:sldMk cId="1329297074" sldId="293"/>
        </pc:sldMkLst>
        <pc:spChg chg="mod">
          <ac:chgData name="Liudmila Huskova" userId="4336ca7b1401924d" providerId="LiveId" clId="{1B830747-71EC-44A3-90D3-CC7FDE6083D0}" dt="2023-03-15T10:15:11.174" v="2645"/>
          <ac:spMkLst>
            <pc:docMk/>
            <pc:sldMk cId="1329297074" sldId="293"/>
            <ac:spMk id="2" creationId="{CAE4B011-C7F6-2DC9-D6C9-8E81F9CCA0D0}"/>
          </ac:spMkLst>
        </pc:spChg>
        <pc:spChg chg="mod">
          <ac:chgData name="Liudmila Huskova" userId="4336ca7b1401924d" providerId="LiveId" clId="{1B830747-71EC-44A3-90D3-CC7FDE6083D0}" dt="2023-03-15T10:24:55.490" v="2848" actId="20577"/>
          <ac:spMkLst>
            <pc:docMk/>
            <pc:sldMk cId="1329297074" sldId="293"/>
            <ac:spMk id="3" creationId="{25E6A72C-E230-6F76-06E9-F66603626F6A}"/>
          </ac:spMkLst>
        </pc:spChg>
      </pc:sldChg>
      <pc:sldChg chg="modSp new mod">
        <pc:chgData name="Liudmila Huskova" userId="4336ca7b1401924d" providerId="LiveId" clId="{1B830747-71EC-44A3-90D3-CC7FDE6083D0}" dt="2023-03-15T10:30:02.952" v="3327" actId="113"/>
        <pc:sldMkLst>
          <pc:docMk/>
          <pc:sldMk cId="404889678" sldId="294"/>
        </pc:sldMkLst>
        <pc:spChg chg="mod">
          <ac:chgData name="Liudmila Huskova" userId="4336ca7b1401924d" providerId="LiveId" clId="{1B830747-71EC-44A3-90D3-CC7FDE6083D0}" dt="2023-03-15T10:25:16.076" v="2875" actId="20577"/>
          <ac:spMkLst>
            <pc:docMk/>
            <pc:sldMk cId="404889678" sldId="294"/>
            <ac:spMk id="2" creationId="{3FB94D2E-3659-86E0-834F-8A6E9DA0079D}"/>
          </ac:spMkLst>
        </pc:spChg>
        <pc:spChg chg="mod">
          <ac:chgData name="Liudmila Huskova" userId="4336ca7b1401924d" providerId="LiveId" clId="{1B830747-71EC-44A3-90D3-CC7FDE6083D0}" dt="2023-03-15T10:30:02.952" v="3327" actId="113"/>
          <ac:spMkLst>
            <pc:docMk/>
            <pc:sldMk cId="404889678" sldId="294"/>
            <ac:spMk id="3" creationId="{E0B3393A-271A-B2A5-DBE2-E23C5068D8DB}"/>
          </ac:spMkLst>
        </pc:spChg>
      </pc:sldChg>
      <pc:sldChg chg="del">
        <pc:chgData name="Liudmila Huskova" userId="4336ca7b1401924d" providerId="LiveId" clId="{1B830747-71EC-44A3-90D3-CC7FDE6083D0}" dt="2023-03-15T08:59:54.569" v="29" actId="47"/>
        <pc:sldMkLst>
          <pc:docMk/>
          <pc:sldMk cId="3514344220" sldId="294"/>
        </pc:sldMkLst>
      </pc:sldChg>
      <pc:sldChg chg="del">
        <pc:chgData name="Liudmila Huskova" userId="4336ca7b1401924d" providerId="LiveId" clId="{1B830747-71EC-44A3-90D3-CC7FDE6083D0}" dt="2023-03-15T08:59:54.990" v="30" actId="47"/>
        <pc:sldMkLst>
          <pc:docMk/>
          <pc:sldMk cId="237592383" sldId="295"/>
        </pc:sldMkLst>
      </pc:sldChg>
      <pc:sldChg chg="modSp new mod ord">
        <pc:chgData name="Liudmila Huskova" userId="4336ca7b1401924d" providerId="LiveId" clId="{1B830747-71EC-44A3-90D3-CC7FDE6083D0}" dt="2023-03-15T10:38:11.872" v="3693"/>
        <pc:sldMkLst>
          <pc:docMk/>
          <pc:sldMk cId="3662010580" sldId="295"/>
        </pc:sldMkLst>
        <pc:spChg chg="mod">
          <ac:chgData name="Liudmila Huskova" userId="4336ca7b1401924d" providerId="LiveId" clId="{1B830747-71EC-44A3-90D3-CC7FDE6083D0}" dt="2023-03-15T10:27:49.901" v="3062" actId="20577"/>
          <ac:spMkLst>
            <pc:docMk/>
            <pc:sldMk cId="3662010580" sldId="295"/>
            <ac:spMk id="2" creationId="{3111A316-4069-B9D5-A40E-13F8F5941E3D}"/>
          </ac:spMkLst>
        </pc:spChg>
        <pc:spChg chg="mod">
          <ac:chgData name="Liudmila Huskova" userId="4336ca7b1401924d" providerId="LiveId" clId="{1B830747-71EC-44A3-90D3-CC7FDE6083D0}" dt="2023-03-15T10:29:46.705" v="3323" actId="20577"/>
          <ac:spMkLst>
            <pc:docMk/>
            <pc:sldMk cId="3662010580" sldId="295"/>
            <ac:spMk id="3" creationId="{79FF962E-99C5-E006-BD6F-0D57B1BB43B3}"/>
          </ac:spMkLst>
        </pc:spChg>
      </pc:sldChg>
      <pc:sldChg chg="del">
        <pc:chgData name="Liudmila Huskova" userId="4336ca7b1401924d" providerId="LiveId" clId="{1B830747-71EC-44A3-90D3-CC7FDE6083D0}" dt="2023-03-15T08:59:56.564" v="31" actId="47"/>
        <pc:sldMkLst>
          <pc:docMk/>
          <pc:sldMk cId="3169182870" sldId="296"/>
        </pc:sldMkLst>
      </pc:sldChg>
      <pc:sldChg chg="modSp new mod">
        <pc:chgData name="Liudmila Huskova" userId="4336ca7b1401924d" providerId="LiveId" clId="{1B830747-71EC-44A3-90D3-CC7FDE6083D0}" dt="2023-03-15T10:35:38.979" v="3506" actId="20577"/>
        <pc:sldMkLst>
          <pc:docMk/>
          <pc:sldMk cId="3456731568" sldId="296"/>
        </pc:sldMkLst>
        <pc:spChg chg="mod">
          <ac:chgData name="Liudmila Huskova" userId="4336ca7b1401924d" providerId="LiveId" clId="{1B830747-71EC-44A3-90D3-CC7FDE6083D0}" dt="2023-03-15T10:34:17.479" v="3353" actId="20577"/>
          <ac:spMkLst>
            <pc:docMk/>
            <pc:sldMk cId="3456731568" sldId="296"/>
            <ac:spMk id="2" creationId="{58C93B8D-F5EA-2B06-3865-06804668CEC7}"/>
          </ac:spMkLst>
        </pc:spChg>
        <pc:spChg chg="mod">
          <ac:chgData name="Liudmila Huskova" userId="4336ca7b1401924d" providerId="LiveId" clId="{1B830747-71EC-44A3-90D3-CC7FDE6083D0}" dt="2023-03-15T10:35:38.979" v="3506" actId="20577"/>
          <ac:spMkLst>
            <pc:docMk/>
            <pc:sldMk cId="3456731568" sldId="296"/>
            <ac:spMk id="3" creationId="{9DFC06AD-A173-3B0D-22A0-3BCF67687A08}"/>
          </ac:spMkLst>
        </pc:spChg>
      </pc:sldChg>
      <pc:sldChg chg="del">
        <pc:chgData name="Liudmila Huskova" userId="4336ca7b1401924d" providerId="LiveId" clId="{1B830747-71EC-44A3-90D3-CC7FDE6083D0}" dt="2023-03-15T08:59:57.853" v="32" actId="47"/>
        <pc:sldMkLst>
          <pc:docMk/>
          <pc:sldMk cId="309796157" sldId="297"/>
        </pc:sldMkLst>
      </pc:sldChg>
      <pc:sldChg chg="modSp new mod">
        <pc:chgData name="Liudmila Huskova" userId="4336ca7b1401924d" providerId="LiveId" clId="{1B830747-71EC-44A3-90D3-CC7FDE6083D0}" dt="2023-03-15T10:36:34.714" v="3624" actId="113"/>
        <pc:sldMkLst>
          <pc:docMk/>
          <pc:sldMk cId="3668017619" sldId="297"/>
        </pc:sldMkLst>
        <pc:spChg chg="mod">
          <ac:chgData name="Liudmila Huskova" userId="4336ca7b1401924d" providerId="LiveId" clId="{1B830747-71EC-44A3-90D3-CC7FDE6083D0}" dt="2023-03-15T10:35:54.522" v="3537" actId="20577"/>
          <ac:spMkLst>
            <pc:docMk/>
            <pc:sldMk cId="3668017619" sldId="297"/>
            <ac:spMk id="2" creationId="{C11E741B-04E3-B6F6-721E-DDF49A6B74DA}"/>
          </ac:spMkLst>
        </pc:spChg>
        <pc:spChg chg="mod">
          <ac:chgData name="Liudmila Huskova" userId="4336ca7b1401924d" providerId="LiveId" clId="{1B830747-71EC-44A3-90D3-CC7FDE6083D0}" dt="2023-03-15T10:36:34.714" v="3624" actId="113"/>
          <ac:spMkLst>
            <pc:docMk/>
            <pc:sldMk cId="3668017619" sldId="297"/>
            <ac:spMk id="3" creationId="{BDDFFBEA-CA97-CC10-4284-6DD26947EE8F}"/>
          </ac:spMkLst>
        </pc:spChg>
      </pc:sldChg>
      <pc:sldChg chg="modSp new mod">
        <pc:chgData name="Liudmila Huskova" userId="4336ca7b1401924d" providerId="LiveId" clId="{1B830747-71EC-44A3-90D3-CC7FDE6083D0}" dt="2023-03-15T10:37:53.726" v="3688" actId="113"/>
        <pc:sldMkLst>
          <pc:docMk/>
          <pc:sldMk cId="3519304590" sldId="298"/>
        </pc:sldMkLst>
        <pc:spChg chg="mod">
          <ac:chgData name="Liudmila Huskova" userId="4336ca7b1401924d" providerId="LiveId" clId="{1B830747-71EC-44A3-90D3-CC7FDE6083D0}" dt="2023-03-15T10:36:54.022" v="3673" actId="20577"/>
          <ac:spMkLst>
            <pc:docMk/>
            <pc:sldMk cId="3519304590" sldId="298"/>
            <ac:spMk id="2" creationId="{CD5A38C2-E1AD-A4D6-A14E-63AEFBDD7FC8}"/>
          </ac:spMkLst>
        </pc:spChg>
        <pc:spChg chg="mod">
          <ac:chgData name="Liudmila Huskova" userId="4336ca7b1401924d" providerId="LiveId" clId="{1B830747-71EC-44A3-90D3-CC7FDE6083D0}" dt="2023-03-15T10:37:53.726" v="3688" actId="113"/>
          <ac:spMkLst>
            <pc:docMk/>
            <pc:sldMk cId="3519304590" sldId="298"/>
            <ac:spMk id="3" creationId="{6461130C-9923-5F8A-214E-123A71E03897}"/>
          </ac:spMkLst>
        </pc:spChg>
      </pc:sldChg>
      <pc:sldChg chg="modSp new mod">
        <pc:chgData name="Liudmila Huskova" userId="4336ca7b1401924d" providerId="LiveId" clId="{1B830747-71EC-44A3-90D3-CC7FDE6083D0}" dt="2023-03-15T10:39:26.395" v="3819" actId="5793"/>
        <pc:sldMkLst>
          <pc:docMk/>
          <pc:sldMk cId="1117127862" sldId="299"/>
        </pc:sldMkLst>
        <pc:spChg chg="mod">
          <ac:chgData name="Liudmila Huskova" userId="4336ca7b1401924d" providerId="LiveId" clId="{1B830747-71EC-44A3-90D3-CC7FDE6083D0}" dt="2023-03-15T10:38:27.603" v="3713" actId="20577"/>
          <ac:spMkLst>
            <pc:docMk/>
            <pc:sldMk cId="1117127862" sldId="299"/>
            <ac:spMk id="2" creationId="{94C29F2E-B63D-052A-C3C5-321CCF2F8F01}"/>
          </ac:spMkLst>
        </pc:spChg>
        <pc:spChg chg="mod">
          <ac:chgData name="Liudmila Huskova" userId="4336ca7b1401924d" providerId="LiveId" clId="{1B830747-71EC-44A3-90D3-CC7FDE6083D0}" dt="2023-03-15T10:39:26.395" v="3819" actId="5793"/>
          <ac:spMkLst>
            <pc:docMk/>
            <pc:sldMk cId="1117127862" sldId="299"/>
            <ac:spMk id="3" creationId="{7153C03C-F595-506D-2C85-28375F317064}"/>
          </ac:spMkLst>
        </pc:spChg>
      </pc:sldChg>
      <pc:sldChg chg="modSp new mod">
        <pc:chgData name="Liudmila Huskova" userId="4336ca7b1401924d" providerId="LiveId" clId="{1B830747-71EC-44A3-90D3-CC7FDE6083D0}" dt="2023-03-15T10:53:37.781" v="4349" actId="113"/>
        <pc:sldMkLst>
          <pc:docMk/>
          <pc:sldMk cId="4181638481" sldId="300"/>
        </pc:sldMkLst>
        <pc:spChg chg="mod">
          <ac:chgData name="Liudmila Huskova" userId="4336ca7b1401924d" providerId="LiveId" clId="{1B830747-71EC-44A3-90D3-CC7FDE6083D0}" dt="2023-03-15T10:43:27.302" v="4097" actId="20577"/>
          <ac:spMkLst>
            <pc:docMk/>
            <pc:sldMk cId="4181638481" sldId="300"/>
            <ac:spMk id="2" creationId="{A2A2E021-67C0-0075-0BAE-BCA8B39DEFF0}"/>
          </ac:spMkLst>
        </pc:spChg>
        <pc:spChg chg="mod">
          <ac:chgData name="Liudmila Huskova" userId="4336ca7b1401924d" providerId="LiveId" clId="{1B830747-71EC-44A3-90D3-CC7FDE6083D0}" dt="2023-03-15T10:53:37.781" v="4349" actId="113"/>
          <ac:spMkLst>
            <pc:docMk/>
            <pc:sldMk cId="4181638481" sldId="300"/>
            <ac:spMk id="3" creationId="{257361D8-CA89-FEF0-6972-E1FFAA9CDF2F}"/>
          </ac:spMkLst>
        </pc:spChg>
      </pc:sldChg>
    </pc:docChg>
  </pc:docChgLst>
  <pc:docChgLst>
    <pc:chgData name="Liudmila Huskova" userId="4336ca7b1401924d" providerId="LiveId" clId="{522BC914-DF21-4FB8-99C0-FE296C76FDDE}"/>
    <pc:docChg chg="modSld">
      <pc:chgData name="Liudmila Huskova" userId="4336ca7b1401924d" providerId="LiveId" clId="{522BC914-DF21-4FB8-99C0-FE296C76FDDE}" dt="2024-03-20T10:58:46.941" v="44" actId="20577"/>
      <pc:docMkLst>
        <pc:docMk/>
      </pc:docMkLst>
      <pc:sldChg chg="modSp mod">
        <pc:chgData name="Liudmila Huskova" userId="4336ca7b1401924d" providerId="LiveId" clId="{522BC914-DF21-4FB8-99C0-FE296C76FDDE}" dt="2024-03-20T10:57:43.568" v="42" actId="20577"/>
        <pc:sldMkLst>
          <pc:docMk/>
          <pc:sldMk cId="1375789964" sldId="288"/>
        </pc:sldMkLst>
        <pc:spChg chg="mod">
          <ac:chgData name="Liudmila Huskova" userId="4336ca7b1401924d" providerId="LiveId" clId="{522BC914-DF21-4FB8-99C0-FE296C76FDDE}" dt="2024-03-20T10:57:43.568" v="42" actId="20577"/>
          <ac:spMkLst>
            <pc:docMk/>
            <pc:sldMk cId="1375789964" sldId="288"/>
            <ac:spMk id="3" creationId="{53BAAF00-B32F-3DCC-5AD2-5F75A50F6037}"/>
          </ac:spMkLst>
        </pc:spChg>
      </pc:sldChg>
      <pc:sldChg chg="modSp mod">
        <pc:chgData name="Liudmila Huskova" userId="4336ca7b1401924d" providerId="LiveId" clId="{522BC914-DF21-4FB8-99C0-FE296C76FDDE}" dt="2024-03-20T10:58:46.941" v="44" actId="20577"/>
        <pc:sldMkLst>
          <pc:docMk/>
          <pc:sldMk cId="3668017619" sldId="297"/>
        </pc:sldMkLst>
        <pc:spChg chg="mod">
          <ac:chgData name="Liudmila Huskova" userId="4336ca7b1401924d" providerId="LiveId" clId="{522BC914-DF21-4FB8-99C0-FE296C76FDDE}" dt="2024-03-20T10:58:46.941" v="44" actId="20577"/>
          <ac:spMkLst>
            <pc:docMk/>
            <pc:sldMk cId="3668017619" sldId="297"/>
            <ac:spMk id="3" creationId="{BDDFFBEA-CA97-CC10-4284-6DD26947EE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FF2C-E2CB-4992-9276-E37E37482A3A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70F0C-B493-4D75-98E3-F207D271D6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7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821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2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9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0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0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79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95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3/21/2025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9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2" pos="3840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32FCD-0247-05EB-CB48-E485D36971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Односоставные предложения.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354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5D0A9-EB2C-B9DC-799B-37A2542F6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Безличные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B96BDA-B93B-F5E4-D470-F08DC84C6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Независимое действие без субъекта.</a:t>
            </a:r>
          </a:p>
          <a:p>
            <a:r>
              <a:rPr lang="ru-RU" dirty="0"/>
              <a:t>Главный член в форме 3 лица единственного числа или прошедшего времени среднего рода.</a:t>
            </a:r>
          </a:p>
          <a:p>
            <a:r>
              <a:rPr lang="ru-RU" b="1" i="1" dirty="0"/>
              <a:t>Светает. Холодно. Подморозило. </a:t>
            </a:r>
          </a:p>
        </p:txBody>
      </p:sp>
    </p:spTree>
    <p:extLst>
      <p:ext uri="{BB962C8B-B14F-4D97-AF65-F5344CB8AC3E}">
        <p14:creationId xmlns:p14="http://schemas.microsoft.com/office/powerpoint/2010/main" val="1702841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E1F51D-C8B9-4985-43C7-B6C06BFE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 безличности: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7D6011-723A-ECC1-F3BA-45D226225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полнозначный безличный глагол. </a:t>
            </a:r>
            <a:r>
              <a:rPr lang="ru-RU" i="1" dirty="0"/>
              <a:t>Мне </a:t>
            </a:r>
            <a:r>
              <a:rPr lang="ru-RU" b="1" i="1" dirty="0"/>
              <a:t>не спится</a:t>
            </a:r>
            <a:r>
              <a:rPr lang="ru-RU" i="1" dirty="0"/>
              <a:t>.</a:t>
            </a:r>
          </a:p>
          <a:p>
            <a:r>
              <a:rPr lang="ru-RU" dirty="0"/>
              <a:t>2. безличная форма полнозначного личного глагола. </a:t>
            </a:r>
            <a:r>
              <a:rPr lang="ru-RU" i="1" dirty="0"/>
              <a:t>Хозяев </a:t>
            </a:r>
            <a:r>
              <a:rPr lang="ru-RU" b="1" i="1" dirty="0"/>
              <a:t>не было</a:t>
            </a:r>
            <a:r>
              <a:rPr lang="ru-RU" i="1" dirty="0"/>
              <a:t>.</a:t>
            </a:r>
          </a:p>
          <a:p>
            <a:r>
              <a:rPr lang="ru-RU" dirty="0"/>
              <a:t>3. Безличная форма модального/фазисного глагола + инфинитив. </a:t>
            </a:r>
            <a:r>
              <a:rPr lang="ru-RU" b="1" i="1" dirty="0"/>
              <a:t>Начинало светать.</a:t>
            </a:r>
          </a:p>
          <a:p>
            <a:r>
              <a:rPr lang="ru-RU" dirty="0"/>
              <a:t>4. Безличная форма связки + модальный компонент. </a:t>
            </a:r>
            <a:r>
              <a:rPr lang="ru-RU" b="1" i="1" dirty="0"/>
              <a:t>Нужно было ехать</a:t>
            </a:r>
            <a:r>
              <a:rPr lang="ru-RU" i="1" dirty="0"/>
              <a:t>.</a:t>
            </a:r>
          </a:p>
          <a:p>
            <a:r>
              <a:rPr lang="ru-RU" dirty="0"/>
              <a:t>5. Безличная форма связки + категория состояния. </a:t>
            </a:r>
            <a:r>
              <a:rPr lang="ru-RU" b="1" i="1" dirty="0"/>
              <a:t>Стало шумно</a:t>
            </a:r>
            <a:r>
              <a:rPr lang="ru-RU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7153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534D3-71BF-8EF0-8A0B-B07DF0E2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Грамматические схемы.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CD3B26-32E9-A996-9DCA-F2D8FE63E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СВЕТАЕТ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МЕНЯ ЗНОБИТ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У МЕНЯ КОЛЕТ В БОКУ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МНЕ НЕ СПИТСЯ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ПОДУЛО СВЕЖИМ ВОЗДУХОМ</a:t>
            </a:r>
          </a:p>
          <a:p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ДОРОГУ ЗАНЕСЛО (СНЕГОМ)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ХЛЕБА ХВАТАЕТ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В ВОЗДУХЕ ЗАГРОХОТАЛО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ОБ ЭТОМ УЖЕ ПИСАЛОСЬ</a:t>
            </a: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249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3C023-FAE1-90E7-9275-23ABA331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Грамматические схемы (продолжение).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16F329-25F4-1874-26E5-D216BE40A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Билетов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нет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Денег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будет. </a:t>
            </a:r>
            <a:endParaRPr lang="ru-R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Придётся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выучить. Не хотелось учить.</a:t>
            </a:r>
          </a:p>
          <a:p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Есть</a:t>
            </a:r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кем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поговорить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Есть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где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посидеть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57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2E021-67C0-0075-0BAE-BCA8B39D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Бытийность в настоящем времени.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7361D8-CA89-FEF0-6972-E1FFAA9CD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35698"/>
            <a:ext cx="10213200" cy="5281125"/>
          </a:xfrm>
        </p:spPr>
        <p:txBody>
          <a:bodyPr numCol="2">
            <a:normAutofit lnSpcReduction="10000"/>
          </a:bodyPr>
          <a:lstStyle/>
          <a:p>
            <a:r>
              <a:rPr lang="ru-RU" u="sng" dirty="0"/>
              <a:t>ЕСТЬ</a:t>
            </a:r>
            <a:r>
              <a:rPr lang="ru-RU" dirty="0"/>
              <a:t> УПОТРЕБЛЯЕТСЯ</a:t>
            </a:r>
          </a:p>
          <a:p>
            <a:r>
              <a:rPr lang="ru-RU" dirty="0"/>
              <a:t>- постоянное наличие, принадлежность. </a:t>
            </a:r>
            <a:r>
              <a:rPr lang="ru-RU" i="1" dirty="0"/>
              <a:t>У нас </a:t>
            </a:r>
            <a:r>
              <a:rPr lang="ru-RU" b="1" i="1" dirty="0"/>
              <a:t>есть дом.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u="sng" dirty="0"/>
              <a:t>ЕСТЬ</a:t>
            </a:r>
            <a:r>
              <a:rPr lang="ru-RU" dirty="0"/>
              <a:t> НЕ УПОТРЕБЛЯЕТСЯ</a:t>
            </a:r>
          </a:p>
          <a:p>
            <a:r>
              <a:rPr lang="ru-RU" dirty="0"/>
              <a:t>- подлежащее + сказуемое + обстоятельство. </a:t>
            </a:r>
            <a:r>
              <a:rPr lang="ru-RU" b="1" i="1" dirty="0"/>
              <a:t>Я в Брно.</a:t>
            </a:r>
          </a:p>
          <a:p>
            <a:r>
              <a:rPr lang="ru-RU" dirty="0"/>
              <a:t>- непостоянное действие/наличие. </a:t>
            </a:r>
            <a:r>
              <a:rPr lang="ru-RU" i="1" dirty="0"/>
              <a:t>В классе </a:t>
            </a:r>
            <a:r>
              <a:rPr lang="ru-RU" b="1" i="1" dirty="0"/>
              <a:t>шум</a:t>
            </a:r>
            <a:r>
              <a:rPr lang="ru-RU" i="1" dirty="0"/>
              <a:t>.</a:t>
            </a:r>
          </a:p>
          <a:p>
            <a:r>
              <a:rPr lang="ru-RU" dirty="0"/>
              <a:t>- акцентируется качество или количество чего-либо. </a:t>
            </a:r>
            <a:r>
              <a:rPr lang="ru-RU" i="1" dirty="0"/>
              <a:t>У меня </a:t>
            </a:r>
            <a:r>
              <a:rPr lang="ru-RU" b="1" i="1" dirty="0"/>
              <a:t>два брата.</a:t>
            </a:r>
          </a:p>
          <a:p>
            <a:r>
              <a:rPr lang="ru-RU" dirty="0"/>
              <a:t>- физическое состояние или характеристика. </a:t>
            </a:r>
            <a:r>
              <a:rPr lang="ru-RU" i="1" dirty="0"/>
              <a:t>У неё красивые </a:t>
            </a:r>
            <a:r>
              <a:rPr lang="ru-RU" b="1" i="1" dirty="0"/>
              <a:t>глаза</a:t>
            </a:r>
            <a:r>
              <a:rPr lang="ru-RU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1638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4B011-C7F6-2DC9-D6C9-8E81F9CCA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Грамматические схемы (продолжение).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E6A72C-E230-6F76-06E9-F66603626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763" y="1098096"/>
            <a:ext cx="10213200" cy="5759904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Обидно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Досадно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Невесело.</a:t>
            </a:r>
            <a:endParaRPr lang="ru-RU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закрыто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ремонт.</a:t>
            </a:r>
          </a:p>
          <a:p>
            <a:r>
              <a:rPr lang="ru-RU" sz="1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Трудностей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было много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Надо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было 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туда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пойти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Некого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спросить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Некуда будет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бежать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297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B94D2E-3659-86E0-834F-8A6E9DA0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Инфинитивные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B3393A-271A-B2A5-DBE2-E23C5068D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Выражается независимое потенциальное действие.</a:t>
            </a:r>
          </a:p>
          <a:p>
            <a:r>
              <a:rPr lang="ru-RU" dirty="0"/>
              <a:t>Им свойственна вневременность.</a:t>
            </a:r>
          </a:p>
          <a:p>
            <a:r>
              <a:rPr lang="ru-RU" i="1" dirty="0" smtClean="0"/>
              <a:t>Молодость </a:t>
            </a:r>
            <a:r>
              <a:rPr lang="ru-RU" b="1" i="1" dirty="0"/>
              <a:t>не вернуть</a:t>
            </a:r>
            <a:r>
              <a:rPr lang="ru-RU" i="1" dirty="0"/>
              <a:t>. </a:t>
            </a:r>
            <a:r>
              <a:rPr lang="ru-RU" b="1" i="1" dirty="0"/>
              <a:t>Молчать</a:t>
            </a:r>
            <a:r>
              <a:rPr lang="ru-RU" i="1" dirty="0"/>
              <a:t>! </a:t>
            </a:r>
            <a:r>
              <a:rPr lang="ru-RU" b="1" i="1" dirty="0"/>
              <a:t>Идти</a:t>
            </a:r>
            <a:r>
              <a:rPr lang="ru-RU" i="1" dirty="0"/>
              <a:t> уже?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89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1A316-4069-B9D5-A40E-13F8F5941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инфинитивных предложений: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FF962E-99C5-E006-BD6F-0D57B1BB4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побуждение к действию. Лежать!</a:t>
            </a:r>
          </a:p>
          <a:p>
            <a:r>
              <a:rPr lang="ru-RU" dirty="0"/>
              <a:t>2. вопрос. Мне вернуться?</a:t>
            </a:r>
          </a:p>
          <a:p>
            <a:r>
              <a:rPr lang="ru-RU" dirty="0"/>
              <a:t>3. желательность. Поехать бы домой…</a:t>
            </a:r>
          </a:p>
          <a:p>
            <a:r>
              <a:rPr lang="ru-RU" dirty="0"/>
              <a:t>4. обязательность, неизбежность. Тебе ходить.</a:t>
            </a:r>
          </a:p>
        </p:txBody>
      </p:sp>
    </p:spTree>
    <p:extLst>
      <p:ext uri="{BB962C8B-B14F-4D97-AF65-F5344CB8AC3E}">
        <p14:creationId xmlns:p14="http://schemas.microsoft.com/office/powerpoint/2010/main" val="3662010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93B8D-F5EA-2B06-3865-06804668C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Номинативные предложения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FC06AD-A173-3B0D-22A0-3BCF67687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Бытие предмета в настоящем времени.</a:t>
            </a:r>
          </a:p>
          <a:p>
            <a:r>
              <a:rPr lang="ru-RU" dirty="0"/>
              <a:t>Виды: бытийные, указательные, эмоционально-оценочные.</a:t>
            </a:r>
          </a:p>
          <a:p>
            <a:r>
              <a:rPr lang="ru-RU" b="1" i="1" dirty="0"/>
              <a:t>Весна</a:t>
            </a:r>
            <a:r>
              <a:rPr lang="ru-RU" i="1" dirty="0"/>
              <a:t>. Прекрасная </a:t>
            </a:r>
            <a:r>
              <a:rPr lang="ru-RU" b="1" i="1" dirty="0"/>
              <a:t>погода</a:t>
            </a:r>
            <a:r>
              <a:rPr lang="ru-RU" i="1" dirty="0"/>
              <a:t>. </a:t>
            </a:r>
            <a:r>
              <a:rPr lang="ru-RU" i="1"/>
              <a:t>Вот </a:t>
            </a:r>
            <a:r>
              <a:rPr lang="ru-RU" b="1" i="1" dirty="0"/>
              <a:t>машина</a:t>
            </a:r>
            <a:r>
              <a:rPr lang="ru-RU" i="1" dirty="0"/>
              <a:t>. 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456731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E741B-04E3-B6F6-721E-DDF49A6B7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Генитивные</a:t>
            </a:r>
            <a:r>
              <a:rPr lang="ru-RU" dirty="0"/>
              <a:t>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DFFBEA-CA97-CC10-4284-6DD26947E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Главный член в </a:t>
            </a:r>
            <a:r>
              <a:rPr lang="ru-RU"/>
              <a:t>форме родительного </a:t>
            </a:r>
            <a:r>
              <a:rPr lang="ru-RU" dirty="0"/>
              <a:t>падежа.</a:t>
            </a:r>
          </a:p>
          <a:p>
            <a:r>
              <a:rPr lang="ru-RU" b="1" i="1" dirty="0"/>
              <a:t>Народу! Воды!</a:t>
            </a:r>
          </a:p>
        </p:txBody>
      </p:sp>
    </p:spTree>
    <p:extLst>
      <p:ext uri="{BB962C8B-B14F-4D97-AF65-F5344CB8AC3E}">
        <p14:creationId xmlns:p14="http://schemas.microsoft.com/office/powerpoint/2010/main" val="3668017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EE048-8D79-AD3D-C1E1-52F822AD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Значения главного члена: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78F8B-BB51-CEB9-D5A8-EFB16A459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Действие (состояние, признак) без отнесения к производителю. </a:t>
            </a:r>
            <a:r>
              <a:rPr lang="ru-RU" b="1" i="1" dirty="0"/>
              <a:t>Светает</a:t>
            </a:r>
            <a:r>
              <a:rPr lang="ru-RU" i="1" dirty="0"/>
              <a:t>. </a:t>
            </a:r>
            <a:r>
              <a:rPr lang="ru-RU" b="1" i="1" dirty="0"/>
              <a:t>Вечерело</a:t>
            </a:r>
            <a:r>
              <a:rPr lang="ru-RU" i="1" dirty="0"/>
              <a:t>. </a:t>
            </a:r>
            <a:r>
              <a:rPr lang="ru-RU" b="1" i="1" dirty="0"/>
              <a:t>Хорошо</a:t>
            </a:r>
            <a:r>
              <a:rPr lang="ru-RU" i="1" dirty="0"/>
              <a:t> на улице.</a:t>
            </a:r>
          </a:p>
          <a:p>
            <a:r>
              <a:rPr lang="ru-RU" dirty="0"/>
              <a:t>Действие, которое относится к неопределённому или обобщённому производителю. </a:t>
            </a:r>
            <a:r>
              <a:rPr lang="ru-RU" i="1" dirty="0"/>
              <a:t>Дрова </a:t>
            </a:r>
            <a:r>
              <a:rPr lang="ru-RU" b="1" i="1" dirty="0"/>
              <a:t>рубят</a:t>
            </a:r>
            <a:r>
              <a:rPr lang="ru-RU" i="1" dirty="0"/>
              <a:t> – щепки летят.</a:t>
            </a:r>
          </a:p>
          <a:p>
            <a:r>
              <a:rPr lang="ru-RU" dirty="0"/>
              <a:t>Действие, которое относится к субъекту в косвенном падеже. </a:t>
            </a:r>
            <a:r>
              <a:rPr lang="ru-RU" i="1" dirty="0"/>
              <a:t>Студентам </a:t>
            </a:r>
            <a:r>
              <a:rPr lang="ru-RU" b="1" i="1" dirty="0"/>
              <a:t>весело</a:t>
            </a:r>
            <a:r>
              <a:rPr lang="ru-RU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0910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A38C2-E1AD-A4D6-A14E-63AEFBDD7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Синонимия односоставных предложений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61130C-9923-5F8A-214E-123A71E03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1) обобщённо-личные – инфинитивные. </a:t>
            </a:r>
            <a:r>
              <a:rPr lang="ru-RU" i="1" dirty="0"/>
              <a:t>Задним умом дела </a:t>
            </a:r>
            <a:r>
              <a:rPr lang="ru-RU" b="1" i="1" dirty="0"/>
              <a:t>не поправишь</a:t>
            </a:r>
            <a:r>
              <a:rPr lang="ru-RU" i="1" dirty="0"/>
              <a:t>. Задним умом дела </a:t>
            </a:r>
            <a:r>
              <a:rPr lang="ru-RU" b="1" i="1" dirty="0"/>
              <a:t>не поправить</a:t>
            </a:r>
            <a:r>
              <a:rPr lang="ru-RU" i="1" dirty="0"/>
              <a:t>.</a:t>
            </a:r>
          </a:p>
          <a:p>
            <a:r>
              <a:rPr lang="ru-RU" dirty="0"/>
              <a:t>2) номинативные – безличные. </a:t>
            </a:r>
            <a:r>
              <a:rPr lang="ru-RU" b="1" i="1" dirty="0"/>
              <a:t>Тишина. Тихо.</a:t>
            </a:r>
          </a:p>
          <a:p>
            <a:r>
              <a:rPr lang="ru-RU" dirty="0"/>
              <a:t>3) номинативные – неопределённо-личные. </a:t>
            </a:r>
            <a:r>
              <a:rPr lang="ru-RU" i="1" dirty="0"/>
              <a:t>В доме </a:t>
            </a:r>
            <a:r>
              <a:rPr lang="ru-RU" b="1" i="1" dirty="0"/>
              <a:t>шум</a:t>
            </a:r>
            <a:r>
              <a:rPr lang="ru-RU" i="1" dirty="0"/>
              <a:t>. В доме </a:t>
            </a:r>
            <a:r>
              <a:rPr lang="ru-RU" b="1" i="1" dirty="0"/>
              <a:t>шумят</a:t>
            </a:r>
            <a:r>
              <a:rPr lang="ru-RU" i="1" dirty="0"/>
              <a:t>.</a:t>
            </a:r>
          </a:p>
          <a:p>
            <a:r>
              <a:rPr lang="ru-RU" dirty="0"/>
              <a:t>4) двусоставные – безличные. </a:t>
            </a:r>
            <a:r>
              <a:rPr lang="ru-RU" b="1" i="1" dirty="0"/>
              <a:t>Течение унесло </a:t>
            </a:r>
            <a:r>
              <a:rPr lang="ru-RU" i="1" dirty="0"/>
              <a:t>лодку. Течением </a:t>
            </a:r>
            <a:r>
              <a:rPr lang="ru-RU" b="1" i="1" dirty="0"/>
              <a:t>унесло</a:t>
            </a:r>
            <a:r>
              <a:rPr lang="ru-RU" i="1" dirty="0"/>
              <a:t> лодку.</a:t>
            </a:r>
          </a:p>
          <a:p>
            <a:r>
              <a:rPr lang="ru-RU" dirty="0"/>
              <a:t>5) двусоставные – неопределённо-личные. </a:t>
            </a:r>
            <a:r>
              <a:rPr lang="ru-RU" i="1" dirty="0"/>
              <a:t>Вчера нам </a:t>
            </a:r>
            <a:r>
              <a:rPr lang="ru-RU" b="1" i="1" dirty="0"/>
              <a:t>читалась</a:t>
            </a:r>
            <a:r>
              <a:rPr lang="ru-RU" i="1" dirty="0"/>
              <a:t> лекция. Вчера нам </a:t>
            </a:r>
            <a:r>
              <a:rPr lang="ru-RU" b="1" i="1" dirty="0"/>
              <a:t>читали</a:t>
            </a:r>
            <a:r>
              <a:rPr lang="ru-RU" i="1" dirty="0"/>
              <a:t> лекцию.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304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29F2E-B63D-052A-C3C5-321CCF2F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Нечленимые</a:t>
            </a:r>
            <a:r>
              <a:rPr lang="ru-RU" dirty="0"/>
              <a:t> предложения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53C03C-F595-506D-2C85-28375F317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Согласие, несогласие.</a:t>
            </a:r>
          </a:p>
          <a:p>
            <a:r>
              <a:rPr lang="ru-RU" dirty="0"/>
              <a:t>Да, нет, конечно, ну конечно, да нет конечно, хорошо, ладно, ну супер…</a:t>
            </a:r>
          </a:p>
        </p:txBody>
      </p:sp>
    </p:spTree>
    <p:extLst>
      <p:ext uri="{BB962C8B-B14F-4D97-AF65-F5344CB8AC3E}">
        <p14:creationId xmlns:p14="http://schemas.microsoft.com/office/powerpoint/2010/main" val="1117127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D6729B-5EF2-AE47-DBCE-765B76FAD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D1C19C-6ED0-1752-052C-13593897E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dirty="0" err="1"/>
              <a:t>Бабайцева</a:t>
            </a:r>
            <a:r>
              <a:rPr lang="ru-RU" dirty="0"/>
              <a:t>, В. В. Максимов, Л. Ю. Современный русский язык. Учеб. для студентов пед. ин-тов. – М.: Просвещение, 1987</a:t>
            </a:r>
          </a:p>
          <a:p>
            <a:pPr>
              <a:spcBef>
                <a:spcPts val="0"/>
              </a:spcBef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Синтаксис: практическое пособие по русскому языку как иностранному. СПб.: Златоуст, 2018</a:t>
            </a:r>
          </a:p>
          <a:p>
            <a:pPr>
              <a:spcBef>
                <a:spcPts val="0"/>
              </a:spcBef>
            </a:pPr>
            <a:r>
              <a:rPr lang="ru-RU" dirty="0"/>
              <a:t>Синтаксис русского языка</a:t>
            </a:r>
            <a:r>
              <a:rPr lang="en-US" dirty="0"/>
              <a:t>. M. Kub</a:t>
            </a:r>
            <a:r>
              <a:rPr lang="cs-CZ" dirty="0" err="1"/>
              <a:t>ík</a:t>
            </a:r>
            <a:r>
              <a:rPr lang="cs-CZ" dirty="0"/>
              <a:t>, </a:t>
            </a:r>
            <a:r>
              <a:rPr lang="ru-RU"/>
              <a:t>1974</a:t>
            </a: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Современный русский язык: учеб. для студ. вузов, под ред. П. А. </a:t>
            </a:r>
            <a:r>
              <a:rPr lang="ru-RU" dirty="0" err="1"/>
              <a:t>Леканта</a:t>
            </a:r>
            <a:r>
              <a:rPr lang="ru-RU" dirty="0"/>
              <a:t>. – М.: Дрофа, 2007</a:t>
            </a:r>
          </a:p>
          <a:p>
            <a:pPr>
              <a:spcBef>
                <a:spcPts val="0"/>
              </a:spcBef>
            </a:pPr>
            <a:r>
              <a:rPr lang="cs-CZ" dirty="0"/>
              <a:t>Cvičení ze syntaxe ruského jazyka 1</a:t>
            </a:r>
            <a:r>
              <a:rPr lang="ru-RU" dirty="0"/>
              <a:t> /</a:t>
            </a:r>
            <a:r>
              <a:rPr lang="cs-CZ" dirty="0"/>
              <a:t>PaedDr. Zuzana Liptáková, Ph.D.</a:t>
            </a:r>
            <a:r>
              <a:rPr lang="ru-RU" dirty="0"/>
              <a:t> / </a:t>
            </a:r>
            <a:r>
              <a:rPr lang="cs-CZ" dirty="0"/>
              <a:t>Univerzita Karlova, Pedagogická fakulta</a:t>
            </a:r>
            <a:r>
              <a:rPr lang="ru-RU" dirty="0"/>
              <a:t>, 2021</a:t>
            </a:r>
          </a:p>
          <a:p>
            <a:pPr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623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E6B9B-15C2-EB76-82CB-96B643C42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Главный член односоставного предложения: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D3C29D-E5BC-80C8-4C89-5BA532FAB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полнозначный глагол. </a:t>
            </a:r>
            <a:r>
              <a:rPr lang="ru-RU" i="1" dirty="0"/>
              <a:t>В воздухе </a:t>
            </a:r>
            <a:r>
              <a:rPr lang="ru-RU" b="1" i="1" dirty="0"/>
              <a:t>пахнет</a:t>
            </a:r>
            <a:r>
              <a:rPr lang="ru-RU" i="1" dirty="0"/>
              <a:t> весной.</a:t>
            </a:r>
          </a:p>
          <a:p>
            <a:r>
              <a:rPr lang="ru-RU" dirty="0"/>
              <a:t>2. фазисный/модальный глагол + инфинитив. </a:t>
            </a:r>
            <a:r>
              <a:rPr lang="ru-RU" b="1" i="1" dirty="0"/>
              <a:t>Начинает темнеть</a:t>
            </a:r>
            <a:r>
              <a:rPr lang="ru-RU" i="1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связочно</a:t>
            </a:r>
            <a:r>
              <a:rPr lang="ru-RU" dirty="0"/>
              <a:t>-именной модальный компонент + инфинитив. </a:t>
            </a:r>
            <a:r>
              <a:rPr lang="ru-RU" b="1" i="1" dirty="0"/>
              <a:t>Пора работать</a:t>
            </a:r>
            <a:r>
              <a:rPr lang="ru-RU" i="1" dirty="0"/>
              <a:t>.</a:t>
            </a:r>
          </a:p>
          <a:p>
            <a:r>
              <a:rPr lang="ru-RU" dirty="0"/>
              <a:t>4. глагол-связка + именной компонент. </a:t>
            </a:r>
            <a:r>
              <a:rPr lang="ru-RU" b="1" i="1" dirty="0"/>
              <a:t>Жарко</a:t>
            </a:r>
            <a:r>
              <a:rPr lang="ru-RU" i="1" dirty="0"/>
              <a:t> тут. </a:t>
            </a:r>
            <a:r>
              <a:rPr lang="ru-RU" b="1" i="1" dirty="0"/>
              <a:t>Будет жарко</a:t>
            </a:r>
            <a:r>
              <a:rPr lang="ru-RU" i="1" dirty="0"/>
              <a:t>.</a:t>
            </a:r>
          </a:p>
          <a:p>
            <a:r>
              <a:rPr lang="ru-RU" dirty="0"/>
              <a:t>5. инфинитив. </a:t>
            </a:r>
            <a:r>
              <a:rPr lang="ru-RU" b="1" i="1" dirty="0"/>
              <a:t>Сидеть</a:t>
            </a:r>
            <a:r>
              <a:rPr lang="ru-RU" i="1" dirty="0"/>
              <a:t>!</a:t>
            </a:r>
          </a:p>
          <a:p>
            <a:r>
              <a:rPr lang="ru-RU" dirty="0"/>
              <a:t>6. существительное/</a:t>
            </a:r>
            <a:r>
              <a:rPr lang="ru-RU" dirty="0" err="1"/>
              <a:t>субстантированное</a:t>
            </a:r>
            <a:r>
              <a:rPr lang="ru-RU" dirty="0"/>
              <a:t> слово. </a:t>
            </a:r>
            <a:r>
              <a:rPr lang="ru-RU" b="1" i="1" dirty="0"/>
              <a:t>Красота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101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7C5C0B-95C7-88F8-DDD8-B0BF39259D9D}"/>
              </a:ext>
            </a:extLst>
          </p:cNvPr>
          <p:cNvSpPr/>
          <p:nvPr/>
        </p:nvSpPr>
        <p:spPr>
          <a:xfrm>
            <a:off x="3616630" y="289450"/>
            <a:ext cx="48094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Односоставные</a:t>
            </a:r>
          </a:p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предложения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32C8092-EA77-AC64-B993-CEA064DBB853}"/>
              </a:ext>
            </a:extLst>
          </p:cNvPr>
          <p:cNvSpPr/>
          <p:nvPr/>
        </p:nvSpPr>
        <p:spPr>
          <a:xfrm>
            <a:off x="985355" y="2967335"/>
            <a:ext cx="3633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глагольные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BD688B0-7D7B-341C-D28C-7B25DD72E835}"/>
              </a:ext>
            </a:extLst>
          </p:cNvPr>
          <p:cNvSpPr/>
          <p:nvPr/>
        </p:nvSpPr>
        <p:spPr>
          <a:xfrm>
            <a:off x="6545504" y="2877139"/>
            <a:ext cx="46682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субстантивные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397F2F8-59CA-B121-BF12-763792100F89}"/>
              </a:ext>
            </a:extLst>
          </p:cNvPr>
          <p:cNvCxnSpPr/>
          <p:nvPr/>
        </p:nvCxnSpPr>
        <p:spPr>
          <a:xfrm flipH="1">
            <a:off x="3965510" y="2043776"/>
            <a:ext cx="1268963" cy="1072648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35898D29-2BFE-6AB7-618A-754C9064B515}"/>
              </a:ext>
            </a:extLst>
          </p:cNvPr>
          <p:cNvCxnSpPr>
            <a:cxnSpLocks/>
          </p:cNvCxnSpPr>
          <p:nvPr/>
        </p:nvCxnSpPr>
        <p:spPr>
          <a:xfrm>
            <a:off x="6957529" y="2043776"/>
            <a:ext cx="1188095" cy="923559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193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3C32D-A7D2-B619-E300-EC2335427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глагольных односоставных предложений: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C14965-AFCB-66FF-44F3-0E5F48C24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Определённо-личные</a:t>
            </a:r>
          </a:p>
          <a:p>
            <a:r>
              <a:rPr lang="ru-RU" dirty="0"/>
              <a:t>Неопределённо-личные</a:t>
            </a:r>
          </a:p>
          <a:p>
            <a:r>
              <a:rPr lang="ru-RU" dirty="0"/>
              <a:t>Обобщённо-личные</a:t>
            </a:r>
          </a:p>
          <a:p>
            <a:r>
              <a:rPr lang="ru-RU" dirty="0"/>
              <a:t>Безличные</a:t>
            </a:r>
          </a:p>
          <a:p>
            <a:r>
              <a:rPr lang="ru-RU" dirty="0"/>
              <a:t>Инфинитивные</a:t>
            </a:r>
          </a:p>
        </p:txBody>
      </p:sp>
    </p:spTree>
    <p:extLst>
      <p:ext uri="{BB962C8B-B14F-4D97-AF65-F5344CB8AC3E}">
        <p14:creationId xmlns:p14="http://schemas.microsoft.com/office/powerpoint/2010/main" val="320385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84B611-657B-1A33-D167-42DAC7450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Определённо-личные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A72681-ECAC-D0A6-D470-8D077B71E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Действие соотнесено с определённым субъектом, который словесно не выражен.</a:t>
            </a:r>
          </a:p>
          <a:p>
            <a:r>
              <a:rPr lang="ru-RU" dirty="0"/>
              <a:t>Главный член в форме 1 или 2 лица изъявительного наклонения, в повелительном наклонении.</a:t>
            </a:r>
          </a:p>
          <a:p>
            <a:r>
              <a:rPr lang="ru-RU" b="1" i="1" dirty="0"/>
              <a:t>Смотрю</a:t>
            </a:r>
            <a:r>
              <a:rPr lang="ru-RU" i="1" dirty="0"/>
              <a:t> на лес. </a:t>
            </a:r>
            <a:r>
              <a:rPr lang="ru-RU" b="1" i="1" dirty="0"/>
              <a:t>Позвони</a:t>
            </a:r>
            <a:r>
              <a:rPr lang="ru-RU" i="1" dirty="0"/>
              <a:t> мне! </a:t>
            </a:r>
            <a:r>
              <a:rPr lang="ru-RU" b="1" i="1" dirty="0"/>
              <a:t>Люблю</a:t>
            </a:r>
            <a:r>
              <a:rPr lang="ru-RU" i="1" dirty="0"/>
              <a:t> мороженое.</a:t>
            </a:r>
          </a:p>
        </p:txBody>
      </p:sp>
    </p:spTree>
    <p:extLst>
      <p:ext uri="{BB962C8B-B14F-4D97-AF65-F5344CB8AC3E}">
        <p14:creationId xmlns:p14="http://schemas.microsoft.com/office/powerpoint/2010/main" val="1772800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2A8F6-156D-B426-B160-332437E0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Неопределённо-личные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7A0D66-6936-A5AA-BB82-37E0E9A33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Неопределённый субъект</a:t>
            </a:r>
          </a:p>
          <a:p>
            <a:r>
              <a:rPr lang="ru-RU" dirty="0"/>
              <a:t>Главный член выражен глаголом в 3 лице множественного числа и в прошедшем времени/сослагательном наклонении множественного числа.</a:t>
            </a:r>
          </a:p>
          <a:p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запомнят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надолго. </a:t>
            </a:r>
            <a:r>
              <a:rPr lang="ru-RU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Назвали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моё имя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41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9D1D8-CB20-B44D-8BF2-BF4DC53B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Обобщённо-личные предложения.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45CC5E-79E0-A647-8FD8-352CD4828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Независимое действие, признак.</a:t>
            </a:r>
          </a:p>
          <a:p>
            <a:r>
              <a:rPr lang="ru-RU" dirty="0"/>
              <a:t>Главный член выражен формой 2 лица  единственного числа изъявительного или повелительного наклонения и 3 лица множественного числа. </a:t>
            </a:r>
          </a:p>
          <a:p>
            <a:r>
              <a:rPr lang="ru-RU" i="1" dirty="0"/>
              <a:t>На деньги ума </a:t>
            </a:r>
            <a:r>
              <a:rPr lang="ru-RU" b="1" i="1" dirty="0"/>
              <a:t>не купишь</a:t>
            </a:r>
            <a:r>
              <a:rPr lang="ru-RU" i="1" dirty="0"/>
              <a:t>. Лежачего </a:t>
            </a:r>
            <a:r>
              <a:rPr lang="ru-RU" b="1" i="1" dirty="0"/>
              <a:t>не бьют</a:t>
            </a:r>
            <a:r>
              <a:rPr lang="ru-RU" i="1" dirty="0"/>
              <a:t>. Из песни слов </a:t>
            </a:r>
            <a:r>
              <a:rPr lang="ru-RU" b="1" i="1" dirty="0"/>
              <a:t>не выкинешь.</a:t>
            </a:r>
          </a:p>
          <a:p>
            <a:r>
              <a:rPr lang="ru-RU" i="1" dirty="0" smtClean="0"/>
              <a:t>С </a:t>
            </a:r>
            <a:r>
              <a:rPr lang="ru-RU" i="1" dirty="0"/>
              <a:t>ним </a:t>
            </a:r>
            <a:r>
              <a:rPr lang="ru-RU" b="1" i="1" dirty="0"/>
              <a:t>не пропадёшь</a:t>
            </a:r>
            <a:r>
              <a:rPr lang="ru-RU" i="1" dirty="0"/>
              <a:t>. S </a:t>
            </a:r>
            <a:r>
              <a:rPr lang="ru-RU" i="1" dirty="0" err="1"/>
              <a:t>ním</a:t>
            </a:r>
            <a:r>
              <a:rPr lang="ru-RU" i="1" dirty="0"/>
              <a:t> </a:t>
            </a:r>
            <a:r>
              <a:rPr lang="ru-RU" i="1" dirty="0" err="1"/>
              <a:t>se</a:t>
            </a:r>
            <a:r>
              <a:rPr lang="ru-RU" i="1" dirty="0"/>
              <a:t> </a:t>
            </a:r>
            <a:r>
              <a:rPr lang="ru-RU" b="1" i="1" dirty="0" err="1"/>
              <a:t>člověk</a:t>
            </a:r>
            <a:r>
              <a:rPr lang="ru-RU" b="1" i="1" dirty="0"/>
              <a:t> </a:t>
            </a:r>
            <a:r>
              <a:rPr lang="ru-RU" b="1" i="1" dirty="0" err="1"/>
              <a:t>neztratí</a:t>
            </a:r>
            <a:r>
              <a:rPr lang="ru-RU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1358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76694D-2010-1160-6DE3-F76806C6E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Возможные модальные значения: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BAAF00-B32F-3DCC-5AD2-5F75A50F6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Долженствование. </a:t>
            </a:r>
            <a:r>
              <a:rPr lang="ru-RU" b="1" i="1" dirty="0"/>
              <a:t>Ешь</a:t>
            </a:r>
            <a:r>
              <a:rPr lang="ru-RU" i="1" dirty="0"/>
              <a:t> с голоду, а </a:t>
            </a:r>
            <a:r>
              <a:rPr lang="ru-RU" b="1" i="1" dirty="0"/>
              <a:t>люби</a:t>
            </a:r>
            <a:r>
              <a:rPr lang="ru-RU" i="1" dirty="0"/>
              <a:t> смолоду.</a:t>
            </a:r>
          </a:p>
          <a:p>
            <a:r>
              <a:rPr lang="ru-RU" dirty="0"/>
              <a:t>Невозможность. </a:t>
            </a:r>
            <a:r>
              <a:rPr lang="ru-RU" i="1" dirty="0"/>
              <a:t>Без труда </a:t>
            </a:r>
            <a:r>
              <a:rPr lang="ru-RU" b="1" i="1" dirty="0"/>
              <a:t>не вытащишь </a:t>
            </a:r>
            <a:r>
              <a:rPr lang="ru-RU" i="1" dirty="0"/>
              <a:t>и рыбку из пруда.</a:t>
            </a:r>
          </a:p>
          <a:p>
            <a:r>
              <a:rPr lang="ru-RU" dirty="0"/>
              <a:t>Целесообразность. </a:t>
            </a:r>
            <a:r>
              <a:rPr lang="ru-RU" i="1" dirty="0"/>
              <a:t>У нас в семье </a:t>
            </a:r>
            <a:r>
              <a:rPr lang="ru-RU" b="1" i="1" dirty="0"/>
              <a:t>делятся конфетами</a:t>
            </a:r>
            <a:r>
              <a:rPr lang="ru-RU" i="1" dirty="0"/>
              <a:t>.</a:t>
            </a:r>
          </a:p>
          <a:p>
            <a:r>
              <a:rPr lang="ru-RU" dirty="0"/>
              <a:t>Неизбежность. </a:t>
            </a:r>
            <a:r>
              <a:rPr lang="ru-RU" i="1" dirty="0"/>
              <a:t>На земле </a:t>
            </a:r>
            <a:r>
              <a:rPr lang="ru-RU" b="1" i="1" dirty="0"/>
              <a:t>живут</a:t>
            </a:r>
            <a:r>
              <a:rPr lang="ru-RU" i="1" dirty="0"/>
              <a:t> лишь раз.</a:t>
            </a:r>
          </a:p>
          <a:p>
            <a:r>
              <a:rPr lang="ru-RU" dirty="0"/>
              <a:t>Нецелесообразность. </a:t>
            </a:r>
            <a:r>
              <a:rPr lang="ru-RU" i="1" dirty="0"/>
              <a:t>О вкусах </a:t>
            </a:r>
            <a:r>
              <a:rPr lang="ru-RU" b="1" i="1" dirty="0"/>
              <a:t>не спорят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789964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Мороз</Template>
  <TotalTime>1868</TotalTime>
  <Words>865</Words>
  <Application>Microsoft Office PowerPoint</Application>
  <PresentationFormat>Širokoúhlá obrazovka</PresentationFormat>
  <Paragraphs>118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Avenir Next LT Pro</vt:lpstr>
      <vt:lpstr>Calibri</vt:lpstr>
      <vt:lpstr>Goudy Old Style</vt:lpstr>
      <vt:lpstr>Times New Roman</vt:lpstr>
      <vt:lpstr>Wingdings</vt:lpstr>
      <vt:lpstr>FrostyVTI</vt:lpstr>
      <vt:lpstr>Односоставные предложения. </vt:lpstr>
      <vt:lpstr>Значения главного члена: </vt:lpstr>
      <vt:lpstr>Главный член односоставного предложения: </vt:lpstr>
      <vt:lpstr>Prezentace aplikace PowerPoint</vt:lpstr>
      <vt:lpstr>Типы глагольных односоставных предложений: </vt:lpstr>
      <vt:lpstr>Определённо-личные предложения. </vt:lpstr>
      <vt:lpstr>Неопределённо-личные предложения. </vt:lpstr>
      <vt:lpstr>Обобщённо-личные предложения. </vt:lpstr>
      <vt:lpstr>Возможные модальные значения: </vt:lpstr>
      <vt:lpstr>Безличные предложения. </vt:lpstr>
      <vt:lpstr>Форма безличности: </vt:lpstr>
      <vt:lpstr>Грамматические схемы. </vt:lpstr>
      <vt:lpstr>Грамматические схемы (продолжение). </vt:lpstr>
      <vt:lpstr>Бытийность в настоящем времени. </vt:lpstr>
      <vt:lpstr>Грамматические схемы (продолжение). </vt:lpstr>
      <vt:lpstr>Инфинитивные предложения. </vt:lpstr>
      <vt:lpstr>Виды инфинитивных предложений:</vt:lpstr>
      <vt:lpstr>Номинативные предложения </vt:lpstr>
      <vt:lpstr>Генитивные предложения. </vt:lpstr>
      <vt:lpstr>Синонимия односоставных предложений </vt:lpstr>
      <vt:lpstr>Нечленимые предложения</vt:lpstr>
      <vt:lpstr>Литература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синтаксиса. Словосочетание.</dc:title>
  <dc:creator>Liudmila Huskova</dc:creator>
  <cp:lastModifiedBy>uzivatel</cp:lastModifiedBy>
  <cp:revision>5</cp:revision>
  <dcterms:created xsi:type="dcterms:W3CDTF">2023-02-14T12:55:58Z</dcterms:created>
  <dcterms:modified xsi:type="dcterms:W3CDTF">2025-03-21T10:16:29Z</dcterms:modified>
</cp:coreProperties>
</file>