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5" r:id="rId3"/>
    <p:sldId id="317" r:id="rId4"/>
    <p:sldId id="316" r:id="rId5"/>
    <p:sldId id="283" r:id="rId6"/>
    <p:sldId id="292" r:id="rId7"/>
    <p:sldId id="304" r:id="rId8"/>
    <p:sldId id="258" r:id="rId9"/>
    <p:sldId id="294" r:id="rId10"/>
    <p:sldId id="284" r:id="rId11"/>
    <p:sldId id="285" r:id="rId12"/>
    <p:sldId id="295" r:id="rId13"/>
    <p:sldId id="311" r:id="rId14"/>
    <p:sldId id="259" r:id="rId15"/>
    <p:sldId id="290" r:id="rId16"/>
    <p:sldId id="261" r:id="rId17"/>
    <p:sldId id="262" r:id="rId18"/>
    <p:sldId id="307" r:id="rId19"/>
    <p:sldId id="297" r:id="rId20"/>
    <p:sldId id="308" r:id="rId21"/>
    <p:sldId id="312" r:id="rId22"/>
    <p:sldId id="309" r:id="rId23"/>
    <p:sldId id="310" r:id="rId24"/>
    <p:sldId id="314" r:id="rId25"/>
    <p:sldId id="313"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248EB-D433-4CA6-8AAF-88143DF73C9A}" v="12" dt="2021-03-01T13:36:09.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3" d="100"/>
          <a:sy n="73" d="100"/>
        </p:scale>
        <p:origin x="1070" y="3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éta Zandlová" userId="f597e985-6016-45b0-9e05-c32aa333b728" providerId="ADAL" clId="{F81248EB-D433-4CA6-8AAF-88143DF73C9A}"/>
    <pc:docChg chg="undo custSel addSld delSld modSld">
      <pc:chgData name="Markéta Zandlová" userId="f597e985-6016-45b0-9e05-c32aa333b728" providerId="ADAL" clId="{F81248EB-D433-4CA6-8AAF-88143DF73C9A}" dt="2021-03-01T13:37:19.904" v="2727" actId="404"/>
      <pc:docMkLst>
        <pc:docMk/>
      </pc:docMkLst>
      <pc:sldChg chg="addSp modSp mod setBg">
        <pc:chgData name="Markéta Zandlová" userId="f597e985-6016-45b0-9e05-c32aa333b728" providerId="ADAL" clId="{F81248EB-D433-4CA6-8AAF-88143DF73C9A}" dt="2021-02-28T17:52:13.657" v="1412" actId="20577"/>
        <pc:sldMkLst>
          <pc:docMk/>
          <pc:sldMk cId="1877592807" sldId="256"/>
        </pc:sldMkLst>
        <pc:spChg chg="mod">
          <ac:chgData name="Markéta Zandlová" userId="f597e985-6016-45b0-9e05-c32aa333b728" providerId="ADAL" clId="{F81248EB-D433-4CA6-8AAF-88143DF73C9A}" dt="2021-02-28T17:52:00.838" v="1408" actId="26606"/>
          <ac:spMkLst>
            <pc:docMk/>
            <pc:sldMk cId="1877592807" sldId="256"/>
            <ac:spMk id="2" creationId="{65128484-DE54-4E19-A7B6-B36EF6897E43}"/>
          </ac:spMkLst>
        </pc:spChg>
        <pc:spChg chg="mod">
          <ac:chgData name="Markéta Zandlová" userId="f597e985-6016-45b0-9e05-c32aa333b728" providerId="ADAL" clId="{F81248EB-D433-4CA6-8AAF-88143DF73C9A}" dt="2021-02-28T17:52:13.657" v="1412" actId="20577"/>
          <ac:spMkLst>
            <pc:docMk/>
            <pc:sldMk cId="1877592807" sldId="256"/>
            <ac:spMk id="3" creationId="{A23C0FAA-A106-43EB-B8BF-07205E0580C8}"/>
          </ac:spMkLst>
        </pc:spChg>
        <pc:spChg chg="add">
          <ac:chgData name="Markéta Zandlová" userId="f597e985-6016-45b0-9e05-c32aa333b728" providerId="ADAL" clId="{F81248EB-D433-4CA6-8AAF-88143DF73C9A}" dt="2021-02-28T17:52:00.838" v="1408" actId="26606"/>
          <ac:spMkLst>
            <pc:docMk/>
            <pc:sldMk cId="1877592807" sldId="256"/>
            <ac:spMk id="8" creationId="{9AFC454B-A080-4D23-B177-6D5356C6E6EF}"/>
          </ac:spMkLst>
        </pc:spChg>
        <pc:spChg chg="add">
          <ac:chgData name="Markéta Zandlová" userId="f597e985-6016-45b0-9e05-c32aa333b728" providerId="ADAL" clId="{F81248EB-D433-4CA6-8AAF-88143DF73C9A}" dt="2021-02-28T17:52:00.838" v="1408" actId="26606"/>
          <ac:spMkLst>
            <pc:docMk/>
            <pc:sldMk cId="1877592807" sldId="256"/>
            <ac:spMk id="10" creationId="{D0522C2C-7B5C-48A7-A969-03941E5D2E76}"/>
          </ac:spMkLst>
        </pc:spChg>
        <pc:spChg chg="add">
          <ac:chgData name="Markéta Zandlová" userId="f597e985-6016-45b0-9e05-c32aa333b728" providerId="ADAL" clId="{F81248EB-D433-4CA6-8AAF-88143DF73C9A}" dt="2021-02-28T17:52:00.838" v="1408" actId="26606"/>
          <ac:spMkLst>
            <pc:docMk/>
            <pc:sldMk cId="1877592807" sldId="256"/>
            <ac:spMk id="12" creationId="{9C682A1A-5B2D-4111-BBD6-620165633E5B}"/>
          </ac:spMkLst>
        </pc:spChg>
        <pc:spChg chg="add">
          <ac:chgData name="Markéta Zandlová" userId="f597e985-6016-45b0-9e05-c32aa333b728" providerId="ADAL" clId="{F81248EB-D433-4CA6-8AAF-88143DF73C9A}" dt="2021-02-28T17:52:00.838" v="1408" actId="26606"/>
          <ac:spMkLst>
            <pc:docMk/>
            <pc:sldMk cId="1877592807" sldId="256"/>
            <ac:spMk id="14" creationId="{D6EE29F2-D77F-4BD0-A20B-334D316A1C9D}"/>
          </ac:spMkLst>
        </pc:spChg>
        <pc:spChg chg="add">
          <ac:chgData name="Markéta Zandlová" userId="f597e985-6016-45b0-9e05-c32aa333b728" providerId="ADAL" clId="{F81248EB-D433-4CA6-8AAF-88143DF73C9A}" dt="2021-02-28T17:52:00.838" v="1408" actId="26606"/>
          <ac:spMkLst>
            <pc:docMk/>
            <pc:sldMk cId="1877592807" sldId="256"/>
            <ac:spMk id="16" creationId="{22D09ED2-868F-42C6-866E-F92E0CEF314F}"/>
          </ac:spMkLst>
        </pc:spChg>
      </pc:sldChg>
      <pc:sldChg chg="addSp delSp modSp mod setBg">
        <pc:chgData name="Markéta Zandlová" userId="f597e985-6016-45b0-9e05-c32aa333b728" providerId="ADAL" clId="{F81248EB-D433-4CA6-8AAF-88143DF73C9A}" dt="2021-02-28T12:00:49.396" v="263" actId="122"/>
        <pc:sldMkLst>
          <pc:docMk/>
          <pc:sldMk cId="0" sldId="258"/>
        </pc:sldMkLst>
        <pc:spChg chg="add del">
          <ac:chgData name="Markéta Zandlová" userId="f597e985-6016-45b0-9e05-c32aa333b728" providerId="ADAL" clId="{F81248EB-D433-4CA6-8AAF-88143DF73C9A}" dt="2021-02-28T11:59:40.665" v="249" actId="26606"/>
          <ac:spMkLst>
            <pc:docMk/>
            <pc:sldMk cId="0" sldId="258"/>
            <ac:spMk id="71" creationId="{C05CBC3C-2E5A-4839-8B9B-2E5A6ADF0F58}"/>
          </ac:spMkLst>
        </pc:spChg>
        <pc:spChg chg="add del">
          <ac:chgData name="Markéta Zandlová" userId="f597e985-6016-45b0-9e05-c32aa333b728" providerId="ADAL" clId="{F81248EB-D433-4CA6-8AAF-88143DF73C9A}" dt="2021-02-28T11:59:40.665" v="249" actId="26606"/>
          <ac:spMkLst>
            <pc:docMk/>
            <pc:sldMk cId="0" sldId="258"/>
            <ac:spMk id="73" creationId="{827FF362-FC97-4BF5-949B-D4ADFA26E457}"/>
          </ac:spMkLst>
        </pc:spChg>
        <pc:spChg chg="add del">
          <ac:chgData name="Markéta Zandlová" userId="f597e985-6016-45b0-9e05-c32aa333b728" providerId="ADAL" clId="{F81248EB-D433-4CA6-8AAF-88143DF73C9A}" dt="2021-02-28T12:00:43.182" v="262" actId="26606"/>
          <ac:spMkLst>
            <pc:docMk/>
            <pc:sldMk cId="0" sldId="258"/>
            <ac:spMk id="75" creationId="{081E4A58-353D-44AE-B2FC-2A74E2E400F7}"/>
          </ac:spMkLst>
        </pc:spChg>
        <pc:spChg chg="add del">
          <ac:chgData name="Markéta Zandlová" userId="f597e985-6016-45b0-9e05-c32aa333b728" providerId="ADAL" clId="{F81248EB-D433-4CA6-8AAF-88143DF73C9A}" dt="2021-02-28T12:00:26.449" v="253" actId="26606"/>
          <ac:spMkLst>
            <pc:docMk/>
            <pc:sldMk cId="0" sldId="258"/>
            <ac:spMk id="76" creationId="{C05CBC3C-2E5A-4839-8B9B-2E5A6ADF0F58}"/>
          </ac:spMkLst>
        </pc:spChg>
        <pc:spChg chg="add del">
          <ac:chgData name="Markéta Zandlová" userId="f597e985-6016-45b0-9e05-c32aa333b728" providerId="ADAL" clId="{F81248EB-D433-4CA6-8AAF-88143DF73C9A}" dt="2021-02-28T12:00:26.449" v="253" actId="26606"/>
          <ac:spMkLst>
            <pc:docMk/>
            <pc:sldMk cId="0" sldId="258"/>
            <ac:spMk id="77" creationId="{827FF362-FC97-4BF5-949B-D4ADFA26E457}"/>
          </ac:spMkLst>
        </pc:spChg>
        <pc:spChg chg="add del">
          <ac:chgData name="Markéta Zandlová" userId="f597e985-6016-45b0-9e05-c32aa333b728" providerId="ADAL" clId="{F81248EB-D433-4CA6-8AAF-88143DF73C9A}" dt="2021-02-28T12:00:27.452" v="255" actId="26606"/>
          <ac:spMkLst>
            <pc:docMk/>
            <pc:sldMk cId="0" sldId="258"/>
            <ac:spMk id="79" creationId="{081E4A58-353D-44AE-B2FC-2A74E2E400F7}"/>
          </ac:spMkLst>
        </pc:spChg>
        <pc:spChg chg="mod">
          <ac:chgData name="Markéta Zandlová" userId="f597e985-6016-45b0-9e05-c32aa333b728" providerId="ADAL" clId="{F81248EB-D433-4CA6-8AAF-88143DF73C9A}" dt="2021-02-28T12:00:49.396" v="263" actId="122"/>
          <ac:spMkLst>
            <pc:docMk/>
            <pc:sldMk cId="0" sldId="258"/>
            <ac:spMk id="14338" creationId="{86E60A5E-D6D0-410B-8230-5F302F6AB60A}"/>
          </ac:spMkLst>
        </pc:spChg>
        <pc:spChg chg="add del">
          <ac:chgData name="Markéta Zandlová" userId="f597e985-6016-45b0-9e05-c32aa333b728" providerId="ADAL" clId="{F81248EB-D433-4CA6-8AAF-88143DF73C9A}" dt="2021-02-28T12:00:43.182" v="262" actId="26606"/>
          <ac:spMkLst>
            <pc:docMk/>
            <pc:sldMk cId="0" sldId="258"/>
            <ac:spMk id="14340" creationId="{1BB867FF-FC45-48F7-8104-F89BE54909F1}"/>
          </ac:spMkLst>
        </pc:spChg>
        <pc:spChg chg="add del">
          <ac:chgData name="Markéta Zandlová" userId="f597e985-6016-45b0-9e05-c32aa333b728" providerId="ADAL" clId="{F81248EB-D433-4CA6-8AAF-88143DF73C9A}" dt="2021-02-28T12:00:43.182" v="262" actId="26606"/>
          <ac:spMkLst>
            <pc:docMk/>
            <pc:sldMk cId="0" sldId="258"/>
            <ac:spMk id="14341" creationId="{8BB56887-D0D5-4F0C-9E19-7247EB83C8B7}"/>
          </ac:spMkLst>
        </pc:spChg>
        <pc:spChg chg="add del">
          <ac:chgData name="Markéta Zandlová" userId="f597e985-6016-45b0-9e05-c32aa333b728" providerId="ADAL" clId="{F81248EB-D433-4CA6-8AAF-88143DF73C9A}" dt="2021-02-28T12:00:27.452" v="255" actId="26606"/>
          <ac:spMkLst>
            <pc:docMk/>
            <pc:sldMk cId="0" sldId="258"/>
            <ac:spMk id="14343" creationId="{1BB867FF-FC45-48F7-8104-F89BE54909F1}"/>
          </ac:spMkLst>
        </pc:spChg>
        <pc:spChg chg="add del">
          <ac:chgData name="Markéta Zandlová" userId="f597e985-6016-45b0-9e05-c32aa333b728" providerId="ADAL" clId="{F81248EB-D433-4CA6-8AAF-88143DF73C9A}" dt="2021-02-28T12:00:27.452" v="255" actId="26606"/>
          <ac:spMkLst>
            <pc:docMk/>
            <pc:sldMk cId="0" sldId="258"/>
            <ac:spMk id="14344" creationId="{8BB56887-D0D5-4F0C-9E19-7247EB83C8B7}"/>
          </ac:spMkLst>
        </pc:spChg>
        <pc:spChg chg="add del">
          <ac:chgData name="Markéta Zandlová" userId="f597e985-6016-45b0-9e05-c32aa333b728" providerId="ADAL" clId="{F81248EB-D433-4CA6-8AAF-88143DF73C9A}" dt="2021-02-28T12:00:29.012" v="257" actId="26606"/>
          <ac:spMkLst>
            <pc:docMk/>
            <pc:sldMk cId="0" sldId="258"/>
            <ac:spMk id="14346" creationId="{100EDD19-6802-4EC3-95CE-CFFAB042CFD6}"/>
          </ac:spMkLst>
        </pc:spChg>
        <pc:spChg chg="add del">
          <ac:chgData name="Markéta Zandlová" userId="f597e985-6016-45b0-9e05-c32aa333b728" providerId="ADAL" clId="{F81248EB-D433-4CA6-8AAF-88143DF73C9A}" dt="2021-02-28T12:00:29.012" v="257" actId="26606"/>
          <ac:spMkLst>
            <pc:docMk/>
            <pc:sldMk cId="0" sldId="258"/>
            <ac:spMk id="14347" creationId="{DB17E863-922E-4C26-BD64-E8FD41D28661}"/>
          </ac:spMkLst>
        </pc:spChg>
        <pc:spChg chg="add del">
          <ac:chgData name="Markéta Zandlová" userId="f597e985-6016-45b0-9e05-c32aa333b728" providerId="ADAL" clId="{F81248EB-D433-4CA6-8AAF-88143DF73C9A}" dt="2021-02-28T12:00:39.112" v="259" actId="26606"/>
          <ac:spMkLst>
            <pc:docMk/>
            <pc:sldMk cId="0" sldId="258"/>
            <ac:spMk id="14349" creationId="{907EF6B7-1338-4443-8C46-6A318D952DFD}"/>
          </ac:spMkLst>
        </pc:spChg>
        <pc:spChg chg="add del">
          <ac:chgData name="Markéta Zandlová" userId="f597e985-6016-45b0-9e05-c32aa333b728" providerId="ADAL" clId="{F81248EB-D433-4CA6-8AAF-88143DF73C9A}" dt="2021-02-28T12:00:39.112" v="259" actId="26606"/>
          <ac:spMkLst>
            <pc:docMk/>
            <pc:sldMk cId="0" sldId="258"/>
            <ac:spMk id="14350" creationId="{DAAE4CDD-124C-4DCF-9584-B6033B545DD5}"/>
          </ac:spMkLst>
        </pc:spChg>
        <pc:spChg chg="add del">
          <ac:chgData name="Markéta Zandlová" userId="f597e985-6016-45b0-9e05-c32aa333b728" providerId="ADAL" clId="{F81248EB-D433-4CA6-8AAF-88143DF73C9A}" dt="2021-02-28T12:00:39.112" v="259" actId="26606"/>
          <ac:spMkLst>
            <pc:docMk/>
            <pc:sldMk cId="0" sldId="258"/>
            <ac:spMk id="14351" creationId="{081E4A58-353D-44AE-B2FC-2A74E2E400F7}"/>
          </ac:spMkLst>
        </pc:spChg>
        <pc:spChg chg="add del">
          <ac:chgData name="Markéta Zandlová" userId="f597e985-6016-45b0-9e05-c32aa333b728" providerId="ADAL" clId="{F81248EB-D433-4CA6-8AAF-88143DF73C9A}" dt="2021-02-28T12:00:43.175" v="261" actId="26606"/>
          <ac:spMkLst>
            <pc:docMk/>
            <pc:sldMk cId="0" sldId="258"/>
            <ac:spMk id="14353" creationId="{C05CBC3C-2E5A-4839-8B9B-2E5A6ADF0F58}"/>
          </ac:spMkLst>
        </pc:spChg>
        <pc:spChg chg="add del">
          <ac:chgData name="Markéta Zandlová" userId="f597e985-6016-45b0-9e05-c32aa333b728" providerId="ADAL" clId="{F81248EB-D433-4CA6-8AAF-88143DF73C9A}" dt="2021-02-28T12:00:43.175" v="261" actId="26606"/>
          <ac:spMkLst>
            <pc:docMk/>
            <pc:sldMk cId="0" sldId="258"/>
            <ac:spMk id="14354" creationId="{827FF362-FC97-4BF5-949B-D4ADFA26E457}"/>
          </ac:spMkLst>
        </pc:spChg>
        <pc:spChg chg="add">
          <ac:chgData name="Markéta Zandlová" userId="f597e985-6016-45b0-9e05-c32aa333b728" providerId="ADAL" clId="{F81248EB-D433-4CA6-8AAF-88143DF73C9A}" dt="2021-02-28T12:00:43.182" v="262" actId="26606"/>
          <ac:spMkLst>
            <pc:docMk/>
            <pc:sldMk cId="0" sldId="258"/>
            <ac:spMk id="14356" creationId="{907EF6B7-1338-4443-8C46-6A318D952DFD}"/>
          </ac:spMkLst>
        </pc:spChg>
        <pc:spChg chg="add">
          <ac:chgData name="Markéta Zandlová" userId="f597e985-6016-45b0-9e05-c32aa333b728" providerId="ADAL" clId="{F81248EB-D433-4CA6-8AAF-88143DF73C9A}" dt="2021-02-28T12:00:43.182" v="262" actId="26606"/>
          <ac:spMkLst>
            <pc:docMk/>
            <pc:sldMk cId="0" sldId="258"/>
            <ac:spMk id="14357" creationId="{DAAE4CDD-124C-4DCF-9584-B6033B545DD5}"/>
          </ac:spMkLst>
        </pc:spChg>
        <pc:spChg chg="add">
          <ac:chgData name="Markéta Zandlová" userId="f597e985-6016-45b0-9e05-c32aa333b728" providerId="ADAL" clId="{F81248EB-D433-4CA6-8AAF-88143DF73C9A}" dt="2021-02-28T12:00:43.182" v="262" actId="26606"/>
          <ac:spMkLst>
            <pc:docMk/>
            <pc:sldMk cId="0" sldId="258"/>
            <ac:spMk id="14358" creationId="{081E4A58-353D-44AE-B2FC-2A74E2E400F7}"/>
          </ac:spMkLst>
        </pc:spChg>
      </pc:sldChg>
      <pc:sldChg chg="addSp delSp modSp mod setBg">
        <pc:chgData name="Markéta Zandlová" userId="f597e985-6016-45b0-9e05-c32aa333b728" providerId="ADAL" clId="{F81248EB-D433-4CA6-8AAF-88143DF73C9A}" dt="2021-02-28T17:54:17.675" v="1448" actId="20577"/>
        <pc:sldMkLst>
          <pc:docMk/>
          <pc:sldMk cId="0" sldId="259"/>
        </pc:sldMkLst>
        <pc:spChg chg="add del">
          <ac:chgData name="Markéta Zandlová" userId="f597e985-6016-45b0-9e05-c32aa333b728" providerId="ADAL" clId="{F81248EB-D433-4CA6-8AAF-88143DF73C9A}" dt="2021-02-28T12:11:39.678" v="369" actId="26606"/>
          <ac:spMkLst>
            <pc:docMk/>
            <pc:sldMk cId="0" sldId="259"/>
            <ac:spMk id="71" creationId="{C05CBC3C-2E5A-4839-8B9B-2E5A6ADF0F58}"/>
          </ac:spMkLst>
        </pc:spChg>
        <pc:spChg chg="add del">
          <ac:chgData name="Markéta Zandlová" userId="f597e985-6016-45b0-9e05-c32aa333b728" providerId="ADAL" clId="{F81248EB-D433-4CA6-8AAF-88143DF73C9A}" dt="2021-02-28T12:11:39.678" v="369" actId="26606"/>
          <ac:spMkLst>
            <pc:docMk/>
            <pc:sldMk cId="0" sldId="259"/>
            <ac:spMk id="73" creationId="{827FF362-FC97-4BF5-949B-D4ADFA26E457}"/>
          </ac:spMkLst>
        </pc:spChg>
        <pc:spChg chg="add del">
          <ac:chgData name="Markéta Zandlová" userId="f597e985-6016-45b0-9e05-c32aa333b728" providerId="ADAL" clId="{F81248EB-D433-4CA6-8AAF-88143DF73C9A}" dt="2021-02-28T12:15:05.236" v="405" actId="26606"/>
          <ac:spMkLst>
            <pc:docMk/>
            <pc:sldMk cId="0" sldId="259"/>
            <ac:spMk id="75" creationId="{081E4A58-353D-44AE-B2FC-2A74E2E400F7}"/>
          </ac:spMkLst>
        </pc:spChg>
        <pc:spChg chg="add del">
          <ac:chgData name="Markéta Zandlová" userId="f597e985-6016-45b0-9e05-c32aa333b728" providerId="ADAL" clId="{F81248EB-D433-4CA6-8AAF-88143DF73C9A}" dt="2021-02-28T12:15:35.215" v="410" actId="26606"/>
          <ac:spMkLst>
            <pc:docMk/>
            <pc:sldMk cId="0" sldId="259"/>
            <ac:spMk id="142" creationId="{389575E1-3389-451A-A5F7-27854C25C599}"/>
          </ac:spMkLst>
        </pc:spChg>
        <pc:spChg chg="add del">
          <ac:chgData name="Markéta Zandlová" userId="f597e985-6016-45b0-9e05-c32aa333b728" providerId="ADAL" clId="{F81248EB-D433-4CA6-8AAF-88143DF73C9A}" dt="2021-02-28T12:15:35.215" v="410" actId="26606"/>
          <ac:spMkLst>
            <pc:docMk/>
            <pc:sldMk cId="0" sldId="259"/>
            <ac:spMk id="144" creationId="{A53CCC5C-D88E-40FB-B30B-23DCDBD01D37}"/>
          </ac:spMkLst>
        </pc:spChg>
        <pc:spChg chg="add del">
          <ac:chgData name="Markéta Zandlová" userId="f597e985-6016-45b0-9e05-c32aa333b728" providerId="ADAL" clId="{F81248EB-D433-4CA6-8AAF-88143DF73C9A}" dt="2021-02-28T12:15:35.215" v="410" actId="26606"/>
          <ac:spMkLst>
            <pc:docMk/>
            <pc:sldMk cId="0" sldId="259"/>
            <ac:spMk id="146" creationId="{081E4A58-353D-44AE-B2FC-2A74E2E400F7}"/>
          </ac:spMkLst>
        </pc:spChg>
        <pc:spChg chg="add del">
          <ac:chgData name="Markéta Zandlová" userId="f597e985-6016-45b0-9e05-c32aa333b728" providerId="ADAL" clId="{F81248EB-D433-4CA6-8AAF-88143DF73C9A}" dt="2021-02-28T12:15:35.204" v="409" actId="26606"/>
          <ac:spMkLst>
            <pc:docMk/>
            <pc:sldMk cId="0" sldId="259"/>
            <ac:spMk id="192" creationId="{1BB867FF-FC45-48F7-8104-F89BE54909F1}"/>
          </ac:spMkLst>
        </pc:spChg>
        <pc:spChg chg="add del">
          <ac:chgData name="Markéta Zandlová" userId="f597e985-6016-45b0-9e05-c32aa333b728" providerId="ADAL" clId="{F81248EB-D433-4CA6-8AAF-88143DF73C9A}" dt="2021-02-28T12:15:35.204" v="409" actId="26606"/>
          <ac:spMkLst>
            <pc:docMk/>
            <pc:sldMk cId="0" sldId="259"/>
            <ac:spMk id="193" creationId="{8BB56887-D0D5-4F0C-9E19-7247EB83C8B7}"/>
          </ac:spMkLst>
        </pc:spChg>
        <pc:spChg chg="add del">
          <ac:chgData name="Markéta Zandlová" userId="f597e985-6016-45b0-9e05-c32aa333b728" providerId="ADAL" clId="{F81248EB-D433-4CA6-8AAF-88143DF73C9A}" dt="2021-02-28T12:15:35.204" v="409" actId="26606"/>
          <ac:spMkLst>
            <pc:docMk/>
            <pc:sldMk cId="0" sldId="259"/>
            <ac:spMk id="194" creationId="{081E4A58-353D-44AE-B2FC-2A74E2E400F7}"/>
          </ac:spMkLst>
        </pc:spChg>
        <pc:spChg chg="mod">
          <ac:chgData name="Markéta Zandlová" userId="f597e985-6016-45b0-9e05-c32aa333b728" providerId="ADAL" clId="{F81248EB-D433-4CA6-8AAF-88143DF73C9A}" dt="2021-02-28T17:54:17.675" v="1448" actId="20577"/>
          <ac:spMkLst>
            <pc:docMk/>
            <pc:sldMk cId="0" sldId="259"/>
            <ac:spMk id="20482" creationId="{70AD79B1-144D-451A-A8A7-51EFBC0B6837}"/>
          </ac:spMkLst>
        </pc:spChg>
        <pc:spChg chg="add del">
          <ac:chgData name="Markéta Zandlová" userId="f597e985-6016-45b0-9e05-c32aa333b728" providerId="ADAL" clId="{F81248EB-D433-4CA6-8AAF-88143DF73C9A}" dt="2021-02-28T12:11:41.465" v="371" actId="26606"/>
          <ac:spMkLst>
            <pc:docMk/>
            <pc:sldMk cId="0" sldId="259"/>
            <ac:spMk id="20484" creationId="{100EDD19-6802-4EC3-95CE-CFFAB042CFD6}"/>
          </ac:spMkLst>
        </pc:spChg>
        <pc:spChg chg="add del">
          <ac:chgData name="Markéta Zandlová" userId="f597e985-6016-45b0-9e05-c32aa333b728" providerId="ADAL" clId="{F81248EB-D433-4CA6-8AAF-88143DF73C9A}" dt="2021-02-28T12:11:41.465" v="371" actId="26606"/>
          <ac:spMkLst>
            <pc:docMk/>
            <pc:sldMk cId="0" sldId="259"/>
            <ac:spMk id="20485" creationId="{DB17E863-922E-4C26-BD64-E8FD41D28661}"/>
          </ac:spMkLst>
        </pc:spChg>
        <pc:spChg chg="add del">
          <ac:chgData name="Markéta Zandlová" userId="f597e985-6016-45b0-9e05-c32aa333b728" providerId="ADAL" clId="{F81248EB-D433-4CA6-8AAF-88143DF73C9A}" dt="2021-02-28T12:15:05.236" v="405" actId="26606"/>
          <ac:spMkLst>
            <pc:docMk/>
            <pc:sldMk cId="0" sldId="259"/>
            <ac:spMk id="20486" creationId="{1BB867FF-FC45-48F7-8104-F89BE54909F1}"/>
          </ac:spMkLst>
        </pc:spChg>
        <pc:spChg chg="add del">
          <ac:chgData name="Markéta Zandlová" userId="f597e985-6016-45b0-9e05-c32aa333b728" providerId="ADAL" clId="{F81248EB-D433-4CA6-8AAF-88143DF73C9A}" dt="2021-02-28T12:11:45.356" v="373" actId="26606"/>
          <ac:spMkLst>
            <pc:docMk/>
            <pc:sldMk cId="0" sldId="259"/>
            <ac:spMk id="20487" creationId="{777A147A-9ED8-46B4-8660-1B3C2AA880B5}"/>
          </ac:spMkLst>
        </pc:spChg>
        <pc:spChg chg="add del">
          <ac:chgData name="Markéta Zandlová" userId="f597e985-6016-45b0-9e05-c32aa333b728" providerId="ADAL" clId="{F81248EB-D433-4CA6-8AAF-88143DF73C9A}" dt="2021-02-28T12:11:45.356" v="373" actId="26606"/>
          <ac:spMkLst>
            <pc:docMk/>
            <pc:sldMk cId="0" sldId="259"/>
            <ac:spMk id="20488" creationId="{5D6C15A0-C087-4593-8414-2B4EC1CDC3DE}"/>
          </ac:spMkLst>
        </pc:spChg>
        <pc:spChg chg="add del">
          <ac:chgData name="Markéta Zandlová" userId="f597e985-6016-45b0-9e05-c32aa333b728" providerId="ADAL" clId="{F81248EB-D433-4CA6-8AAF-88143DF73C9A}" dt="2021-02-28T12:15:05.236" v="405" actId="26606"/>
          <ac:spMkLst>
            <pc:docMk/>
            <pc:sldMk cId="0" sldId="259"/>
            <ac:spMk id="20489" creationId="{8BB56887-D0D5-4F0C-9E19-7247EB83C8B7}"/>
          </ac:spMkLst>
        </pc:spChg>
        <pc:spChg chg="add">
          <ac:chgData name="Markéta Zandlová" userId="f597e985-6016-45b0-9e05-c32aa333b728" providerId="ADAL" clId="{F81248EB-D433-4CA6-8AAF-88143DF73C9A}" dt="2021-02-28T12:15:35.215" v="410" actId="26606"/>
          <ac:spMkLst>
            <pc:docMk/>
            <pc:sldMk cId="0" sldId="259"/>
            <ac:spMk id="20491" creationId="{AC17DE74-01C9-4859-B65A-85CF999E8580}"/>
          </ac:spMkLst>
        </pc:spChg>
        <pc:spChg chg="add">
          <ac:chgData name="Markéta Zandlová" userId="f597e985-6016-45b0-9e05-c32aa333b728" providerId="ADAL" clId="{F81248EB-D433-4CA6-8AAF-88143DF73C9A}" dt="2021-02-28T12:15:35.215" v="410" actId="26606"/>
          <ac:spMkLst>
            <pc:docMk/>
            <pc:sldMk cId="0" sldId="259"/>
            <ac:spMk id="20492" creationId="{068C0432-0E90-4CC1-8CD3-D44A90DF07EF}"/>
          </ac:spMkLst>
        </pc:spChg>
        <pc:spChg chg="add del">
          <ac:chgData name="Markéta Zandlová" userId="f597e985-6016-45b0-9e05-c32aa333b728" providerId="ADAL" clId="{F81248EB-D433-4CA6-8AAF-88143DF73C9A}" dt="2021-02-28T12:12:11.526" v="379" actId="26606"/>
          <ac:spMkLst>
            <pc:docMk/>
            <pc:sldMk cId="0" sldId="259"/>
            <ac:spMk id="20493" creationId="{C05CBC3C-2E5A-4839-8B9B-2E5A6ADF0F58}"/>
          </ac:spMkLst>
        </pc:spChg>
        <pc:spChg chg="add del">
          <ac:chgData name="Markéta Zandlová" userId="f597e985-6016-45b0-9e05-c32aa333b728" providerId="ADAL" clId="{F81248EB-D433-4CA6-8AAF-88143DF73C9A}" dt="2021-02-28T12:12:11.526" v="379" actId="26606"/>
          <ac:spMkLst>
            <pc:docMk/>
            <pc:sldMk cId="0" sldId="259"/>
            <ac:spMk id="20494" creationId="{827FF362-FC97-4BF5-949B-D4ADFA26E457}"/>
          </ac:spMkLst>
        </pc:spChg>
        <pc:grpChg chg="add del">
          <ac:chgData name="Markéta Zandlová" userId="f597e985-6016-45b0-9e05-c32aa333b728" providerId="ADAL" clId="{F81248EB-D433-4CA6-8AAF-88143DF73C9A}" dt="2021-02-28T12:11:47.710" v="375" actId="26606"/>
          <ac:grpSpMkLst>
            <pc:docMk/>
            <pc:sldMk cId="0" sldId="259"/>
            <ac:grpSpMk id="20490" creationId="{84860832-27F3-4D30-9288-7521D2491514}"/>
          </ac:grpSpMkLst>
        </pc:grpChg>
      </pc:sldChg>
      <pc:sldChg chg="addSp delSp modSp mod">
        <pc:chgData name="Markéta Zandlová" userId="f597e985-6016-45b0-9e05-c32aa333b728" providerId="ADAL" clId="{F81248EB-D433-4CA6-8AAF-88143DF73C9A}" dt="2021-02-28T17:54:09.546" v="1442" actId="207"/>
        <pc:sldMkLst>
          <pc:docMk/>
          <pc:sldMk cId="0" sldId="261"/>
        </pc:sldMkLst>
        <pc:spChg chg="del">
          <ac:chgData name="Markéta Zandlová" userId="f597e985-6016-45b0-9e05-c32aa333b728" providerId="ADAL" clId="{F81248EB-D433-4CA6-8AAF-88143DF73C9A}" dt="2021-02-28T12:32:08.183" v="478" actId="26606"/>
          <ac:spMkLst>
            <pc:docMk/>
            <pc:sldMk cId="0" sldId="261"/>
            <ac:spMk id="72" creationId="{5E39A796-BE83-48B1-B33F-35C4A32AAB57}"/>
          </ac:spMkLst>
        </pc:spChg>
        <pc:spChg chg="del">
          <ac:chgData name="Markéta Zandlová" userId="f597e985-6016-45b0-9e05-c32aa333b728" providerId="ADAL" clId="{F81248EB-D433-4CA6-8AAF-88143DF73C9A}" dt="2021-02-28T12:32:08.183" v="478" actId="26606"/>
          <ac:spMkLst>
            <pc:docMk/>
            <pc:sldMk cId="0" sldId="261"/>
            <ac:spMk id="74" creationId="{72F84B47-E267-4194-8194-831DB7B5547F}"/>
          </ac:spMkLst>
        </pc:spChg>
        <pc:spChg chg="add">
          <ac:chgData name="Markéta Zandlová" userId="f597e985-6016-45b0-9e05-c32aa333b728" providerId="ADAL" clId="{F81248EB-D433-4CA6-8AAF-88143DF73C9A}" dt="2021-02-28T12:32:08.183" v="478" actId="26606"/>
          <ac:spMkLst>
            <pc:docMk/>
            <pc:sldMk cId="0" sldId="261"/>
            <ac:spMk id="136" creationId="{5C9B446A-6343-4E56-90BA-061E4DDF0FFB}"/>
          </ac:spMkLst>
        </pc:spChg>
        <pc:spChg chg="add">
          <ac:chgData name="Markéta Zandlová" userId="f597e985-6016-45b0-9e05-c32aa333b728" providerId="ADAL" clId="{F81248EB-D433-4CA6-8AAF-88143DF73C9A}" dt="2021-02-28T12:32:08.183" v="478" actId="26606"/>
          <ac:spMkLst>
            <pc:docMk/>
            <pc:sldMk cId="0" sldId="261"/>
            <ac:spMk id="138" creationId="{3EC72A1B-03D3-499C-B4BF-AC68EEC22B10}"/>
          </ac:spMkLst>
        </pc:spChg>
        <pc:spChg chg="add">
          <ac:chgData name="Markéta Zandlová" userId="f597e985-6016-45b0-9e05-c32aa333b728" providerId="ADAL" clId="{F81248EB-D433-4CA6-8AAF-88143DF73C9A}" dt="2021-02-28T12:32:08.183" v="478" actId="26606"/>
          <ac:spMkLst>
            <pc:docMk/>
            <pc:sldMk cId="0" sldId="261"/>
            <ac:spMk id="140" creationId="{216322C2-3CF0-4D33-BF90-3F384CF6D232}"/>
          </ac:spMkLst>
        </pc:spChg>
        <pc:spChg chg="add">
          <ac:chgData name="Markéta Zandlová" userId="f597e985-6016-45b0-9e05-c32aa333b728" providerId="ADAL" clId="{F81248EB-D433-4CA6-8AAF-88143DF73C9A}" dt="2021-02-28T12:32:08.183" v="478" actId="26606"/>
          <ac:spMkLst>
            <pc:docMk/>
            <pc:sldMk cId="0" sldId="261"/>
            <ac:spMk id="142" creationId="{55D4142C-5077-457F-A6AD-3FECFDB39685}"/>
          </ac:spMkLst>
        </pc:spChg>
        <pc:spChg chg="add">
          <ac:chgData name="Markéta Zandlová" userId="f597e985-6016-45b0-9e05-c32aa333b728" providerId="ADAL" clId="{F81248EB-D433-4CA6-8AAF-88143DF73C9A}" dt="2021-02-28T12:32:08.183" v="478" actId="26606"/>
          <ac:spMkLst>
            <pc:docMk/>
            <pc:sldMk cId="0" sldId="261"/>
            <ac:spMk id="144" creationId="{7A5F0580-5EE9-419F-96EE-B6529EF6E7D0}"/>
          </ac:spMkLst>
        </pc:spChg>
        <pc:spChg chg="mod">
          <ac:chgData name="Markéta Zandlová" userId="f597e985-6016-45b0-9e05-c32aa333b728" providerId="ADAL" clId="{F81248EB-D433-4CA6-8AAF-88143DF73C9A}" dt="2021-02-28T17:54:09.546" v="1442" actId="207"/>
          <ac:spMkLst>
            <pc:docMk/>
            <pc:sldMk cId="0" sldId="261"/>
            <ac:spMk id="22531" creationId="{99EA9E01-C1B9-4692-90D9-82DA378A94F6}"/>
          </ac:spMkLst>
        </pc:spChg>
        <pc:picChg chg="mod">
          <ac:chgData name="Markéta Zandlová" userId="f597e985-6016-45b0-9e05-c32aa333b728" providerId="ADAL" clId="{F81248EB-D433-4CA6-8AAF-88143DF73C9A}" dt="2021-02-28T12:32:08.183" v="478" actId="26606"/>
          <ac:picMkLst>
            <pc:docMk/>
            <pc:sldMk cId="0" sldId="261"/>
            <ac:picMk id="22530" creationId="{CB74B232-C560-44C6-B5C7-FD0D7676C2D4}"/>
          </ac:picMkLst>
        </pc:picChg>
      </pc:sldChg>
      <pc:sldChg chg="addSp delSp modSp mod setBg">
        <pc:chgData name="Markéta Zandlová" userId="f597e985-6016-45b0-9e05-c32aa333b728" providerId="ADAL" clId="{F81248EB-D433-4CA6-8AAF-88143DF73C9A}" dt="2021-03-01T07:54:47.851" v="2466" actId="27636"/>
        <pc:sldMkLst>
          <pc:docMk/>
          <pc:sldMk cId="0" sldId="262"/>
        </pc:sldMkLst>
        <pc:spChg chg="add del">
          <ac:chgData name="Markéta Zandlová" userId="f597e985-6016-45b0-9e05-c32aa333b728" providerId="ADAL" clId="{F81248EB-D433-4CA6-8AAF-88143DF73C9A}" dt="2021-02-28T12:34:13.444" v="546" actId="26606"/>
          <ac:spMkLst>
            <pc:docMk/>
            <pc:sldMk cId="0" sldId="262"/>
            <ac:spMk id="72" creationId="{2C9A9DA9-7DC8-488B-A882-123947B0F3D9}"/>
          </ac:spMkLst>
        </pc:spChg>
        <pc:spChg chg="add del">
          <ac:chgData name="Markéta Zandlová" userId="f597e985-6016-45b0-9e05-c32aa333b728" providerId="ADAL" clId="{F81248EB-D433-4CA6-8AAF-88143DF73C9A}" dt="2021-02-28T12:34:13.444" v="546" actId="26606"/>
          <ac:spMkLst>
            <pc:docMk/>
            <pc:sldMk cId="0" sldId="262"/>
            <ac:spMk id="74" creationId="{57F6BDD4-E066-4008-8011-6CC31AEB4556}"/>
          </ac:spMkLst>
        </pc:spChg>
        <pc:spChg chg="add del">
          <ac:chgData name="Markéta Zandlová" userId="f597e985-6016-45b0-9e05-c32aa333b728" providerId="ADAL" clId="{F81248EB-D433-4CA6-8AAF-88143DF73C9A}" dt="2021-02-28T12:34:13.444" v="546" actId="26606"/>
          <ac:spMkLst>
            <pc:docMk/>
            <pc:sldMk cId="0" sldId="262"/>
            <ac:spMk id="76" creationId="{2711A8FB-68FC-45FC-B01E-38F809E2D439}"/>
          </ac:spMkLst>
        </pc:spChg>
        <pc:spChg chg="add del">
          <ac:chgData name="Markéta Zandlová" userId="f597e985-6016-45b0-9e05-c32aa333b728" providerId="ADAL" clId="{F81248EB-D433-4CA6-8AAF-88143DF73C9A}" dt="2021-02-28T12:34:13.444" v="546" actId="26606"/>
          <ac:spMkLst>
            <pc:docMk/>
            <pc:sldMk cId="0" sldId="262"/>
            <ac:spMk id="78" creationId="{2A865FE3-5FC9-4049-87CF-30019C46C0F5}"/>
          </ac:spMkLst>
        </pc:spChg>
        <pc:spChg chg="add">
          <ac:chgData name="Markéta Zandlová" userId="f597e985-6016-45b0-9e05-c32aa333b728" providerId="ADAL" clId="{F81248EB-D433-4CA6-8AAF-88143DF73C9A}" dt="2021-02-28T12:34:13.444" v="546" actId="26606"/>
          <ac:spMkLst>
            <pc:docMk/>
            <pc:sldMk cId="0" sldId="262"/>
            <ac:spMk id="136" creationId="{0288C6B4-AFC3-407F-A595-EFFD38D4CCAF}"/>
          </ac:spMkLst>
        </pc:spChg>
        <pc:spChg chg="add">
          <ac:chgData name="Markéta Zandlová" userId="f597e985-6016-45b0-9e05-c32aa333b728" providerId="ADAL" clId="{F81248EB-D433-4CA6-8AAF-88143DF73C9A}" dt="2021-02-28T12:34:13.444" v="546" actId="26606"/>
          <ac:spMkLst>
            <pc:docMk/>
            <pc:sldMk cId="0" sldId="262"/>
            <ac:spMk id="138" creationId="{CF236821-17FE-429B-8D2C-08E13A64EA40}"/>
          </ac:spMkLst>
        </pc:spChg>
        <pc:spChg chg="add">
          <ac:chgData name="Markéta Zandlová" userId="f597e985-6016-45b0-9e05-c32aa333b728" providerId="ADAL" clId="{F81248EB-D433-4CA6-8AAF-88143DF73C9A}" dt="2021-02-28T12:34:13.444" v="546" actId="26606"/>
          <ac:spMkLst>
            <pc:docMk/>
            <pc:sldMk cId="0" sldId="262"/>
            <ac:spMk id="140" creationId="{C0BDBCD2-E081-43AB-9119-C55465E59757}"/>
          </ac:spMkLst>
        </pc:spChg>
        <pc:spChg chg="add">
          <ac:chgData name="Markéta Zandlová" userId="f597e985-6016-45b0-9e05-c32aa333b728" providerId="ADAL" clId="{F81248EB-D433-4CA6-8AAF-88143DF73C9A}" dt="2021-02-28T12:34:13.444" v="546" actId="26606"/>
          <ac:spMkLst>
            <pc:docMk/>
            <pc:sldMk cId="0" sldId="262"/>
            <ac:spMk id="142" creationId="{98E79BE4-34FE-485A-98A5-92CE8F7C4743}"/>
          </ac:spMkLst>
        </pc:spChg>
        <pc:spChg chg="add">
          <ac:chgData name="Markéta Zandlová" userId="f597e985-6016-45b0-9e05-c32aa333b728" providerId="ADAL" clId="{F81248EB-D433-4CA6-8AAF-88143DF73C9A}" dt="2021-02-28T12:34:13.444" v="546" actId="26606"/>
          <ac:spMkLst>
            <pc:docMk/>
            <pc:sldMk cId="0" sldId="262"/>
            <ac:spMk id="144" creationId="{7A5F0580-5EE9-419F-96EE-B6529EF6E7D0}"/>
          </ac:spMkLst>
        </pc:spChg>
        <pc:spChg chg="mod">
          <ac:chgData name="Markéta Zandlová" userId="f597e985-6016-45b0-9e05-c32aa333b728" providerId="ADAL" clId="{F81248EB-D433-4CA6-8AAF-88143DF73C9A}" dt="2021-03-01T07:54:47.851" v="2466" actId="27636"/>
          <ac:spMkLst>
            <pc:docMk/>
            <pc:sldMk cId="0" sldId="262"/>
            <ac:spMk id="17410" creationId="{1817A638-F404-4C8B-9163-DF8E52AF45D3}"/>
          </ac:spMkLst>
        </pc:spChg>
        <pc:picChg chg="mod ord">
          <ac:chgData name="Markéta Zandlová" userId="f597e985-6016-45b0-9e05-c32aa333b728" providerId="ADAL" clId="{F81248EB-D433-4CA6-8AAF-88143DF73C9A}" dt="2021-02-28T12:34:13.444" v="546" actId="26606"/>
          <ac:picMkLst>
            <pc:docMk/>
            <pc:sldMk cId="0" sldId="262"/>
            <ac:picMk id="25602" creationId="{47EB751C-026E-44B5-83ED-FC2AA52D24B7}"/>
          </ac:picMkLst>
        </pc:picChg>
      </pc:sldChg>
      <pc:sldChg chg="addSp delSp modSp mod setBg">
        <pc:chgData name="Markéta Zandlová" userId="f597e985-6016-45b0-9e05-c32aa333b728" providerId="ADAL" clId="{F81248EB-D433-4CA6-8AAF-88143DF73C9A}" dt="2021-02-28T17:53:06.810" v="1424" actId="207"/>
        <pc:sldMkLst>
          <pc:docMk/>
          <pc:sldMk cId="0" sldId="283"/>
        </pc:sldMkLst>
        <pc:spChg chg="add del">
          <ac:chgData name="Markéta Zandlová" userId="f597e985-6016-45b0-9e05-c32aa333b728" providerId="ADAL" clId="{F81248EB-D433-4CA6-8AAF-88143DF73C9A}" dt="2021-02-28T12:05:08.176" v="299" actId="26606"/>
          <ac:spMkLst>
            <pc:docMk/>
            <pc:sldMk cId="0" sldId="283"/>
            <ac:spMk id="136" creationId="{777A147A-9ED8-46B4-8660-1B3C2AA880B5}"/>
          </ac:spMkLst>
        </pc:spChg>
        <pc:spChg chg="add del">
          <ac:chgData name="Markéta Zandlová" userId="f597e985-6016-45b0-9e05-c32aa333b728" providerId="ADAL" clId="{F81248EB-D433-4CA6-8AAF-88143DF73C9A}" dt="2021-02-28T12:05:08.176" v="299" actId="26606"/>
          <ac:spMkLst>
            <pc:docMk/>
            <pc:sldMk cId="0" sldId="283"/>
            <ac:spMk id="138" creationId="{5D6C15A0-C087-4593-8414-2B4EC1CDC3DE}"/>
          </ac:spMkLst>
        </pc:spChg>
        <pc:spChg chg="add del">
          <ac:chgData name="Markéta Zandlová" userId="f597e985-6016-45b0-9e05-c32aa333b728" providerId="ADAL" clId="{F81248EB-D433-4CA6-8AAF-88143DF73C9A}" dt="2021-02-28T11:53:27.980" v="141" actId="26606"/>
          <ac:spMkLst>
            <pc:docMk/>
            <pc:sldMk cId="0" sldId="283"/>
            <ac:spMk id="200" creationId="{AC17DE74-01C9-4859-B65A-85CF999E8580}"/>
          </ac:spMkLst>
        </pc:spChg>
        <pc:spChg chg="add del">
          <ac:chgData name="Markéta Zandlová" userId="f597e985-6016-45b0-9e05-c32aa333b728" providerId="ADAL" clId="{F81248EB-D433-4CA6-8AAF-88143DF73C9A}" dt="2021-02-28T11:53:27.980" v="141" actId="26606"/>
          <ac:spMkLst>
            <pc:docMk/>
            <pc:sldMk cId="0" sldId="283"/>
            <ac:spMk id="202" creationId="{068C0432-0E90-4CC1-8CD3-D44A90DF07EF}"/>
          </ac:spMkLst>
        </pc:spChg>
        <pc:spChg chg="add del">
          <ac:chgData name="Markéta Zandlová" userId="f597e985-6016-45b0-9e05-c32aa333b728" providerId="ADAL" clId="{F81248EB-D433-4CA6-8AAF-88143DF73C9A}" dt="2021-02-28T11:53:23.944" v="139" actId="26606"/>
          <ac:spMkLst>
            <pc:docMk/>
            <pc:sldMk cId="0" sldId="283"/>
            <ac:spMk id="256" creationId="{5C8908E2-EE49-44D2-9428-A28D2312A8D5}"/>
          </ac:spMkLst>
        </pc:spChg>
        <pc:spChg chg="add del">
          <ac:chgData name="Markéta Zandlová" userId="f597e985-6016-45b0-9e05-c32aa333b728" providerId="ADAL" clId="{F81248EB-D433-4CA6-8AAF-88143DF73C9A}" dt="2021-02-28T11:53:23.944" v="139" actId="26606"/>
          <ac:spMkLst>
            <pc:docMk/>
            <pc:sldMk cId="0" sldId="283"/>
            <ac:spMk id="260" creationId="{D06891CE-5B9C-4B9E-AA78-3A5E25434F86}"/>
          </ac:spMkLst>
        </pc:spChg>
        <pc:spChg chg="add del">
          <ac:chgData name="Markéta Zandlová" userId="f597e985-6016-45b0-9e05-c32aa333b728" providerId="ADAL" clId="{F81248EB-D433-4CA6-8AAF-88143DF73C9A}" dt="2021-02-28T11:53:23.944" v="139" actId="26606"/>
          <ac:spMkLst>
            <pc:docMk/>
            <pc:sldMk cId="0" sldId="283"/>
            <ac:spMk id="261" creationId="{ED888B23-07FA-482A-96DF-47E31AF1A603}"/>
          </ac:spMkLst>
        </pc:spChg>
        <pc:spChg chg="mod">
          <ac:chgData name="Markéta Zandlová" userId="f597e985-6016-45b0-9e05-c32aa333b728" providerId="ADAL" clId="{F81248EB-D433-4CA6-8AAF-88143DF73C9A}" dt="2021-02-28T12:05:08.176" v="299" actId="26606"/>
          <ac:spMkLst>
            <pc:docMk/>
            <pc:sldMk cId="0" sldId="283"/>
            <ac:spMk id="4098" creationId="{0F9F5729-CBBF-40D2-B4AB-9826A03A3611}"/>
          </ac:spMkLst>
        </pc:spChg>
        <pc:spChg chg="mod">
          <ac:chgData name="Markéta Zandlová" userId="f597e985-6016-45b0-9e05-c32aa333b728" providerId="ADAL" clId="{F81248EB-D433-4CA6-8AAF-88143DF73C9A}" dt="2021-02-28T17:53:06.810" v="1424" actId="207"/>
          <ac:spMkLst>
            <pc:docMk/>
            <pc:sldMk cId="0" sldId="283"/>
            <ac:spMk id="9219" creationId="{3B0F8B21-67D4-463F-97FD-84A4BB4A310C}"/>
          </ac:spMkLst>
        </pc:spChg>
        <pc:spChg chg="add">
          <ac:chgData name="Markéta Zandlová" userId="f597e985-6016-45b0-9e05-c32aa333b728" providerId="ADAL" clId="{F81248EB-D433-4CA6-8AAF-88143DF73C9A}" dt="2021-02-28T12:05:08.176" v="299" actId="26606"/>
          <ac:spMkLst>
            <pc:docMk/>
            <pc:sldMk cId="0" sldId="283"/>
            <ac:spMk id="9221" creationId="{C05CBC3C-2E5A-4839-8B9B-2E5A6ADF0F58}"/>
          </ac:spMkLst>
        </pc:spChg>
        <pc:spChg chg="add">
          <ac:chgData name="Markéta Zandlová" userId="f597e985-6016-45b0-9e05-c32aa333b728" providerId="ADAL" clId="{F81248EB-D433-4CA6-8AAF-88143DF73C9A}" dt="2021-02-28T12:05:08.176" v="299" actId="26606"/>
          <ac:spMkLst>
            <pc:docMk/>
            <pc:sldMk cId="0" sldId="283"/>
            <ac:spMk id="9222" creationId="{827FF362-FC97-4BF5-949B-D4ADFA26E457}"/>
          </ac:spMkLst>
        </pc:spChg>
        <pc:grpChg chg="add del">
          <ac:chgData name="Markéta Zandlová" userId="f597e985-6016-45b0-9e05-c32aa333b728" providerId="ADAL" clId="{F81248EB-D433-4CA6-8AAF-88143DF73C9A}" dt="2021-02-28T11:53:23.944" v="139" actId="26606"/>
          <ac:grpSpMkLst>
            <pc:docMk/>
            <pc:sldMk cId="0" sldId="283"/>
            <ac:grpSpMk id="257" creationId="{A23D792D-D9F2-4EB4-ADE2-65A518DA6489}"/>
          </ac:grpSpMkLst>
        </pc:grpChg>
      </pc:sldChg>
      <pc:sldChg chg="addSp delSp modSp mod setBg">
        <pc:chgData name="Markéta Zandlová" userId="f597e985-6016-45b0-9e05-c32aa333b728" providerId="ADAL" clId="{F81248EB-D433-4CA6-8AAF-88143DF73C9A}" dt="2021-02-28T12:04:16.790" v="298" actId="403"/>
        <pc:sldMkLst>
          <pc:docMk/>
          <pc:sldMk cId="0" sldId="284"/>
        </pc:sldMkLst>
        <pc:spChg chg="add mod">
          <ac:chgData name="Markéta Zandlová" userId="f597e985-6016-45b0-9e05-c32aa333b728" providerId="ADAL" clId="{F81248EB-D433-4CA6-8AAF-88143DF73C9A}" dt="2021-02-28T12:04:00.359" v="293" actId="26606"/>
          <ac:spMkLst>
            <pc:docMk/>
            <pc:sldMk cId="0" sldId="284"/>
            <ac:spMk id="9" creationId="{63C21C47-FB48-46FE-83FD-5F78F7BFBE9C}"/>
          </ac:spMkLst>
        </pc:spChg>
        <pc:spChg chg="add del">
          <ac:chgData name="Markéta Zandlová" userId="f597e985-6016-45b0-9e05-c32aa333b728" providerId="ADAL" clId="{F81248EB-D433-4CA6-8AAF-88143DF73C9A}" dt="2021-02-28T12:03:20.321" v="288" actId="26606"/>
          <ac:spMkLst>
            <pc:docMk/>
            <pc:sldMk cId="0" sldId="284"/>
            <ac:spMk id="71" creationId="{1BB867FF-FC45-48F7-8104-F89BE54909F1}"/>
          </ac:spMkLst>
        </pc:spChg>
        <pc:spChg chg="add del">
          <ac:chgData name="Markéta Zandlová" userId="f597e985-6016-45b0-9e05-c32aa333b728" providerId="ADAL" clId="{F81248EB-D433-4CA6-8AAF-88143DF73C9A}" dt="2021-02-28T12:03:20.321" v="288" actId="26606"/>
          <ac:spMkLst>
            <pc:docMk/>
            <pc:sldMk cId="0" sldId="284"/>
            <ac:spMk id="73" creationId="{8BB56887-D0D5-4F0C-9E19-7247EB83C8B7}"/>
          </ac:spMkLst>
        </pc:spChg>
        <pc:spChg chg="add">
          <ac:chgData name="Markéta Zandlová" userId="f597e985-6016-45b0-9e05-c32aa333b728" providerId="ADAL" clId="{F81248EB-D433-4CA6-8AAF-88143DF73C9A}" dt="2021-02-28T12:04:00.359" v="293" actId="26606"/>
          <ac:spMkLst>
            <pc:docMk/>
            <pc:sldMk cId="0" sldId="284"/>
            <ac:spMk id="74" creationId="{C05CBC3C-2E5A-4839-8B9B-2E5A6ADF0F58}"/>
          </ac:spMkLst>
        </pc:spChg>
        <pc:spChg chg="add del">
          <ac:chgData name="Markéta Zandlová" userId="f597e985-6016-45b0-9e05-c32aa333b728" providerId="ADAL" clId="{F81248EB-D433-4CA6-8AAF-88143DF73C9A}" dt="2021-02-28T12:03:20.321" v="288" actId="26606"/>
          <ac:spMkLst>
            <pc:docMk/>
            <pc:sldMk cId="0" sldId="284"/>
            <ac:spMk id="75" creationId="{081E4A58-353D-44AE-B2FC-2A74E2E400F7}"/>
          </ac:spMkLst>
        </pc:spChg>
        <pc:spChg chg="add">
          <ac:chgData name="Markéta Zandlová" userId="f597e985-6016-45b0-9e05-c32aa333b728" providerId="ADAL" clId="{F81248EB-D433-4CA6-8AAF-88143DF73C9A}" dt="2021-02-28T12:04:00.359" v="293" actId="26606"/>
          <ac:spMkLst>
            <pc:docMk/>
            <pc:sldMk cId="0" sldId="284"/>
            <ac:spMk id="76" creationId="{827FF362-FC97-4BF5-949B-D4ADFA26E457}"/>
          </ac:spMkLst>
        </pc:spChg>
        <pc:spChg chg="mod ord">
          <ac:chgData name="Markéta Zandlová" userId="f597e985-6016-45b0-9e05-c32aa333b728" providerId="ADAL" clId="{F81248EB-D433-4CA6-8AAF-88143DF73C9A}" dt="2021-02-28T12:04:16.790" v="298" actId="403"/>
          <ac:spMkLst>
            <pc:docMk/>
            <pc:sldMk cId="0" sldId="284"/>
            <ac:spMk id="16386" creationId="{92475282-1B88-429F-921B-C70818BF089C}"/>
          </ac:spMkLst>
        </pc:spChg>
        <pc:spChg chg="add del">
          <ac:chgData name="Markéta Zandlová" userId="f597e985-6016-45b0-9e05-c32aa333b728" providerId="ADAL" clId="{F81248EB-D433-4CA6-8AAF-88143DF73C9A}" dt="2021-02-28T12:04:00.359" v="293" actId="26606"/>
          <ac:spMkLst>
            <pc:docMk/>
            <pc:sldMk cId="0" sldId="284"/>
            <ac:spMk id="16388" creationId="{777A147A-9ED8-46B4-8660-1B3C2AA880B5}"/>
          </ac:spMkLst>
        </pc:spChg>
        <pc:spChg chg="add del">
          <ac:chgData name="Markéta Zandlová" userId="f597e985-6016-45b0-9e05-c32aa333b728" providerId="ADAL" clId="{F81248EB-D433-4CA6-8AAF-88143DF73C9A}" dt="2021-02-28T12:04:00.359" v="293" actId="26606"/>
          <ac:spMkLst>
            <pc:docMk/>
            <pc:sldMk cId="0" sldId="284"/>
            <ac:spMk id="16389" creationId="{5D6C15A0-C087-4593-8414-2B4EC1CDC3DE}"/>
          </ac:spMkLst>
        </pc:spChg>
      </pc:sldChg>
      <pc:sldChg chg="addSp modSp mod setBg">
        <pc:chgData name="Markéta Zandlová" userId="f597e985-6016-45b0-9e05-c32aa333b728" providerId="ADAL" clId="{F81248EB-D433-4CA6-8AAF-88143DF73C9A}" dt="2021-02-28T12:05:48.864" v="301" actId="14100"/>
        <pc:sldMkLst>
          <pc:docMk/>
          <pc:sldMk cId="0" sldId="285"/>
        </pc:sldMkLst>
        <pc:spChg chg="add">
          <ac:chgData name="Markéta Zandlová" userId="f597e985-6016-45b0-9e05-c32aa333b728" providerId="ADAL" clId="{F81248EB-D433-4CA6-8AAF-88143DF73C9A}" dt="2021-02-28T12:05:42.377" v="300" actId="26606"/>
          <ac:spMkLst>
            <pc:docMk/>
            <pc:sldMk cId="0" sldId="285"/>
            <ac:spMk id="71" creationId="{1BB867FF-FC45-48F7-8104-F89BE54909F1}"/>
          </ac:spMkLst>
        </pc:spChg>
        <pc:spChg chg="add">
          <ac:chgData name="Markéta Zandlová" userId="f597e985-6016-45b0-9e05-c32aa333b728" providerId="ADAL" clId="{F81248EB-D433-4CA6-8AAF-88143DF73C9A}" dt="2021-02-28T12:05:42.377" v="300" actId="26606"/>
          <ac:spMkLst>
            <pc:docMk/>
            <pc:sldMk cId="0" sldId="285"/>
            <ac:spMk id="73" creationId="{8BB56887-D0D5-4F0C-9E19-7247EB83C8B7}"/>
          </ac:spMkLst>
        </pc:spChg>
        <pc:spChg chg="add">
          <ac:chgData name="Markéta Zandlová" userId="f597e985-6016-45b0-9e05-c32aa333b728" providerId="ADAL" clId="{F81248EB-D433-4CA6-8AAF-88143DF73C9A}" dt="2021-02-28T12:05:42.377" v="300" actId="26606"/>
          <ac:spMkLst>
            <pc:docMk/>
            <pc:sldMk cId="0" sldId="285"/>
            <ac:spMk id="75" creationId="{081E4A58-353D-44AE-B2FC-2A74E2E400F7}"/>
          </ac:spMkLst>
        </pc:spChg>
        <pc:spChg chg="mod">
          <ac:chgData name="Markéta Zandlová" userId="f597e985-6016-45b0-9e05-c32aa333b728" providerId="ADAL" clId="{F81248EB-D433-4CA6-8AAF-88143DF73C9A}" dt="2021-02-28T12:05:48.864" v="301" actId="14100"/>
          <ac:spMkLst>
            <pc:docMk/>
            <pc:sldMk cId="0" sldId="285"/>
            <ac:spMk id="17410" creationId="{707AEFB6-2131-412F-A93A-F4FE5EC97E6B}"/>
          </ac:spMkLst>
        </pc:spChg>
      </pc:sldChg>
      <pc:sldChg chg="addSp delSp modSp mod setBg">
        <pc:chgData name="Markéta Zandlová" userId="f597e985-6016-45b0-9e05-c32aa333b728" providerId="ADAL" clId="{F81248EB-D433-4CA6-8AAF-88143DF73C9A}" dt="2021-03-01T07:52:49.808" v="2456" actId="20577"/>
        <pc:sldMkLst>
          <pc:docMk/>
          <pc:sldMk cId="0" sldId="290"/>
        </pc:sldMkLst>
        <pc:spChg chg="mod">
          <ac:chgData name="Markéta Zandlová" userId="f597e985-6016-45b0-9e05-c32aa333b728" providerId="ADAL" clId="{F81248EB-D433-4CA6-8AAF-88143DF73C9A}" dt="2021-03-01T07:52:49.808" v="2456" actId="20577"/>
          <ac:spMkLst>
            <pc:docMk/>
            <pc:sldMk cId="0" sldId="290"/>
            <ac:spMk id="3" creationId="{646D7796-C43A-4CC6-BE37-1E1040E5774F}"/>
          </ac:spMkLst>
        </pc:spChg>
        <pc:spChg chg="add del">
          <ac:chgData name="Markéta Zandlová" userId="f597e985-6016-45b0-9e05-c32aa333b728" providerId="ADAL" clId="{F81248EB-D433-4CA6-8AAF-88143DF73C9A}" dt="2021-02-28T12:18:41.876" v="463" actId="26606"/>
          <ac:spMkLst>
            <pc:docMk/>
            <pc:sldMk cId="0" sldId="290"/>
            <ac:spMk id="8" creationId="{100EDD19-6802-4EC3-95CE-CFFAB042CFD6}"/>
          </ac:spMkLst>
        </pc:spChg>
        <pc:spChg chg="add del">
          <ac:chgData name="Markéta Zandlová" userId="f597e985-6016-45b0-9e05-c32aa333b728" providerId="ADAL" clId="{F81248EB-D433-4CA6-8AAF-88143DF73C9A}" dt="2021-02-28T12:18:41.876" v="463" actId="26606"/>
          <ac:spMkLst>
            <pc:docMk/>
            <pc:sldMk cId="0" sldId="290"/>
            <ac:spMk id="10" creationId="{DB17E863-922E-4C26-BD64-E8FD41D28661}"/>
          </ac:spMkLst>
        </pc:spChg>
        <pc:spChg chg="add">
          <ac:chgData name="Markéta Zandlová" userId="f597e985-6016-45b0-9e05-c32aa333b728" providerId="ADAL" clId="{F81248EB-D433-4CA6-8AAF-88143DF73C9A}" dt="2021-02-28T12:18:41.889" v="464" actId="26606"/>
          <ac:spMkLst>
            <pc:docMk/>
            <pc:sldMk cId="0" sldId="290"/>
            <ac:spMk id="12" creationId="{081E4A58-353D-44AE-B2FC-2A74E2E400F7}"/>
          </ac:spMkLst>
        </pc:spChg>
        <pc:spChg chg="add">
          <ac:chgData name="Markéta Zandlová" userId="f597e985-6016-45b0-9e05-c32aa333b728" providerId="ADAL" clId="{F81248EB-D433-4CA6-8AAF-88143DF73C9A}" dt="2021-02-28T12:18:41.889" v="464" actId="26606"/>
          <ac:spMkLst>
            <pc:docMk/>
            <pc:sldMk cId="0" sldId="290"/>
            <ac:spMk id="13" creationId="{907EF6B7-1338-4443-8C46-6A318D952DFD}"/>
          </ac:spMkLst>
        </pc:spChg>
        <pc:spChg chg="add">
          <ac:chgData name="Markéta Zandlová" userId="f597e985-6016-45b0-9e05-c32aa333b728" providerId="ADAL" clId="{F81248EB-D433-4CA6-8AAF-88143DF73C9A}" dt="2021-02-28T12:18:41.889" v="464" actId="26606"/>
          <ac:spMkLst>
            <pc:docMk/>
            <pc:sldMk cId="0" sldId="290"/>
            <ac:spMk id="14" creationId="{DAAE4CDD-124C-4DCF-9584-B6033B545DD5}"/>
          </ac:spMkLst>
        </pc:spChg>
      </pc:sldChg>
      <pc:sldChg chg="addSp delSp modSp mod setBg">
        <pc:chgData name="Markéta Zandlová" userId="f597e985-6016-45b0-9e05-c32aa333b728" providerId="ADAL" clId="{F81248EB-D433-4CA6-8AAF-88143DF73C9A}" dt="2021-02-28T11:57:48.295" v="238" actId="14100"/>
        <pc:sldMkLst>
          <pc:docMk/>
          <pc:sldMk cId="0" sldId="292"/>
        </pc:sldMkLst>
        <pc:spChg chg="add del">
          <ac:chgData name="Markéta Zandlová" userId="f597e985-6016-45b0-9e05-c32aa333b728" providerId="ADAL" clId="{F81248EB-D433-4CA6-8AAF-88143DF73C9A}" dt="2021-02-28T11:51:57.708" v="128" actId="26606"/>
          <ac:spMkLst>
            <pc:docMk/>
            <pc:sldMk cId="0" sldId="292"/>
            <ac:spMk id="71" creationId="{100EDD19-6802-4EC3-95CE-CFFAB042CFD6}"/>
          </ac:spMkLst>
        </pc:spChg>
        <pc:spChg chg="add del">
          <ac:chgData name="Markéta Zandlová" userId="f597e985-6016-45b0-9e05-c32aa333b728" providerId="ADAL" clId="{F81248EB-D433-4CA6-8AAF-88143DF73C9A}" dt="2021-02-28T11:51:57.708" v="128" actId="26606"/>
          <ac:spMkLst>
            <pc:docMk/>
            <pc:sldMk cId="0" sldId="292"/>
            <ac:spMk id="73" creationId="{DB17E863-922E-4C26-BD64-E8FD41D28661}"/>
          </ac:spMkLst>
        </pc:spChg>
        <pc:spChg chg="add del">
          <ac:chgData name="Markéta Zandlová" userId="f597e985-6016-45b0-9e05-c32aa333b728" providerId="ADAL" clId="{F81248EB-D433-4CA6-8AAF-88143DF73C9A}" dt="2021-02-28T11:52:46.571" v="135" actId="26606"/>
          <ac:spMkLst>
            <pc:docMk/>
            <pc:sldMk cId="0" sldId="292"/>
            <ac:spMk id="75" creationId="{081E4A58-353D-44AE-B2FC-2A74E2E400F7}"/>
          </ac:spMkLst>
        </pc:spChg>
        <pc:spChg chg="add">
          <ac:chgData name="Markéta Zandlová" userId="f597e985-6016-45b0-9e05-c32aa333b728" providerId="ADAL" clId="{F81248EB-D433-4CA6-8AAF-88143DF73C9A}" dt="2021-02-28T11:56:25.401" v="205" actId="26606"/>
          <ac:spMkLst>
            <pc:docMk/>
            <pc:sldMk cId="0" sldId="292"/>
            <ac:spMk id="88" creationId="{1BB867FF-FC45-48F7-8104-F89BE54909F1}"/>
          </ac:spMkLst>
        </pc:spChg>
        <pc:spChg chg="add">
          <ac:chgData name="Markéta Zandlová" userId="f597e985-6016-45b0-9e05-c32aa333b728" providerId="ADAL" clId="{F81248EB-D433-4CA6-8AAF-88143DF73C9A}" dt="2021-02-28T11:56:25.401" v="205" actId="26606"/>
          <ac:spMkLst>
            <pc:docMk/>
            <pc:sldMk cId="0" sldId="292"/>
            <ac:spMk id="90" creationId="{8BB56887-D0D5-4F0C-9E19-7247EB83C8B7}"/>
          </ac:spMkLst>
        </pc:spChg>
        <pc:spChg chg="add">
          <ac:chgData name="Markéta Zandlová" userId="f597e985-6016-45b0-9e05-c32aa333b728" providerId="ADAL" clId="{F81248EB-D433-4CA6-8AAF-88143DF73C9A}" dt="2021-02-28T11:56:25.401" v="205" actId="26606"/>
          <ac:spMkLst>
            <pc:docMk/>
            <pc:sldMk cId="0" sldId="292"/>
            <ac:spMk id="92" creationId="{081E4A58-353D-44AE-B2FC-2A74E2E400F7}"/>
          </ac:spMkLst>
        </pc:spChg>
        <pc:spChg chg="add del">
          <ac:chgData name="Markéta Zandlová" userId="f597e985-6016-45b0-9e05-c32aa333b728" providerId="ADAL" clId="{F81248EB-D433-4CA6-8AAF-88143DF73C9A}" dt="2021-02-28T11:52:46.561" v="134" actId="26606"/>
          <ac:spMkLst>
            <pc:docMk/>
            <pc:sldMk cId="0" sldId="292"/>
            <ac:spMk id="138" creationId="{100EDD19-6802-4EC3-95CE-CFFAB042CFD6}"/>
          </ac:spMkLst>
        </pc:spChg>
        <pc:spChg chg="add del">
          <ac:chgData name="Markéta Zandlová" userId="f597e985-6016-45b0-9e05-c32aa333b728" providerId="ADAL" clId="{F81248EB-D433-4CA6-8AAF-88143DF73C9A}" dt="2021-02-28T11:52:46.561" v="134" actId="26606"/>
          <ac:spMkLst>
            <pc:docMk/>
            <pc:sldMk cId="0" sldId="292"/>
            <ac:spMk id="140" creationId="{DB17E863-922E-4C26-BD64-E8FD41D28661}"/>
          </ac:spMkLst>
        </pc:spChg>
        <pc:spChg chg="add del">
          <ac:chgData name="Markéta Zandlová" userId="f597e985-6016-45b0-9e05-c32aa333b728" providerId="ADAL" clId="{F81248EB-D433-4CA6-8AAF-88143DF73C9A}" dt="2021-02-28T11:54:20.901" v="147" actId="26606"/>
          <ac:spMkLst>
            <pc:docMk/>
            <pc:sldMk cId="0" sldId="292"/>
            <ac:spMk id="142" creationId="{081E4A58-353D-44AE-B2FC-2A74E2E400F7}"/>
          </ac:spMkLst>
        </pc:spChg>
        <pc:spChg chg="add del">
          <ac:chgData name="Markéta Zandlová" userId="f597e985-6016-45b0-9e05-c32aa333b728" providerId="ADAL" clId="{F81248EB-D433-4CA6-8AAF-88143DF73C9A}" dt="2021-02-28T11:55:28.159" v="194" actId="26606"/>
          <ac:spMkLst>
            <pc:docMk/>
            <pc:sldMk cId="0" sldId="292"/>
            <ac:spMk id="149" creationId="{100EDD19-6802-4EC3-95CE-CFFAB042CFD6}"/>
          </ac:spMkLst>
        </pc:spChg>
        <pc:spChg chg="add del">
          <ac:chgData name="Markéta Zandlová" userId="f597e985-6016-45b0-9e05-c32aa333b728" providerId="ADAL" clId="{F81248EB-D433-4CA6-8AAF-88143DF73C9A}" dt="2021-02-28T11:55:28.159" v="194" actId="26606"/>
          <ac:spMkLst>
            <pc:docMk/>
            <pc:sldMk cId="0" sldId="292"/>
            <ac:spMk id="151" creationId="{DB17E863-922E-4C26-BD64-E8FD41D28661}"/>
          </ac:spMkLst>
        </pc:spChg>
        <pc:spChg chg="add del">
          <ac:chgData name="Markéta Zandlová" userId="f597e985-6016-45b0-9e05-c32aa333b728" providerId="ADAL" clId="{F81248EB-D433-4CA6-8AAF-88143DF73C9A}" dt="2021-02-28T11:53:24.717" v="140" actId="26606"/>
          <ac:spMkLst>
            <pc:docMk/>
            <pc:sldMk cId="0" sldId="292"/>
            <ac:spMk id="192" creationId="{C05CBC3C-2E5A-4839-8B9B-2E5A6ADF0F58}"/>
          </ac:spMkLst>
        </pc:spChg>
        <pc:spChg chg="add del">
          <ac:chgData name="Markéta Zandlová" userId="f597e985-6016-45b0-9e05-c32aa333b728" providerId="ADAL" clId="{F81248EB-D433-4CA6-8AAF-88143DF73C9A}" dt="2021-02-28T11:53:24.717" v="140" actId="26606"/>
          <ac:spMkLst>
            <pc:docMk/>
            <pc:sldMk cId="0" sldId="292"/>
            <ac:spMk id="193" creationId="{827FF362-FC97-4BF5-949B-D4ADFA26E457}"/>
          </ac:spMkLst>
        </pc:spChg>
        <pc:spChg chg="add del">
          <ac:chgData name="Markéta Zandlová" userId="f597e985-6016-45b0-9e05-c32aa333b728" providerId="ADAL" clId="{F81248EB-D433-4CA6-8AAF-88143DF73C9A}" dt="2021-02-28T11:55:28.168" v="195" actId="26606"/>
          <ac:spMkLst>
            <pc:docMk/>
            <pc:sldMk cId="0" sldId="292"/>
            <ac:spMk id="194" creationId="{081E4A58-353D-44AE-B2FC-2A74E2E400F7}"/>
          </ac:spMkLst>
        </pc:spChg>
        <pc:spChg chg="mod">
          <ac:chgData name="Markéta Zandlová" userId="f597e985-6016-45b0-9e05-c32aa333b728" providerId="ADAL" clId="{F81248EB-D433-4CA6-8AAF-88143DF73C9A}" dt="2021-02-28T11:57:48.295" v="238" actId="14100"/>
          <ac:spMkLst>
            <pc:docMk/>
            <pc:sldMk cId="0" sldId="292"/>
            <ac:spMk id="10242" creationId="{BC213EFB-2521-45D0-9ED9-6E79659EE7F9}"/>
          </ac:spMkLst>
        </pc:spChg>
        <pc:spChg chg="add del">
          <ac:chgData name="Markéta Zandlová" userId="f597e985-6016-45b0-9e05-c32aa333b728" providerId="ADAL" clId="{F81248EB-D433-4CA6-8AAF-88143DF73C9A}" dt="2021-02-28T11:52:46.571" v="135" actId="26606"/>
          <ac:spMkLst>
            <pc:docMk/>
            <pc:sldMk cId="0" sldId="292"/>
            <ac:spMk id="10244" creationId="{1BB867FF-FC45-48F7-8104-F89BE54909F1}"/>
          </ac:spMkLst>
        </pc:spChg>
        <pc:spChg chg="add del">
          <ac:chgData name="Markéta Zandlová" userId="f597e985-6016-45b0-9e05-c32aa333b728" providerId="ADAL" clId="{F81248EB-D433-4CA6-8AAF-88143DF73C9A}" dt="2021-02-28T11:52:46.571" v="135" actId="26606"/>
          <ac:spMkLst>
            <pc:docMk/>
            <pc:sldMk cId="0" sldId="292"/>
            <ac:spMk id="10245" creationId="{8BB56887-D0D5-4F0C-9E19-7247EB83C8B7}"/>
          </ac:spMkLst>
        </pc:spChg>
        <pc:spChg chg="add del">
          <ac:chgData name="Markéta Zandlová" userId="f597e985-6016-45b0-9e05-c32aa333b728" providerId="ADAL" clId="{F81248EB-D433-4CA6-8AAF-88143DF73C9A}" dt="2021-02-28T11:54:20.901" v="147" actId="26606"/>
          <ac:spMkLst>
            <pc:docMk/>
            <pc:sldMk cId="0" sldId="292"/>
            <ac:spMk id="10247" creationId="{1BB867FF-FC45-48F7-8104-F89BE54909F1}"/>
          </ac:spMkLst>
        </pc:spChg>
        <pc:spChg chg="add del">
          <ac:chgData name="Markéta Zandlová" userId="f597e985-6016-45b0-9e05-c32aa333b728" providerId="ADAL" clId="{F81248EB-D433-4CA6-8AAF-88143DF73C9A}" dt="2021-02-28T11:54:20.901" v="147" actId="26606"/>
          <ac:spMkLst>
            <pc:docMk/>
            <pc:sldMk cId="0" sldId="292"/>
            <ac:spMk id="10248" creationId="{8BB56887-D0D5-4F0C-9E19-7247EB83C8B7}"/>
          </ac:spMkLst>
        </pc:spChg>
        <pc:spChg chg="add del">
          <ac:chgData name="Markéta Zandlová" userId="f597e985-6016-45b0-9e05-c32aa333b728" providerId="ADAL" clId="{F81248EB-D433-4CA6-8AAF-88143DF73C9A}" dt="2021-02-28T11:54:03.063" v="143" actId="26606"/>
          <ac:spMkLst>
            <pc:docMk/>
            <pc:sldMk cId="0" sldId="292"/>
            <ac:spMk id="10250" creationId="{777A147A-9ED8-46B4-8660-1B3C2AA880B5}"/>
          </ac:spMkLst>
        </pc:spChg>
        <pc:spChg chg="add del">
          <ac:chgData name="Markéta Zandlová" userId="f597e985-6016-45b0-9e05-c32aa333b728" providerId="ADAL" clId="{F81248EB-D433-4CA6-8AAF-88143DF73C9A}" dt="2021-02-28T11:54:03.063" v="143" actId="26606"/>
          <ac:spMkLst>
            <pc:docMk/>
            <pc:sldMk cId="0" sldId="292"/>
            <ac:spMk id="10251" creationId="{5D6C15A0-C087-4593-8414-2B4EC1CDC3DE}"/>
          </ac:spMkLst>
        </pc:spChg>
        <pc:spChg chg="add del">
          <ac:chgData name="Markéta Zandlová" userId="f597e985-6016-45b0-9e05-c32aa333b728" providerId="ADAL" clId="{F81248EB-D433-4CA6-8AAF-88143DF73C9A}" dt="2021-02-28T11:54:20.894" v="146" actId="26606"/>
          <ac:spMkLst>
            <pc:docMk/>
            <pc:sldMk cId="0" sldId="292"/>
            <ac:spMk id="10252" creationId="{100EDD19-6802-4EC3-95CE-CFFAB042CFD6}"/>
          </ac:spMkLst>
        </pc:spChg>
        <pc:spChg chg="add del">
          <ac:chgData name="Markéta Zandlová" userId="f597e985-6016-45b0-9e05-c32aa333b728" providerId="ADAL" clId="{F81248EB-D433-4CA6-8AAF-88143DF73C9A}" dt="2021-02-28T11:54:20.894" v="146" actId="26606"/>
          <ac:spMkLst>
            <pc:docMk/>
            <pc:sldMk cId="0" sldId="292"/>
            <ac:spMk id="10253" creationId="{DB17E863-922E-4C26-BD64-E8FD41D28661}"/>
          </ac:spMkLst>
        </pc:spChg>
        <pc:spChg chg="add del">
          <ac:chgData name="Markéta Zandlová" userId="f597e985-6016-45b0-9e05-c32aa333b728" providerId="ADAL" clId="{F81248EB-D433-4CA6-8AAF-88143DF73C9A}" dt="2021-02-28T11:55:28.168" v="195" actId="26606"/>
          <ac:spMkLst>
            <pc:docMk/>
            <pc:sldMk cId="0" sldId="292"/>
            <ac:spMk id="10255" creationId="{1BB867FF-FC45-48F7-8104-F89BE54909F1}"/>
          </ac:spMkLst>
        </pc:spChg>
        <pc:spChg chg="add del">
          <ac:chgData name="Markéta Zandlová" userId="f597e985-6016-45b0-9e05-c32aa333b728" providerId="ADAL" clId="{F81248EB-D433-4CA6-8AAF-88143DF73C9A}" dt="2021-02-28T11:55:28.168" v="195" actId="26606"/>
          <ac:spMkLst>
            <pc:docMk/>
            <pc:sldMk cId="0" sldId="292"/>
            <ac:spMk id="10256" creationId="{8BB56887-D0D5-4F0C-9E19-7247EB83C8B7}"/>
          </ac:spMkLst>
        </pc:spChg>
        <pc:spChg chg="add del">
          <ac:chgData name="Markéta Zandlová" userId="f597e985-6016-45b0-9e05-c32aa333b728" providerId="ADAL" clId="{F81248EB-D433-4CA6-8AAF-88143DF73C9A}" dt="2021-02-28T11:56:25.401" v="205" actId="26606"/>
          <ac:spMkLst>
            <pc:docMk/>
            <pc:sldMk cId="0" sldId="292"/>
            <ac:spMk id="10258" creationId="{C05CBC3C-2E5A-4839-8B9B-2E5A6ADF0F58}"/>
          </ac:spMkLst>
        </pc:spChg>
        <pc:spChg chg="add del">
          <ac:chgData name="Markéta Zandlová" userId="f597e985-6016-45b0-9e05-c32aa333b728" providerId="ADAL" clId="{F81248EB-D433-4CA6-8AAF-88143DF73C9A}" dt="2021-02-28T11:56:25.401" v="205" actId="26606"/>
          <ac:spMkLst>
            <pc:docMk/>
            <pc:sldMk cId="0" sldId="292"/>
            <ac:spMk id="10259" creationId="{827FF362-FC97-4BF5-949B-D4ADFA26E457}"/>
          </ac:spMkLst>
        </pc:spChg>
      </pc:sldChg>
      <pc:sldChg chg="del">
        <pc:chgData name="Markéta Zandlová" userId="f597e985-6016-45b0-9e05-c32aa333b728" providerId="ADAL" clId="{F81248EB-D433-4CA6-8AAF-88143DF73C9A}" dt="2021-02-28T11:57:59.937" v="239" actId="47"/>
        <pc:sldMkLst>
          <pc:docMk/>
          <pc:sldMk cId="0" sldId="293"/>
        </pc:sldMkLst>
      </pc:sldChg>
      <pc:sldChg chg="addSp delSp modSp mod setBg">
        <pc:chgData name="Markéta Zandlová" userId="f597e985-6016-45b0-9e05-c32aa333b728" providerId="ADAL" clId="{F81248EB-D433-4CA6-8AAF-88143DF73C9A}" dt="2021-02-28T12:03:01.482" v="286" actId="6549"/>
        <pc:sldMkLst>
          <pc:docMk/>
          <pc:sldMk cId="0" sldId="294"/>
        </pc:sldMkLst>
        <pc:spChg chg="add del">
          <ac:chgData name="Markéta Zandlová" userId="f597e985-6016-45b0-9e05-c32aa333b728" providerId="ADAL" clId="{F81248EB-D433-4CA6-8AAF-88143DF73C9A}" dt="2021-02-28T12:01:34.881" v="265" actId="26606"/>
          <ac:spMkLst>
            <pc:docMk/>
            <pc:sldMk cId="0" sldId="294"/>
            <ac:spMk id="71" creationId="{AC17DE74-01C9-4859-B65A-85CF999E8580}"/>
          </ac:spMkLst>
        </pc:spChg>
        <pc:spChg chg="add del">
          <ac:chgData name="Markéta Zandlová" userId="f597e985-6016-45b0-9e05-c32aa333b728" providerId="ADAL" clId="{F81248EB-D433-4CA6-8AAF-88143DF73C9A}" dt="2021-02-28T12:01:34.881" v="265" actId="26606"/>
          <ac:spMkLst>
            <pc:docMk/>
            <pc:sldMk cId="0" sldId="294"/>
            <ac:spMk id="73" creationId="{068C0432-0E90-4CC1-8CD3-D44A90DF07EF}"/>
          </ac:spMkLst>
        </pc:spChg>
        <pc:spChg chg="add del">
          <ac:chgData name="Markéta Zandlová" userId="f597e985-6016-45b0-9e05-c32aa333b728" providerId="ADAL" clId="{F81248EB-D433-4CA6-8AAF-88143DF73C9A}" dt="2021-02-28T12:01:37.915" v="267" actId="26606"/>
          <ac:spMkLst>
            <pc:docMk/>
            <pc:sldMk cId="0" sldId="294"/>
            <ac:spMk id="75" creationId="{081E4A58-353D-44AE-B2FC-2A74E2E400F7}"/>
          </ac:spMkLst>
        </pc:spChg>
        <pc:spChg chg="mod">
          <ac:chgData name="Markéta Zandlová" userId="f597e985-6016-45b0-9e05-c32aa333b728" providerId="ADAL" clId="{F81248EB-D433-4CA6-8AAF-88143DF73C9A}" dt="2021-02-28T12:03:01.482" v="286" actId="6549"/>
          <ac:spMkLst>
            <pc:docMk/>
            <pc:sldMk cId="0" sldId="294"/>
            <ac:spMk id="15362" creationId="{4D1B68DF-16E9-47EF-9820-C76E10269796}"/>
          </ac:spMkLst>
        </pc:spChg>
        <pc:spChg chg="add del">
          <ac:chgData name="Markéta Zandlová" userId="f597e985-6016-45b0-9e05-c32aa333b728" providerId="ADAL" clId="{F81248EB-D433-4CA6-8AAF-88143DF73C9A}" dt="2021-02-28T12:01:37.915" v="267" actId="26606"/>
          <ac:spMkLst>
            <pc:docMk/>
            <pc:sldMk cId="0" sldId="294"/>
            <ac:spMk id="15364" creationId="{907EF6B7-1338-4443-8C46-6A318D952DFD}"/>
          </ac:spMkLst>
        </pc:spChg>
        <pc:spChg chg="add del">
          <ac:chgData name="Markéta Zandlová" userId="f597e985-6016-45b0-9e05-c32aa333b728" providerId="ADAL" clId="{F81248EB-D433-4CA6-8AAF-88143DF73C9A}" dt="2021-02-28T12:01:37.915" v="267" actId="26606"/>
          <ac:spMkLst>
            <pc:docMk/>
            <pc:sldMk cId="0" sldId="294"/>
            <ac:spMk id="15365" creationId="{DAAE4CDD-124C-4DCF-9584-B6033B545DD5}"/>
          </ac:spMkLst>
        </pc:spChg>
        <pc:spChg chg="add del">
          <ac:chgData name="Markéta Zandlová" userId="f597e985-6016-45b0-9e05-c32aa333b728" providerId="ADAL" clId="{F81248EB-D433-4CA6-8AAF-88143DF73C9A}" dt="2021-02-28T12:01:41.037" v="269" actId="26606"/>
          <ac:spMkLst>
            <pc:docMk/>
            <pc:sldMk cId="0" sldId="294"/>
            <ac:spMk id="15367" creationId="{C05CBC3C-2E5A-4839-8B9B-2E5A6ADF0F58}"/>
          </ac:spMkLst>
        </pc:spChg>
        <pc:spChg chg="add del">
          <ac:chgData name="Markéta Zandlová" userId="f597e985-6016-45b0-9e05-c32aa333b728" providerId="ADAL" clId="{F81248EB-D433-4CA6-8AAF-88143DF73C9A}" dt="2021-02-28T12:01:41.037" v="269" actId="26606"/>
          <ac:spMkLst>
            <pc:docMk/>
            <pc:sldMk cId="0" sldId="294"/>
            <ac:spMk id="15368" creationId="{827FF362-FC97-4BF5-949B-D4ADFA26E457}"/>
          </ac:spMkLst>
        </pc:spChg>
        <pc:spChg chg="add">
          <ac:chgData name="Markéta Zandlová" userId="f597e985-6016-45b0-9e05-c32aa333b728" providerId="ADAL" clId="{F81248EB-D433-4CA6-8AAF-88143DF73C9A}" dt="2021-02-28T12:01:41.047" v="270" actId="26606"/>
          <ac:spMkLst>
            <pc:docMk/>
            <pc:sldMk cId="0" sldId="294"/>
            <ac:spMk id="15370" creationId="{1BB867FF-FC45-48F7-8104-F89BE54909F1}"/>
          </ac:spMkLst>
        </pc:spChg>
        <pc:spChg chg="add">
          <ac:chgData name="Markéta Zandlová" userId="f597e985-6016-45b0-9e05-c32aa333b728" providerId="ADAL" clId="{F81248EB-D433-4CA6-8AAF-88143DF73C9A}" dt="2021-02-28T12:01:41.047" v="270" actId="26606"/>
          <ac:spMkLst>
            <pc:docMk/>
            <pc:sldMk cId="0" sldId="294"/>
            <ac:spMk id="15371" creationId="{8BB56887-D0D5-4F0C-9E19-7247EB83C8B7}"/>
          </ac:spMkLst>
        </pc:spChg>
        <pc:spChg chg="add">
          <ac:chgData name="Markéta Zandlová" userId="f597e985-6016-45b0-9e05-c32aa333b728" providerId="ADAL" clId="{F81248EB-D433-4CA6-8AAF-88143DF73C9A}" dt="2021-02-28T12:01:41.047" v="270" actId="26606"/>
          <ac:spMkLst>
            <pc:docMk/>
            <pc:sldMk cId="0" sldId="294"/>
            <ac:spMk id="15372" creationId="{081E4A58-353D-44AE-B2FC-2A74E2E400F7}"/>
          </ac:spMkLst>
        </pc:spChg>
      </pc:sldChg>
      <pc:sldChg chg="addSp delSp modSp mod setBg">
        <pc:chgData name="Markéta Zandlová" userId="f597e985-6016-45b0-9e05-c32aa333b728" providerId="ADAL" clId="{F81248EB-D433-4CA6-8AAF-88143DF73C9A}" dt="2021-02-28T12:14:41.280" v="404" actId="27636"/>
        <pc:sldMkLst>
          <pc:docMk/>
          <pc:sldMk cId="0" sldId="295"/>
        </pc:sldMkLst>
        <pc:spChg chg="add del">
          <ac:chgData name="Markéta Zandlová" userId="f597e985-6016-45b0-9e05-c32aa333b728" providerId="ADAL" clId="{F81248EB-D433-4CA6-8AAF-88143DF73C9A}" dt="2021-02-28T12:06:03.514" v="303" actId="26606"/>
          <ac:spMkLst>
            <pc:docMk/>
            <pc:sldMk cId="0" sldId="295"/>
            <ac:spMk id="72" creationId="{AC17DE74-01C9-4859-B65A-85CF999E8580}"/>
          </ac:spMkLst>
        </pc:spChg>
        <pc:spChg chg="add del">
          <ac:chgData name="Markéta Zandlová" userId="f597e985-6016-45b0-9e05-c32aa333b728" providerId="ADAL" clId="{F81248EB-D433-4CA6-8AAF-88143DF73C9A}" dt="2021-02-28T12:06:03.514" v="303" actId="26606"/>
          <ac:spMkLst>
            <pc:docMk/>
            <pc:sldMk cId="0" sldId="295"/>
            <ac:spMk id="74" creationId="{068C0432-0E90-4CC1-8CD3-D44A90DF07EF}"/>
          </ac:spMkLst>
        </pc:spChg>
        <pc:spChg chg="add del">
          <ac:chgData name="Markéta Zandlová" userId="f597e985-6016-45b0-9e05-c32aa333b728" providerId="ADAL" clId="{F81248EB-D433-4CA6-8AAF-88143DF73C9A}" dt="2021-02-28T12:12:33.291" v="381" actId="26606"/>
          <ac:spMkLst>
            <pc:docMk/>
            <pc:sldMk cId="0" sldId="295"/>
            <ac:spMk id="75" creationId="{777A147A-9ED8-46B4-8660-1B3C2AA880B5}"/>
          </ac:spMkLst>
        </pc:spChg>
        <pc:spChg chg="add del">
          <ac:chgData name="Markéta Zandlová" userId="f597e985-6016-45b0-9e05-c32aa333b728" providerId="ADAL" clId="{F81248EB-D433-4CA6-8AAF-88143DF73C9A}" dt="2021-02-28T12:12:33.291" v="381" actId="26606"/>
          <ac:spMkLst>
            <pc:docMk/>
            <pc:sldMk cId="0" sldId="295"/>
            <ac:spMk id="77" creationId="{5D6C15A0-C087-4593-8414-2B4EC1CDC3DE}"/>
          </ac:spMkLst>
        </pc:spChg>
        <pc:spChg chg="add">
          <ac:chgData name="Markéta Zandlová" userId="f597e985-6016-45b0-9e05-c32aa333b728" providerId="ADAL" clId="{F81248EB-D433-4CA6-8AAF-88143DF73C9A}" dt="2021-02-28T12:12:33.291" v="381" actId="26606"/>
          <ac:spMkLst>
            <pc:docMk/>
            <pc:sldMk cId="0" sldId="295"/>
            <ac:spMk id="136" creationId="{C05CBC3C-2E5A-4839-8B9B-2E5A6ADF0F58}"/>
          </ac:spMkLst>
        </pc:spChg>
        <pc:spChg chg="add">
          <ac:chgData name="Markéta Zandlová" userId="f597e985-6016-45b0-9e05-c32aa333b728" providerId="ADAL" clId="{F81248EB-D433-4CA6-8AAF-88143DF73C9A}" dt="2021-02-28T12:12:33.291" v="381" actId="26606"/>
          <ac:spMkLst>
            <pc:docMk/>
            <pc:sldMk cId="0" sldId="295"/>
            <ac:spMk id="138" creationId="{827FF362-FC97-4BF5-949B-D4ADFA26E457}"/>
          </ac:spMkLst>
        </pc:spChg>
        <pc:spChg chg="mod">
          <ac:chgData name="Markéta Zandlová" userId="f597e985-6016-45b0-9e05-c32aa333b728" providerId="ADAL" clId="{F81248EB-D433-4CA6-8AAF-88143DF73C9A}" dt="2021-02-28T12:12:33.291" v="381" actId="26606"/>
          <ac:spMkLst>
            <pc:docMk/>
            <pc:sldMk cId="0" sldId="295"/>
            <ac:spMk id="12290" creationId="{4C8EA487-6D97-4E60-8266-38F0596E936A}"/>
          </ac:spMkLst>
        </pc:spChg>
        <pc:spChg chg="mod">
          <ac:chgData name="Markéta Zandlová" userId="f597e985-6016-45b0-9e05-c32aa333b728" providerId="ADAL" clId="{F81248EB-D433-4CA6-8AAF-88143DF73C9A}" dt="2021-02-28T12:14:41.280" v="404" actId="27636"/>
          <ac:spMkLst>
            <pc:docMk/>
            <pc:sldMk cId="0" sldId="295"/>
            <ac:spMk id="12291" creationId="{B44963D2-DA6F-4E48-AD41-AE19CEFC2701}"/>
          </ac:spMkLst>
        </pc:spChg>
        <pc:spChg chg="add del">
          <ac:chgData name="Markéta Zandlová" userId="f597e985-6016-45b0-9e05-c32aa333b728" providerId="ADAL" clId="{F81248EB-D433-4CA6-8AAF-88143DF73C9A}" dt="2021-02-28T12:08:11.822" v="345" actId="26606"/>
          <ac:spMkLst>
            <pc:docMk/>
            <pc:sldMk cId="0" sldId="295"/>
            <ac:spMk id="12293" creationId="{C05CBC3C-2E5A-4839-8B9B-2E5A6ADF0F58}"/>
          </ac:spMkLst>
        </pc:spChg>
        <pc:spChg chg="add del">
          <ac:chgData name="Markéta Zandlová" userId="f597e985-6016-45b0-9e05-c32aa333b728" providerId="ADAL" clId="{F81248EB-D433-4CA6-8AAF-88143DF73C9A}" dt="2021-02-28T12:08:11.822" v="345" actId="26606"/>
          <ac:spMkLst>
            <pc:docMk/>
            <pc:sldMk cId="0" sldId="295"/>
            <ac:spMk id="12294" creationId="{827FF362-FC97-4BF5-949B-D4ADFA26E457}"/>
          </ac:spMkLst>
        </pc:spChg>
      </pc:sldChg>
      <pc:sldChg chg="modSp add del mod">
        <pc:chgData name="Markéta Zandlová" userId="f597e985-6016-45b0-9e05-c32aa333b728" providerId="ADAL" clId="{F81248EB-D433-4CA6-8AAF-88143DF73C9A}" dt="2021-02-28T12:12:15.606" v="380" actId="47"/>
        <pc:sldMkLst>
          <pc:docMk/>
          <pc:sldMk cId="0" sldId="296"/>
        </pc:sldMkLst>
        <pc:spChg chg="mod">
          <ac:chgData name="Markéta Zandlová" userId="f597e985-6016-45b0-9e05-c32aa333b728" providerId="ADAL" clId="{F81248EB-D433-4CA6-8AAF-88143DF73C9A}" dt="2021-02-28T12:08:49.256" v="352" actId="5793"/>
          <ac:spMkLst>
            <pc:docMk/>
            <pc:sldMk cId="0" sldId="296"/>
            <ac:spMk id="3" creationId="{85825D5D-EC41-4D01-94C9-39C3090A4B23}"/>
          </ac:spMkLst>
        </pc:spChg>
      </pc:sldChg>
      <pc:sldChg chg="addSp modSp mod setBg">
        <pc:chgData name="Markéta Zandlová" userId="f597e985-6016-45b0-9e05-c32aa333b728" providerId="ADAL" clId="{F81248EB-D433-4CA6-8AAF-88143DF73C9A}" dt="2021-02-28T17:29:10.713" v="575" actId="6549"/>
        <pc:sldMkLst>
          <pc:docMk/>
          <pc:sldMk cId="0" sldId="297"/>
        </pc:sldMkLst>
        <pc:spChg chg="add">
          <ac:chgData name="Markéta Zandlová" userId="f597e985-6016-45b0-9e05-c32aa333b728" providerId="ADAL" clId="{F81248EB-D433-4CA6-8AAF-88143DF73C9A}" dt="2021-02-28T17:28:48.837" v="574" actId="26606"/>
          <ac:spMkLst>
            <pc:docMk/>
            <pc:sldMk cId="0" sldId="297"/>
            <ac:spMk id="73" creationId="{907EF6B7-1338-4443-8C46-6A318D952DFD}"/>
          </ac:spMkLst>
        </pc:spChg>
        <pc:spChg chg="add">
          <ac:chgData name="Markéta Zandlová" userId="f597e985-6016-45b0-9e05-c32aa333b728" providerId="ADAL" clId="{F81248EB-D433-4CA6-8AAF-88143DF73C9A}" dt="2021-02-28T17:28:48.837" v="574" actId="26606"/>
          <ac:spMkLst>
            <pc:docMk/>
            <pc:sldMk cId="0" sldId="297"/>
            <ac:spMk id="75" creationId="{DAAE4CDD-124C-4DCF-9584-B6033B545DD5}"/>
          </ac:spMkLst>
        </pc:spChg>
        <pc:spChg chg="add">
          <ac:chgData name="Markéta Zandlová" userId="f597e985-6016-45b0-9e05-c32aa333b728" providerId="ADAL" clId="{F81248EB-D433-4CA6-8AAF-88143DF73C9A}" dt="2021-02-28T17:28:48.837" v="574" actId="26606"/>
          <ac:spMkLst>
            <pc:docMk/>
            <pc:sldMk cId="0" sldId="297"/>
            <ac:spMk id="77" creationId="{081E4A58-353D-44AE-B2FC-2A74E2E400F7}"/>
          </ac:spMkLst>
        </pc:spChg>
        <pc:spChg chg="mod">
          <ac:chgData name="Markéta Zandlová" userId="f597e985-6016-45b0-9e05-c32aa333b728" providerId="ADAL" clId="{F81248EB-D433-4CA6-8AAF-88143DF73C9A}" dt="2021-02-28T17:28:48.837" v="574" actId="26606"/>
          <ac:spMkLst>
            <pc:docMk/>
            <pc:sldMk cId="0" sldId="297"/>
            <ac:spMk id="20482" creationId="{0DBB4DF9-AB53-4B98-8190-6034AC2AFE04}"/>
          </ac:spMkLst>
        </pc:spChg>
        <pc:spChg chg="mod">
          <ac:chgData name="Markéta Zandlová" userId="f597e985-6016-45b0-9e05-c32aa333b728" providerId="ADAL" clId="{F81248EB-D433-4CA6-8AAF-88143DF73C9A}" dt="2021-02-28T17:29:10.713" v="575" actId="6549"/>
          <ac:spMkLst>
            <pc:docMk/>
            <pc:sldMk cId="0" sldId="297"/>
            <ac:spMk id="29699" creationId="{D66801CF-C8DD-48B4-A7E9-04D73688686E}"/>
          </ac:spMkLst>
        </pc:spChg>
      </pc:sldChg>
      <pc:sldChg chg="modSp del mod">
        <pc:chgData name="Markéta Zandlová" userId="f597e985-6016-45b0-9e05-c32aa333b728" providerId="ADAL" clId="{F81248EB-D433-4CA6-8AAF-88143DF73C9A}" dt="2021-02-28T11:56:04.551" v="202" actId="47"/>
        <pc:sldMkLst>
          <pc:docMk/>
          <pc:sldMk cId="0" sldId="303"/>
        </pc:sldMkLst>
        <pc:spChg chg="mod">
          <ac:chgData name="Markéta Zandlová" userId="f597e985-6016-45b0-9e05-c32aa333b728" providerId="ADAL" clId="{F81248EB-D433-4CA6-8AAF-88143DF73C9A}" dt="2021-02-28T11:56:01.370" v="201" actId="6549"/>
          <ac:spMkLst>
            <pc:docMk/>
            <pc:sldMk cId="0" sldId="303"/>
            <ac:spMk id="11266" creationId="{11EF2D42-8C00-4BAD-AD14-BF8EF6F857D1}"/>
          </ac:spMkLst>
        </pc:spChg>
      </pc:sldChg>
      <pc:sldChg chg="addSp modSp mod setBg">
        <pc:chgData name="Markéta Zandlová" userId="f597e985-6016-45b0-9e05-c32aa333b728" providerId="ADAL" clId="{F81248EB-D433-4CA6-8AAF-88143DF73C9A}" dt="2021-02-28T11:58:35.625" v="247" actId="27636"/>
        <pc:sldMkLst>
          <pc:docMk/>
          <pc:sldMk cId="0" sldId="304"/>
        </pc:sldMkLst>
        <pc:spChg chg="add">
          <ac:chgData name="Markéta Zandlová" userId="f597e985-6016-45b0-9e05-c32aa333b728" providerId="ADAL" clId="{F81248EB-D433-4CA6-8AAF-88143DF73C9A}" dt="2021-02-28T11:58:21.735" v="240" actId="26606"/>
          <ac:spMkLst>
            <pc:docMk/>
            <pc:sldMk cId="0" sldId="304"/>
            <ac:spMk id="71" creationId="{C05CBC3C-2E5A-4839-8B9B-2E5A6ADF0F58}"/>
          </ac:spMkLst>
        </pc:spChg>
        <pc:spChg chg="add">
          <ac:chgData name="Markéta Zandlová" userId="f597e985-6016-45b0-9e05-c32aa333b728" providerId="ADAL" clId="{F81248EB-D433-4CA6-8AAF-88143DF73C9A}" dt="2021-02-28T11:58:21.735" v="240" actId="26606"/>
          <ac:spMkLst>
            <pc:docMk/>
            <pc:sldMk cId="0" sldId="304"/>
            <ac:spMk id="73" creationId="{827FF362-FC97-4BF5-949B-D4ADFA26E457}"/>
          </ac:spMkLst>
        </pc:spChg>
        <pc:spChg chg="mod">
          <ac:chgData name="Markéta Zandlová" userId="f597e985-6016-45b0-9e05-c32aa333b728" providerId="ADAL" clId="{F81248EB-D433-4CA6-8AAF-88143DF73C9A}" dt="2021-02-28T11:58:35.625" v="247" actId="27636"/>
          <ac:spMkLst>
            <pc:docMk/>
            <pc:sldMk cId="0" sldId="304"/>
            <ac:spMk id="13314" creationId="{FBED8344-7C42-41AC-8498-47411CF049E5}"/>
          </ac:spMkLst>
        </pc:spChg>
      </pc:sldChg>
      <pc:sldChg chg="del">
        <pc:chgData name="Markéta Zandlová" userId="f597e985-6016-45b0-9e05-c32aa333b728" providerId="ADAL" clId="{F81248EB-D433-4CA6-8AAF-88143DF73C9A}" dt="2021-02-28T12:31:10.023" v="465" actId="47"/>
        <pc:sldMkLst>
          <pc:docMk/>
          <pc:sldMk cId="0" sldId="306"/>
        </pc:sldMkLst>
      </pc:sldChg>
      <pc:sldChg chg="addSp modSp mod setBg">
        <pc:chgData name="Markéta Zandlová" userId="f597e985-6016-45b0-9e05-c32aa333b728" providerId="ADAL" clId="{F81248EB-D433-4CA6-8AAF-88143DF73C9A}" dt="2021-02-28T19:18:15.336" v="1500" actId="113"/>
        <pc:sldMkLst>
          <pc:docMk/>
          <pc:sldMk cId="0" sldId="307"/>
        </pc:sldMkLst>
        <pc:spChg chg="mod">
          <ac:chgData name="Markéta Zandlová" userId="f597e985-6016-45b0-9e05-c32aa333b728" providerId="ADAL" clId="{F81248EB-D433-4CA6-8AAF-88143DF73C9A}" dt="2021-02-28T19:18:15.336" v="1500" actId="113"/>
          <ac:spMkLst>
            <pc:docMk/>
            <pc:sldMk cId="0" sldId="307"/>
            <ac:spMk id="2" creationId="{D523E579-30E7-423A-87C2-AA23A3F2B9BE}"/>
          </ac:spMkLst>
        </pc:spChg>
        <pc:spChg chg="mod">
          <ac:chgData name="Markéta Zandlová" userId="f597e985-6016-45b0-9e05-c32aa333b728" providerId="ADAL" clId="{F81248EB-D433-4CA6-8AAF-88143DF73C9A}" dt="2021-02-28T12:35:58.629" v="573" actId="12"/>
          <ac:spMkLst>
            <pc:docMk/>
            <pc:sldMk cId="0" sldId="307"/>
            <ac:spMk id="3" creationId="{3769C2DC-9009-4E54-92F4-743951BB23CA}"/>
          </ac:spMkLst>
        </pc:spChg>
        <pc:spChg chg="add">
          <ac:chgData name="Markéta Zandlová" userId="f597e985-6016-45b0-9e05-c32aa333b728" providerId="ADAL" clId="{F81248EB-D433-4CA6-8AAF-88143DF73C9A}" dt="2021-02-28T12:35:29.076" v="565" actId="26606"/>
          <ac:spMkLst>
            <pc:docMk/>
            <pc:sldMk cId="0" sldId="307"/>
            <ac:spMk id="8" creationId="{DAF1966E-FD40-4A4A-B61B-C4DF7FA05F06}"/>
          </ac:spMkLst>
        </pc:spChg>
        <pc:spChg chg="add">
          <ac:chgData name="Markéta Zandlová" userId="f597e985-6016-45b0-9e05-c32aa333b728" providerId="ADAL" clId="{F81248EB-D433-4CA6-8AAF-88143DF73C9A}" dt="2021-02-28T12:35:29.076" v="565" actId="26606"/>
          <ac:spMkLst>
            <pc:docMk/>
            <pc:sldMk cId="0" sldId="307"/>
            <ac:spMk id="10" creationId="{047BFA19-D45E-416B-A404-7AF2F3F27017}"/>
          </ac:spMkLst>
        </pc:spChg>
        <pc:spChg chg="add">
          <ac:chgData name="Markéta Zandlová" userId="f597e985-6016-45b0-9e05-c32aa333b728" providerId="ADAL" clId="{F81248EB-D433-4CA6-8AAF-88143DF73C9A}" dt="2021-02-28T12:35:29.076" v="565" actId="26606"/>
          <ac:spMkLst>
            <pc:docMk/>
            <pc:sldMk cId="0" sldId="307"/>
            <ac:spMk id="12" creationId="{8E0105E7-23DB-4CF2-8258-FF47C7620F6E}"/>
          </ac:spMkLst>
        </pc:spChg>
        <pc:spChg chg="add">
          <ac:chgData name="Markéta Zandlová" userId="f597e985-6016-45b0-9e05-c32aa333b728" providerId="ADAL" clId="{F81248EB-D433-4CA6-8AAF-88143DF73C9A}" dt="2021-02-28T12:35:29.076" v="565" actId="26606"/>
          <ac:spMkLst>
            <pc:docMk/>
            <pc:sldMk cId="0" sldId="307"/>
            <ac:spMk id="14" creationId="{074B4F7D-14B2-478B-8BF5-01E4E0C5D263}"/>
          </ac:spMkLst>
        </pc:spChg>
      </pc:sldChg>
      <pc:sldChg chg="addSp delSp modSp mod setBg delDesignElem chgLayout">
        <pc:chgData name="Markéta Zandlová" userId="f597e985-6016-45b0-9e05-c32aa333b728" providerId="ADAL" clId="{F81248EB-D433-4CA6-8AAF-88143DF73C9A}" dt="2021-02-28T17:31:22.718" v="628" actId="207"/>
        <pc:sldMkLst>
          <pc:docMk/>
          <pc:sldMk cId="0" sldId="308"/>
        </pc:sldMkLst>
        <pc:spChg chg="add mod ord">
          <ac:chgData name="Markéta Zandlová" userId="f597e985-6016-45b0-9e05-c32aa333b728" providerId="ADAL" clId="{F81248EB-D433-4CA6-8AAF-88143DF73C9A}" dt="2021-02-28T17:29:56.796" v="594" actId="26606"/>
          <ac:spMkLst>
            <pc:docMk/>
            <pc:sldMk cId="0" sldId="308"/>
            <ac:spMk id="2" creationId="{19604BE8-DBE4-4FE0-9914-6501C208CF36}"/>
          </ac:spMkLst>
        </pc:spChg>
        <pc:spChg chg="add del">
          <ac:chgData name="Markéta Zandlová" userId="f597e985-6016-45b0-9e05-c32aa333b728" providerId="ADAL" clId="{F81248EB-D433-4CA6-8AAF-88143DF73C9A}" dt="2021-02-28T17:29:38.903" v="577" actId="700"/>
          <ac:spMkLst>
            <pc:docMk/>
            <pc:sldMk cId="0" sldId="308"/>
            <ac:spMk id="71" creationId="{907EF6B7-1338-4443-8C46-6A318D952DFD}"/>
          </ac:spMkLst>
        </pc:spChg>
        <pc:spChg chg="add del">
          <ac:chgData name="Markéta Zandlová" userId="f597e985-6016-45b0-9e05-c32aa333b728" providerId="ADAL" clId="{F81248EB-D433-4CA6-8AAF-88143DF73C9A}" dt="2021-02-28T17:29:38.903" v="577" actId="700"/>
          <ac:spMkLst>
            <pc:docMk/>
            <pc:sldMk cId="0" sldId="308"/>
            <ac:spMk id="73" creationId="{DAAE4CDD-124C-4DCF-9584-B6033B545DD5}"/>
          </ac:spMkLst>
        </pc:spChg>
        <pc:spChg chg="add del">
          <ac:chgData name="Markéta Zandlová" userId="f597e985-6016-45b0-9e05-c32aa333b728" providerId="ADAL" clId="{F81248EB-D433-4CA6-8AAF-88143DF73C9A}" dt="2021-02-28T17:29:38.903" v="577" actId="700"/>
          <ac:spMkLst>
            <pc:docMk/>
            <pc:sldMk cId="0" sldId="308"/>
            <ac:spMk id="75" creationId="{081E4A58-353D-44AE-B2FC-2A74E2E400F7}"/>
          </ac:spMkLst>
        </pc:spChg>
        <pc:spChg chg="mod ord">
          <ac:chgData name="Markéta Zandlová" userId="f597e985-6016-45b0-9e05-c32aa333b728" providerId="ADAL" clId="{F81248EB-D433-4CA6-8AAF-88143DF73C9A}" dt="2021-02-28T17:31:22.718" v="628" actId="207"/>
          <ac:spMkLst>
            <pc:docMk/>
            <pc:sldMk cId="0" sldId="308"/>
            <ac:spMk id="30722" creationId="{4E42DA9C-C6DE-433C-BEA2-D4FDD3C97641}"/>
          </ac:spMkLst>
        </pc:spChg>
        <pc:spChg chg="add">
          <ac:chgData name="Markéta Zandlová" userId="f597e985-6016-45b0-9e05-c32aa333b728" providerId="ADAL" clId="{F81248EB-D433-4CA6-8AAF-88143DF73C9A}" dt="2021-02-28T17:29:56.796" v="594" actId="26606"/>
          <ac:spMkLst>
            <pc:docMk/>
            <pc:sldMk cId="0" sldId="308"/>
            <ac:spMk id="30724" creationId="{907EF6B7-1338-4443-8C46-6A318D952DFD}"/>
          </ac:spMkLst>
        </pc:spChg>
        <pc:spChg chg="add">
          <ac:chgData name="Markéta Zandlová" userId="f597e985-6016-45b0-9e05-c32aa333b728" providerId="ADAL" clId="{F81248EB-D433-4CA6-8AAF-88143DF73C9A}" dt="2021-02-28T17:29:56.796" v="594" actId="26606"/>
          <ac:spMkLst>
            <pc:docMk/>
            <pc:sldMk cId="0" sldId="308"/>
            <ac:spMk id="30725" creationId="{DAAE4CDD-124C-4DCF-9584-B6033B545DD5}"/>
          </ac:spMkLst>
        </pc:spChg>
        <pc:spChg chg="add">
          <ac:chgData name="Markéta Zandlová" userId="f597e985-6016-45b0-9e05-c32aa333b728" providerId="ADAL" clId="{F81248EB-D433-4CA6-8AAF-88143DF73C9A}" dt="2021-02-28T17:29:56.796" v="594" actId="26606"/>
          <ac:spMkLst>
            <pc:docMk/>
            <pc:sldMk cId="0" sldId="308"/>
            <ac:spMk id="30726" creationId="{081E4A58-353D-44AE-B2FC-2A74E2E400F7}"/>
          </ac:spMkLst>
        </pc:spChg>
      </pc:sldChg>
      <pc:sldChg chg="addSp delSp modSp mod setBg">
        <pc:chgData name="Markéta Zandlová" userId="f597e985-6016-45b0-9e05-c32aa333b728" providerId="ADAL" clId="{F81248EB-D433-4CA6-8AAF-88143DF73C9A}" dt="2021-02-28T19:19:53.513" v="1503" actId="20577"/>
        <pc:sldMkLst>
          <pc:docMk/>
          <pc:sldMk cId="2299258739" sldId="309"/>
        </pc:sldMkLst>
        <pc:spChg chg="mod">
          <ac:chgData name="Markéta Zandlová" userId="f597e985-6016-45b0-9e05-c32aa333b728" providerId="ADAL" clId="{F81248EB-D433-4CA6-8AAF-88143DF73C9A}" dt="2021-02-28T17:32:56.611" v="638" actId="404"/>
          <ac:spMkLst>
            <pc:docMk/>
            <pc:sldMk cId="2299258739" sldId="309"/>
            <ac:spMk id="2" creationId="{D269E5CA-EB7C-42FB-867A-30AFDE9477BF}"/>
          </ac:spMkLst>
        </pc:spChg>
        <pc:spChg chg="add del">
          <ac:chgData name="Markéta Zandlová" userId="f597e985-6016-45b0-9e05-c32aa333b728" providerId="ADAL" clId="{F81248EB-D433-4CA6-8AAF-88143DF73C9A}" dt="2021-02-28T17:32:15.369" v="635" actId="26606"/>
          <ac:spMkLst>
            <pc:docMk/>
            <pc:sldMk cId="2299258739" sldId="309"/>
            <ac:spMk id="3" creationId="{75C74D87-98AB-4B4C-A6A4-23D02A954CAF}"/>
          </ac:spMkLst>
        </pc:spChg>
        <pc:spChg chg="add">
          <ac:chgData name="Markéta Zandlová" userId="f597e985-6016-45b0-9e05-c32aa333b728" providerId="ADAL" clId="{F81248EB-D433-4CA6-8AAF-88143DF73C9A}" dt="2021-02-28T17:32:15.369" v="635" actId="26606"/>
          <ac:spMkLst>
            <pc:docMk/>
            <pc:sldMk cId="2299258739" sldId="309"/>
            <ac:spMk id="8" creationId="{907EF6B7-1338-4443-8C46-6A318D952DFD}"/>
          </ac:spMkLst>
        </pc:spChg>
        <pc:spChg chg="add del">
          <ac:chgData name="Markéta Zandlová" userId="f597e985-6016-45b0-9e05-c32aa333b728" providerId="ADAL" clId="{F81248EB-D433-4CA6-8AAF-88143DF73C9A}" dt="2021-02-28T17:32:13.779" v="632" actId="26606"/>
          <ac:spMkLst>
            <pc:docMk/>
            <pc:sldMk cId="2299258739" sldId="309"/>
            <ac:spMk id="9" creationId="{68575C10-8187-4AC4-AD72-C754EAFD2867}"/>
          </ac:spMkLst>
        </pc:spChg>
        <pc:spChg chg="add del">
          <ac:chgData name="Markéta Zandlová" userId="f597e985-6016-45b0-9e05-c32aa333b728" providerId="ADAL" clId="{F81248EB-D433-4CA6-8AAF-88143DF73C9A}" dt="2021-02-28T17:32:06.252" v="630" actId="26606"/>
          <ac:spMkLst>
            <pc:docMk/>
            <pc:sldMk cId="2299258739" sldId="309"/>
            <ac:spMk id="10" creationId="{4F7EBAE4-9945-4473-9E34-B2C66EA0F03D}"/>
          </ac:spMkLst>
        </pc:spChg>
        <pc:spChg chg="add del">
          <ac:chgData name="Markéta Zandlová" userId="f597e985-6016-45b0-9e05-c32aa333b728" providerId="ADAL" clId="{F81248EB-D433-4CA6-8AAF-88143DF73C9A}" dt="2021-02-28T17:32:06.252" v="630" actId="26606"/>
          <ac:spMkLst>
            <pc:docMk/>
            <pc:sldMk cId="2299258739" sldId="309"/>
            <ac:spMk id="12" creationId="{70BEB1E7-2F88-40BC-B73D-42E5B6F80BFC}"/>
          </ac:spMkLst>
        </pc:spChg>
        <pc:spChg chg="add del">
          <ac:chgData name="Markéta Zandlová" userId="f597e985-6016-45b0-9e05-c32aa333b728" providerId="ADAL" clId="{F81248EB-D433-4CA6-8AAF-88143DF73C9A}" dt="2021-02-28T17:32:06.252" v="630" actId="26606"/>
          <ac:spMkLst>
            <pc:docMk/>
            <pc:sldMk cId="2299258739" sldId="309"/>
            <ac:spMk id="14" creationId="{A7B99495-F43F-4D80-A44F-2CB4764EB90B}"/>
          </ac:spMkLst>
        </pc:spChg>
        <pc:spChg chg="add del">
          <ac:chgData name="Markéta Zandlová" userId="f597e985-6016-45b0-9e05-c32aa333b728" providerId="ADAL" clId="{F81248EB-D433-4CA6-8AAF-88143DF73C9A}" dt="2021-02-28T17:32:15.353" v="634" actId="26606"/>
          <ac:spMkLst>
            <pc:docMk/>
            <pc:sldMk cId="2299258739" sldId="309"/>
            <ac:spMk id="18" creationId="{4F7EBAE4-9945-4473-9E34-B2C66EA0F03D}"/>
          </ac:spMkLst>
        </pc:spChg>
        <pc:spChg chg="add del">
          <ac:chgData name="Markéta Zandlová" userId="f597e985-6016-45b0-9e05-c32aa333b728" providerId="ADAL" clId="{F81248EB-D433-4CA6-8AAF-88143DF73C9A}" dt="2021-02-28T17:32:15.353" v="634" actId="26606"/>
          <ac:spMkLst>
            <pc:docMk/>
            <pc:sldMk cId="2299258739" sldId="309"/>
            <ac:spMk id="20" creationId="{70BEB1E7-2F88-40BC-B73D-42E5B6F80BFC}"/>
          </ac:spMkLst>
        </pc:spChg>
        <pc:spChg chg="add del">
          <ac:chgData name="Markéta Zandlová" userId="f597e985-6016-45b0-9e05-c32aa333b728" providerId="ADAL" clId="{F81248EB-D433-4CA6-8AAF-88143DF73C9A}" dt="2021-02-28T17:32:15.353" v="634" actId="26606"/>
          <ac:spMkLst>
            <pc:docMk/>
            <pc:sldMk cId="2299258739" sldId="309"/>
            <ac:spMk id="21" creationId="{A7B99495-F43F-4D80-A44F-2CB4764EB90B}"/>
          </ac:spMkLst>
        </pc:spChg>
        <pc:spChg chg="add">
          <ac:chgData name="Markéta Zandlová" userId="f597e985-6016-45b0-9e05-c32aa333b728" providerId="ADAL" clId="{F81248EB-D433-4CA6-8AAF-88143DF73C9A}" dt="2021-02-28T17:32:15.369" v="635" actId="26606"/>
          <ac:spMkLst>
            <pc:docMk/>
            <pc:sldMk cId="2299258739" sldId="309"/>
            <ac:spMk id="24" creationId="{DAAE4CDD-124C-4DCF-9584-B6033B545DD5}"/>
          </ac:spMkLst>
        </pc:spChg>
        <pc:spChg chg="add">
          <ac:chgData name="Markéta Zandlová" userId="f597e985-6016-45b0-9e05-c32aa333b728" providerId="ADAL" clId="{F81248EB-D433-4CA6-8AAF-88143DF73C9A}" dt="2021-02-28T17:32:15.369" v="635" actId="26606"/>
          <ac:spMkLst>
            <pc:docMk/>
            <pc:sldMk cId="2299258739" sldId="309"/>
            <ac:spMk id="25" creationId="{081E4A58-353D-44AE-B2FC-2A74E2E400F7}"/>
          </ac:spMkLst>
        </pc:spChg>
        <pc:spChg chg="add mod">
          <ac:chgData name="Markéta Zandlová" userId="f597e985-6016-45b0-9e05-c32aa333b728" providerId="ADAL" clId="{F81248EB-D433-4CA6-8AAF-88143DF73C9A}" dt="2021-02-28T19:19:53.513" v="1503" actId="20577"/>
          <ac:spMkLst>
            <pc:docMk/>
            <pc:sldMk cId="2299258739" sldId="309"/>
            <ac:spMk id="26" creationId="{75C74D87-98AB-4B4C-A6A4-23D02A954CAF}"/>
          </ac:spMkLst>
        </pc:spChg>
        <pc:graphicFrameChg chg="add del">
          <ac:chgData name="Markéta Zandlová" userId="f597e985-6016-45b0-9e05-c32aa333b728" providerId="ADAL" clId="{F81248EB-D433-4CA6-8AAF-88143DF73C9A}" dt="2021-02-28T17:32:06.252" v="630" actId="26606"/>
          <ac:graphicFrameMkLst>
            <pc:docMk/>
            <pc:sldMk cId="2299258739" sldId="309"/>
            <ac:graphicFrameMk id="5" creationId="{C876A659-2212-4FB1-969C-4EA767BCF411}"/>
          </ac:graphicFrameMkLst>
        </pc:graphicFrameChg>
        <pc:graphicFrameChg chg="add del">
          <ac:chgData name="Markéta Zandlová" userId="f597e985-6016-45b0-9e05-c32aa333b728" providerId="ADAL" clId="{F81248EB-D433-4CA6-8AAF-88143DF73C9A}" dt="2021-02-28T17:32:13.779" v="632" actId="26606"/>
          <ac:graphicFrameMkLst>
            <pc:docMk/>
            <pc:sldMk cId="2299258739" sldId="309"/>
            <ac:graphicFrameMk id="16" creationId="{CF47DB7A-CB82-452D-AB8E-1F4598926456}"/>
          </ac:graphicFrameMkLst>
        </pc:graphicFrameChg>
        <pc:graphicFrameChg chg="add del">
          <ac:chgData name="Markéta Zandlová" userId="f597e985-6016-45b0-9e05-c32aa333b728" providerId="ADAL" clId="{F81248EB-D433-4CA6-8AAF-88143DF73C9A}" dt="2021-02-28T17:32:15.353" v="634" actId="26606"/>
          <ac:graphicFrameMkLst>
            <pc:docMk/>
            <pc:sldMk cId="2299258739" sldId="309"/>
            <ac:graphicFrameMk id="22" creationId="{C876A659-2212-4FB1-969C-4EA767BCF411}"/>
          </ac:graphicFrameMkLst>
        </pc:graphicFrameChg>
        <pc:picChg chg="add del">
          <ac:chgData name="Markéta Zandlová" userId="f597e985-6016-45b0-9e05-c32aa333b728" providerId="ADAL" clId="{F81248EB-D433-4CA6-8AAF-88143DF73C9A}" dt="2021-02-28T17:32:06.252" v="630" actId="26606"/>
          <ac:picMkLst>
            <pc:docMk/>
            <pc:sldMk cId="2299258739" sldId="309"/>
            <ac:picMk id="6" creationId="{677884C2-DC03-41E0-9945-040F7A5BC0B5}"/>
          </ac:picMkLst>
        </pc:picChg>
        <pc:picChg chg="add del">
          <ac:chgData name="Markéta Zandlová" userId="f597e985-6016-45b0-9e05-c32aa333b728" providerId="ADAL" clId="{F81248EB-D433-4CA6-8AAF-88143DF73C9A}" dt="2021-02-28T17:32:15.353" v="634" actId="26606"/>
          <ac:picMkLst>
            <pc:docMk/>
            <pc:sldMk cId="2299258739" sldId="309"/>
            <ac:picMk id="19" creationId="{677884C2-DC03-41E0-9945-040F7A5BC0B5}"/>
          </ac:picMkLst>
        </pc:picChg>
        <pc:cxnChg chg="add del">
          <ac:chgData name="Markéta Zandlová" userId="f597e985-6016-45b0-9e05-c32aa333b728" providerId="ADAL" clId="{F81248EB-D433-4CA6-8AAF-88143DF73C9A}" dt="2021-02-28T17:32:13.779" v="632" actId="26606"/>
          <ac:cxnSpMkLst>
            <pc:docMk/>
            <pc:sldMk cId="2299258739" sldId="309"/>
            <ac:cxnSpMk id="11" creationId="{74E776C9-ED67-41B7-B3A3-4DF76EF3ACEE}"/>
          </ac:cxnSpMkLst>
        </pc:cxnChg>
      </pc:sldChg>
      <pc:sldChg chg="addSp modSp mod setBg">
        <pc:chgData name="Markéta Zandlová" userId="f597e985-6016-45b0-9e05-c32aa333b728" providerId="ADAL" clId="{F81248EB-D433-4CA6-8AAF-88143DF73C9A}" dt="2021-02-28T19:20:26.068" v="1507" actId="1076"/>
        <pc:sldMkLst>
          <pc:docMk/>
          <pc:sldMk cId="3703087159" sldId="310"/>
        </pc:sldMkLst>
        <pc:spChg chg="mod">
          <ac:chgData name="Markéta Zandlová" userId="f597e985-6016-45b0-9e05-c32aa333b728" providerId="ADAL" clId="{F81248EB-D433-4CA6-8AAF-88143DF73C9A}" dt="2021-02-28T19:20:13.486" v="1506" actId="404"/>
          <ac:spMkLst>
            <pc:docMk/>
            <pc:sldMk cId="3703087159" sldId="310"/>
            <ac:spMk id="2" creationId="{FB35F48D-2889-433F-9707-C12F5F5863F6}"/>
          </ac:spMkLst>
        </pc:spChg>
        <pc:spChg chg="mod">
          <ac:chgData name="Markéta Zandlová" userId="f597e985-6016-45b0-9e05-c32aa333b728" providerId="ADAL" clId="{F81248EB-D433-4CA6-8AAF-88143DF73C9A}" dt="2021-02-28T19:20:26.068" v="1507" actId="1076"/>
          <ac:spMkLst>
            <pc:docMk/>
            <pc:sldMk cId="3703087159" sldId="310"/>
            <ac:spMk id="3" creationId="{4A1888F7-E71F-4E9C-981D-CCF21DEFE154}"/>
          </ac:spMkLst>
        </pc:spChg>
        <pc:spChg chg="add">
          <ac:chgData name="Markéta Zandlová" userId="f597e985-6016-45b0-9e05-c32aa333b728" providerId="ADAL" clId="{F81248EB-D433-4CA6-8AAF-88143DF73C9A}" dt="2021-02-28T17:46:49.750" v="1244" actId="26606"/>
          <ac:spMkLst>
            <pc:docMk/>
            <pc:sldMk cId="3703087159" sldId="310"/>
            <ac:spMk id="8" creationId="{1BB867FF-FC45-48F7-8104-F89BE54909F1}"/>
          </ac:spMkLst>
        </pc:spChg>
        <pc:spChg chg="add">
          <ac:chgData name="Markéta Zandlová" userId="f597e985-6016-45b0-9e05-c32aa333b728" providerId="ADAL" clId="{F81248EB-D433-4CA6-8AAF-88143DF73C9A}" dt="2021-02-28T17:46:49.750" v="1244" actId="26606"/>
          <ac:spMkLst>
            <pc:docMk/>
            <pc:sldMk cId="3703087159" sldId="310"/>
            <ac:spMk id="10" creationId="{8BB56887-D0D5-4F0C-9E19-7247EB83C8B7}"/>
          </ac:spMkLst>
        </pc:spChg>
        <pc:spChg chg="add">
          <ac:chgData name="Markéta Zandlová" userId="f597e985-6016-45b0-9e05-c32aa333b728" providerId="ADAL" clId="{F81248EB-D433-4CA6-8AAF-88143DF73C9A}" dt="2021-02-28T17:46:49.750" v="1244" actId="26606"/>
          <ac:spMkLst>
            <pc:docMk/>
            <pc:sldMk cId="3703087159" sldId="310"/>
            <ac:spMk id="12" creationId="{081E4A58-353D-44AE-B2FC-2A74E2E400F7}"/>
          </ac:spMkLst>
        </pc:spChg>
      </pc:sldChg>
      <pc:sldChg chg="addSp modSp new mod setBg">
        <pc:chgData name="Markéta Zandlová" userId="f597e985-6016-45b0-9e05-c32aa333b728" providerId="ADAL" clId="{F81248EB-D433-4CA6-8AAF-88143DF73C9A}" dt="2021-02-28T19:17:38.075" v="1496" actId="20577"/>
        <pc:sldMkLst>
          <pc:docMk/>
          <pc:sldMk cId="2958719266" sldId="311"/>
        </pc:sldMkLst>
        <pc:spChg chg="mod">
          <ac:chgData name="Markéta Zandlová" userId="f597e985-6016-45b0-9e05-c32aa333b728" providerId="ADAL" clId="{F81248EB-D433-4CA6-8AAF-88143DF73C9A}" dt="2021-02-28T19:17:38.075" v="1496" actId="20577"/>
          <ac:spMkLst>
            <pc:docMk/>
            <pc:sldMk cId="2958719266" sldId="311"/>
            <ac:spMk id="2" creationId="{04CE01FE-5C9A-4E6D-8683-91FDEC14C4E6}"/>
          </ac:spMkLst>
        </pc:spChg>
        <pc:spChg chg="mod">
          <ac:chgData name="Markéta Zandlová" userId="f597e985-6016-45b0-9e05-c32aa333b728" providerId="ADAL" clId="{F81248EB-D433-4CA6-8AAF-88143DF73C9A}" dt="2021-02-28T12:10:59.755" v="367" actId="20577"/>
          <ac:spMkLst>
            <pc:docMk/>
            <pc:sldMk cId="2958719266" sldId="311"/>
            <ac:spMk id="3" creationId="{2E574684-023A-423F-AE47-ECC7E41E058E}"/>
          </ac:spMkLst>
        </pc:spChg>
        <pc:spChg chg="add">
          <ac:chgData name="Markéta Zandlová" userId="f597e985-6016-45b0-9e05-c32aa333b728" providerId="ADAL" clId="{F81248EB-D433-4CA6-8AAF-88143DF73C9A}" dt="2021-02-28T12:10:43.096" v="358" actId="26606"/>
          <ac:spMkLst>
            <pc:docMk/>
            <pc:sldMk cId="2958719266" sldId="311"/>
            <ac:spMk id="8" creationId="{C05CBC3C-2E5A-4839-8B9B-2E5A6ADF0F58}"/>
          </ac:spMkLst>
        </pc:spChg>
        <pc:spChg chg="add">
          <ac:chgData name="Markéta Zandlová" userId="f597e985-6016-45b0-9e05-c32aa333b728" providerId="ADAL" clId="{F81248EB-D433-4CA6-8AAF-88143DF73C9A}" dt="2021-02-28T12:10:43.096" v="358" actId="26606"/>
          <ac:spMkLst>
            <pc:docMk/>
            <pc:sldMk cId="2958719266" sldId="311"/>
            <ac:spMk id="10" creationId="{827FF362-FC97-4BF5-949B-D4ADFA26E457}"/>
          </ac:spMkLst>
        </pc:spChg>
      </pc:sldChg>
      <pc:sldChg chg="addSp modSp new mod setBg">
        <pc:chgData name="Markéta Zandlová" userId="f597e985-6016-45b0-9e05-c32aa333b728" providerId="ADAL" clId="{F81248EB-D433-4CA6-8AAF-88143DF73C9A}" dt="2021-02-28T17:47:55.483" v="1252" actId="20577"/>
        <pc:sldMkLst>
          <pc:docMk/>
          <pc:sldMk cId="3054563949" sldId="312"/>
        </pc:sldMkLst>
        <pc:spChg chg="mod">
          <ac:chgData name="Markéta Zandlová" userId="f597e985-6016-45b0-9e05-c32aa333b728" providerId="ADAL" clId="{F81248EB-D433-4CA6-8AAF-88143DF73C9A}" dt="2021-02-28T17:47:55.483" v="1252" actId="20577"/>
          <ac:spMkLst>
            <pc:docMk/>
            <pc:sldMk cId="3054563949" sldId="312"/>
            <ac:spMk id="2" creationId="{AA4D65F3-085A-4C4F-B197-04167BB2106E}"/>
          </ac:spMkLst>
        </pc:spChg>
        <pc:spChg chg="mod">
          <ac:chgData name="Markéta Zandlová" userId="f597e985-6016-45b0-9e05-c32aa333b728" providerId="ADAL" clId="{F81248EB-D433-4CA6-8AAF-88143DF73C9A}" dt="2021-02-28T17:47:42.181" v="1245" actId="26606"/>
          <ac:spMkLst>
            <pc:docMk/>
            <pc:sldMk cId="3054563949" sldId="312"/>
            <ac:spMk id="3" creationId="{2982464E-D1A3-4D8A-B5FA-7C67AB64A4BE}"/>
          </ac:spMkLst>
        </pc:spChg>
        <pc:spChg chg="add">
          <ac:chgData name="Markéta Zandlová" userId="f597e985-6016-45b0-9e05-c32aa333b728" providerId="ADAL" clId="{F81248EB-D433-4CA6-8AAF-88143DF73C9A}" dt="2021-02-28T17:47:42.181" v="1245" actId="26606"/>
          <ac:spMkLst>
            <pc:docMk/>
            <pc:sldMk cId="3054563949" sldId="312"/>
            <ac:spMk id="8" creationId="{C2554CA6-288E-4202-BC52-2E5A8F0C0AED}"/>
          </ac:spMkLst>
        </pc:spChg>
        <pc:spChg chg="add">
          <ac:chgData name="Markéta Zandlová" userId="f597e985-6016-45b0-9e05-c32aa333b728" providerId="ADAL" clId="{F81248EB-D433-4CA6-8AAF-88143DF73C9A}" dt="2021-02-28T17:47:42.181" v="1245" actId="26606"/>
          <ac:spMkLst>
            <pc:docMk/>
            <pc:sldMk cId="3054563949" sldId="312"/>
            <ac:spMk id="10" creationId="{B10BB131-AC8E-4A8E-A5D1-36260F720C3B}"/>
          </ac:spMkLst>
        </pc:spChg>
        <pc:spChg chg="add">
          <ac:chgData name="Markéta Zandlová" userId="f597e985-6016-45b0-9e05-c32aa333b728" providerId="ADAL" clId="{F81248EB-D433-4CA6-8AAF-88143DF73C9A}" dt="2021-02-28T17:47:42.181" v="1245" actId="26606"/>
          <ac:spMkLst>
            <pc:docMk/>
            <pc:sldMk cId="3054563949" sldId="312"/>
            <ac:spMk id="12" creationId="{5B7778FC-632E-4DCA-A7CB-0D7731CCF970}"/>
          </ac:spMkLst>
        </pc:spChg>
        <pc:spChg chg="add">
          <ac:chgData name="Markéta Zandlová" userId="f597e985-6016-45b0-9e05-c32aa333b728" providerId="ADAL" clId="{F81248EB-D433-4CA6-8AAF-88143DF73C9A}" dt="2021-02-28T17:47:42.181" v="1245" actId="26606"/>
          <ac:spMkLst>
            <pc:docMk/>
            <pc:sldMk cId="3054563949" sldId="312"/>
            <ac:spMk id="14" creationId="{FA23A907-97FB-4A8F-880A-DD77401C4296}"/>
          </ac:spMkLst>
        </pc:spChg>
      </pc:sldChg>
      <pc:sldChg chg="addSp modSp new mod setBg">
        <pc:chgData name="Markéta Zandlová" userId="f597e985-6016-45b0-9e05-c32aa333b728" providerId="ADAL" clId="{F81248EB-D433-4CA6-8AAF-88143DF73C9A}" dt="2021-02-28T23:05:16.793" v="2454" actId="404"/>
        <pc:sldMkLst>
          <pc:docMk/>
          <pc:sldMk cId="2472069471" sldId="313"/>
        </pc:sldMkLst>
        <pc:spChg chg="mod">
          <ac:chgData name="Markéta Zandlová" userId="f597e985-6016-45b0-9e05-c32aa333b728" providerId="ADAL" clId="{F81248EB-D433-4CA6-8AAF-88143DF73C9A}" dt="2021-02-28T23:05:16.793" v="2454" actId="404"/>
          <ac:spMkLst>
            <pc:docMk/>
            <pc:sldMk cId="2472069471" sldId="313"/>
            <ac:spMk id="2" creationId="{B7EE53EE-2878-4796-ADA7-002DBBC97A08}"/>
          </ac:spMkLst>
        </pc:spChg>
        <pc:spChg chg="mod">
          <ac:chgData name="Markéta Zandlová" userId="f597e985-6016-45b0-9e05-c32aa333b728" providerId="ADAL" clId="{F81248EB-D433-4CA6-8AAF-88143DF73C9A}" dt="2021-02-28T23:05:10.198" v="2451" actId="26606"/>
          <ac:spMkLst>
            <pc:docMk/>
            <pc:sldMk cId="2472069471" sldId="313"/>
            <ac:spMk id="3" creationId="{9FBE9427-BAA3-4E32-98CA-8521C9D65E40}"/>
          </ac:spMkLst>
        </pc:spChg>
        <pc:spChg chg="add">
          <ac:chgData name="Markéta Zandlová" userId="f597e985-6016-45b0-9e05-c32aa333b728" providerId="ADAL" clId="{F81248EB-D433-4CA6-8AAF-88143DF73C9A}" dt="2021-02-28T23:05:10.198" v="2451" actId="26606"/>
          <ac:spMkLst>
            <pc:docMk/>
            <pc:sldMk cId="2472069471" sldId="313"/>
            <ac:spMk id="8" creationId="{100EDD19-6802-4EC3-95CE-CFFAB042CFD6}"/>
          </ac:spMkLst>
        </pc:spChg>
        <pc:spChg chg="add">
          <ac:chgData name="Markéta Zandlová" userId="f597e985-6016-45b0-9e05-c32aa333b728" providerId="ADAL" clId="{F81248EB-D433-4CA6-8AAF-88143DF73C9A}" dt="2021-02-28T23:05:10.198" v="2451" actId="26606"/>
          <ac:spMkLst>
            <pc:docMk/>
            <pc:sldMk cId="2472069471" sldId="313"/>
            <ac:spMk id="10" creationId="{DB17E863-922E-4C26-BD64-E8FD41D28661}"/>
          </ac:spMkLst>
        </pc:spChg>
      </pc:sldChg>
      <pc:sldChg chg="addSp modSp new mod setBg">
        <pc:chgData name="Markéta Zandlová" userId="f597e985-6016-45b0-9e05-c32aa333b728" providerId="ADAL" clId="{F81248EB-D433-4CA6-8AAF-88143DF73C9A}" dt="2021-02-28T23:05:01.160" v="2450" actId="26606"/>
        <pc:sldMkLst>
          <pc:docMk/>
          <pc:sldMk cId="1512268495" sldId="314"/>
        </pc:sldMkLst>
        <pc:spChg chg="mod">
          <ac:chgData name="Markéta Zandlová" userId="f597e985-6016-45b0-9e05-c32aa333b728" providerId="ADAL" clId="{F81248EB-D433-4CA6-8AAF-88143DF73C9A}" dt="2021-02-28T23:05:01.160" v="2450" actId="26606"/>
          <ac:spMkLst>
            <pc:docMk/>
            <pc:sldMk cId="1512268495" sldId="314"/>
            <ac:spMk id="2" creationId="{9810C6B1-0F42-4E79-A575-DA552D82F195}"/>
          </ac:spMkLst>
        </pc:spChg>
        <pc:spChg chg="mod">
          <ac:chgData name="Markéta Zandlová" userId="f597e985-6016-45b0-9e05-c32aa333b728" providerId="ADAL" clId="{F81248EB-D433-4CA6-8AAF-88143DF73C9A}" dt="2021-02-28T23:05:01.160" v="2450" actId="26606"/>
          <ac:spMkLst>
            <pc:docMk/>
            <pc:sldMk cId="1512268495" sldId="314"/>
            <ac:spMk id="3" creationId="{1B162605-E27D-4EEA-83AF-3B5E7C4E4352}"/>
          </ac:spMkLst>
        </pc:spChg>
        <pc:spChg chg="add">
          <ac:chgData name="Markéta Zandlová" userId="f597e985-6016-45b0-9e05-c32aa333b728" providerId="ADAL" clId="{F81248EB-D433-4CA6-8AAF-88143DF73C9A}" dt="2021-02-28T23:05:01.160" v="2450" actId="26606"/>
          <ac:spMkLst>
            <pc:docMk/>
            <pc:sldMk cId="1512268495" sldId="314"/>
            <ac:spMk id="8" creationId="{C05CBC3C-2E5A-4839-8B9B-2E5A6ADF0F58}"/>
          </ac:spMkLst>
        </pc:spChg>
        <pc:spChg chg="add">
          <ac:chgData name="Markéta Zandlová" userId="f597e985-6016-45b0-9e05-c32aa333b728" providerId="ADAL" clId="{F81248EB-D433-4CA6-8AAF-88143DF73C9A}" dt="2021-02-28T23:05:01.160" v="2450" actId="26606"/>
          <ac:spMkLst>
            <pc:docMk/>
            <pc:sldMk cId="1512268495" sldId="314"/>
            <ac:spMk id="10" creationId="{827FF362-FC97-4BF5-949B-D4ADFA26E457}"/>
          </ac:spMkLst>
        </pc:spChg>
      </pc:sldChg>
      <pc:sldChg chg="modSp new del mod">
        <pc:chgData name="Markéta Zandlová" userId="f597e985-6016-45b0-9e05-c32aa333b728" providerId="ADAL" clId="{F81248EB-D433-4CA6-8AAF-88143DF73C9A}" dt="2021-02-28T23:05:23.891" v="2455" actId="47"/>
        <pc:sldMkLst>
          <pc:docMk/>
          <pc:sldMk cId="224868981" sldId="315"/>
        </pc:sldMkLst>
        <pc:spChg chg="mod">
          <ac:chgData name="Markéta Zandlová" userId="f597e985-6016-45b0-9e05-c32aa333b728" providerId="ADAL" clId="{F81248EB-D433-4CA6-8AAF-88143DF73C9A}" dt="2021-02-28T19:40:51.557" v="1892" actId="20577"/>
          <ac:spMkLst>
            <pc:docMk/>
            <pc:sldMk cId="224868981" sldId="315"/>
            <ac:spMk id="3" creationId="{867C650F-A46A-4E53-B294-0FF619BF7BE2}"/>
          </ac:spMkLst>
        </pc:spChg>
      </pc:sldChg>
      <pc:sldChg chg="addSp delSp modSp new mod setBg">
        <pc:chgData name="Markéta Zandlová" userId="f597e985-6016-45b0-9e05-c32aa333b728" providerId="ADAL" clId="{F81248EB-D433-4CA6-8AAF-88143DF73C9A}" dt="2021-03-01T13:26:28.343" v="2682"/>
        <pc:sldMkLst>
          <pc:docMk/>
          <pc:sldMk cId="1734456366" sldId="315"/>
        </pc:sldMkLst>
        <pc:spChg chg="mod">
          <ac:chgData name="Markéta Zandlová" userId="f597e985-6016-45b0-9e05-c32aa333b728" providerId="ADAL" clId="{F81248EB-D433-4CA6-8AAF-88143DF73C9A}" dt="2021-03-01T12:34:34.743" v="2562" actId="20577"/>
          <ac:spMkLst>
            <pc:docMk/>
            <pc:sldMk cId="1734456366" sldId="315"/>
            <ac:spMk id="2" creationId="{AE1ED36D-2FEB-47AA-9D6D-6CA3D39F409A}"/>
          </ac:spMkLst>
        </pc:spChg>
        <pc:spChg chg="del">
          <ac:chgData name="Markéta Zandlová" userId="f597e985-6016-45b0-9e05-c32aa333b728" providerId="ADAL" clId="{F81248EB-D433-4CA6-8AAF-88143DF73C9A}" dt="2021-03-01T12:29:56.115" v="2476"/>
          <ac:spMkLst>
            <pc:docMk/>
            <pc:sldMk cId="1734456366" sldId="315"/>
            <ac:spMk id="3" creationId="{22B30A39-EF37-44B7-AD63-05BAA4F9BB44}"/>
          </ac:spMkLst>
        </pc:spChg>
        <pc:spChg chg="add del">
          <ac:chgData name="Markéta Zandlová" userId="f597e985-6016-45b0-9e05-c32aa333b728" providerId="ADAL" clId="{F81248EB-D433-4CA6-8AAF-88143DF73C9A}" dt="2021-03-01T12:31:13.895" v="2531" actId="26606"/>
          <ac:spMkLst>
            <pc:docMk/>
            <pc:sldMk cId="1734456366" sldId="315"/>
            <ac:spMk id="9" creationId="{A12A16F5-B5FC-420C-94C1-B011C5260F42}"/>
          </ac:spMkLst>
        </pc:spChg>
        <pc:spChg chg="add del">
          <ac:chgData name="Markéta Zandlová" userId="f597e985-6016-45b0-9e05-c32aa333b728" providerId="ADAL" clId="{F81248EB-D433-4CA6-8AAF-88143DF73C9A}" dt="2021-03-01T12:32:04.330" v="2546" actId="26606"/>
          <ac:spMkLst>
            <pc:docMk/>
            <pc:sldMk cId="1734456366" sldId="315"/>
            <ac:spMk id="10" creationId="{665DBBEF-238B-476B-96AB-8AAC3224ECEA}"/>
          </ac:spMkLst>
        </pc:spChg>
        <pc:spChg chg="add del mod">
          <ac:chgData name="Markéta Zandlová" userId="f597e985-6016-45b0-9e05-c32aa333b728" providerId="ADAL" clId="{F81248EB-D433-4CA6-8AAF-88143DF73C9A}" dt="2021-03-01T13:24:26.435" v="2670" actId="22"/>
          <ac:spMkLst>
            <pc:docMk/>
            <pc:sldMk cId="1734456366" sldId="315"/>
            <ac:spMk id="11" creationId="{9B3B187B-3C2F-4AF5-9C6F-1DD9E908A985}"/>
          </ac:spMkLst>
        </pc:spChg>
        <pc:spChg chg="add del">
          <ac:chgData name="Markéta Zandlová" userId="f597e985-6016-45b0-9e05-c32aa333b728" providerId="ADAL" clId="{F81248EB-D433-4CA6-8AAF-88143DF73C9A}" dt="2021-03-01T12:31:13.895" v="2531" actId="26606"/>
          <ac:spMkLst>
            <pc:docMk/>
            <pc:sldMk cId="1734456366" sldId="315"/>
            <ac:spMk id="12" creationId="{201CC55D-ED54-4C5C-95E6-10947BD1103B}"/>
          </ac:spMkLst>
        </pc:spChg>
        <pc:spChg chg="add del">
          <ac:chgData name="Markéta Zandlová" userId="f597e985-6016-45b0-9e05-c32aa333b728" providerId="ADAL" clId="{F81248EB-D433-4CA6-8AAF-88143DF73C9A}" dt="2021-03-01T12:31:13.895" v="2531" actId="26606"/>
          <ac:spMkLst>
            <pc:docMk/>
            <pc:sldMk cId="1734456366" sldId="315"/>
            <ac:spMk id="18" creationId="{3873B707-463F-40B0-8227-E8CC6C67EB25}"/>
          </ac:spMkLst>
        </pc:spChg>
        <pc:spChg chg="add del">
          <ac:chgData name="Markéta Zandlová" userId="f597e985-6016-45b0-9e05-c32aa333b728" providerId="ADAL" clId="{F81248EB-D433-4CA6-8AAF-88143DF73C9A}" dt="2021-03-01T12:31:13.895" v="2531" actId="26606"/>
          <ac:spMkLst>
            <pc:docMk/>
            <pc:sldMk cId="1734456366" sldId="315"/>
            <ac:spMk id="20" creationId="{C13237C8-E62C-4F0D-A318-BD6FB6C2D138}"/>
          </ac:spMkLst>
        </pc:spChg>
        <pc:spChg chg="add del">
          <ac:chgData name="Markéta Zandlová" userId="f597e985-6016-45b0-9e05-c32aa333b728" providerId="ADAL" clId="{F81248EB-D433-4CA6-8AAF-88143DF73C9A}" dt="2021-03-01T12:31:13.895" v="2531" actId="26606"/>
          <ac:spMkLst>
            <pc:docMk/>
            <pc:sldMk cId="1734456366" sldId="315"/>
            <ac:spMk id="22" creationId="{19C9EAEA-39D0-4B0E-A0EB-51E7B26740B1}"/>
          </ac:spMkLst>
        </pc:spChg>
        <pc:spChg chg="add del">
          <ac:chgData name="Markéta Zandlová" userId="f597e985-6016-45b0-9e05-c32aa333b728" providerId="ADAL" clId="{F81248EB-D433-4CA6-8AAF-88143DF73C9A}" dt="2021-03-01T12:32:04.330" v="2546" actId="26606"/>
          <ac:spMkLst>
            <pc:docMk/>
            <pc:sldMk cId="1734456366" sldId="315"/>
            <ac:spMk id="24" creationId="{3FCFB1DE-0B7E-48CC-BA90-B2AB0889F9D6}"/>
          </ac:spMkLst>
        </pc:spChg>
        <pc:spChg chg="add del">
          <ac:chgData name="Markéta Zandlová" userId="f597e985-6016-45b0-9e05-c32aa333b728" providerId="ADAL" clId="{F81248EB-D433-4CA6-8AAF-88143DF73C9A}" dt="2021-03-01T12:31:35.459" v="2543" actId="26606"/>
          <ac:spMkLst>
            <pc:docMk/>
            <pc:sldMk cId="1734456366" sldId="315"/>
            <ac:spMk id="28" creationId="{FA26E863-EA49-4F1F-8304-3A161938E92D}"/>
          </ac:spMkLst>
        </pc:spChg>
        <pc:spChg chg="add del">
          <ac:chgData name="Markéta Zandlová" userId="f597e985-6016-45b0-9e05-c32aa333b728" providerId="ADAL" clId="{F81248EB-D433-4CA6-8AAF-88143DF73C9A}" dt="2021-03-01T12:31:35.459" v="2543" actId="26606"/>
          <ac:spMkLst>
            <pc:docMk/>
            <pc:sldMk cId="1734456366" sldId="315"/>
            <ac:spMk id="31" creationId="{5E39A796-BE83-48B1-B33F-35C4A32AAB57}"/>
          </ac:spMkLst>
        </pc:spChg>
        <pc:spChg chg="add del">
          <ac:chgData name="Markéta Zandlová" userId="f597e985-6016-45b0-9e05-c32aa333b728" providerId="ADAL" clId="{F81248EB-D433-4CA6-8AAF-88143DF73C9A}" dt="2021-03-01T12:31:35.459" v="2543" actId="26606"/>
          <ac:spMkLst>
            <pc:docMk/>
            <pc:sldMk cId="1734456366" sldId="315"/>
            <ac:spMk id="33" creationId="{72F84B47-E267-4194-8194-831DB7B5547F}"/>
          </ac:spMkLst>
        </pc:spChg>
        <pc:spChg chg="add del">
          <ac:chgData name="Markéta Zandlová" userId="f597e985-6016-45b0-9e05-c32aa333b728" providerId="ADAL" clId="{F81248EB-D433-4CA6-8AAF-88143DF73C9A}" dt="2021-03-01T12:32:04.309" v="2545" actId="26606"/>
          <ac:spMkLst>
            <pc:docMk/>
            <pc:sldMk cId="1734456366" sldId="315"/>
            <ac:spMk id="36" creationId="{201CC55D-ED54-4C5C-95E6-10947BD1103B}"/>
          </ac:spMkLst>
        </pc:spChg>
        <pc:spChg chg="add del">
          <ac:chgData name="Markéta Zandlová" userId="f597e985-6016-45b0-9e05-c32aa333b728" providerId="ADAL" clId="{F81248EB-D433-4CA6-8AAF-88143DF73C9A}" dt="2021-03-01T12:32:04.309" v="2545" actId="26606"/>
          <ac:spMkLst>
            <pc:docMk/>
            <pc:sldMk cId="1734456366" sldId="315"/>
            <ac:spMk id="37" creationId="{3873B707-463F-40B0-8227-E8CC6C67EB25}"/>
          </ac:spMkLst>
        </pc:spChg>
        <pc:spChg chg="add del">
          <ac:chgData name="Markéta Zandlová" userId="f597e985-6016-45b0-9e05-c32aa333b728" providerId="ADAL" clId="{F81248EB-D433-4CA6-8AAF-88143DF73C9A}" dt="2021-03-01T12:32:04.309" v="2545" actId="26606"/>
          <ac:spMkLst>
            <pc:docMk/>
            <pc:sldMk cId="1734456366" sldId="315"/>
            <ac:spMk id="39" creationId="{C13237C8-E62C-4F0D-A318-BD6FB6C2D138}"/>
          </ac:spMkLst>
        </pc:spChg>
        <pc:spChg chg="add del">
          <ac:chgData name="Markéta Zandlová" userId="f597e985-6016-45b0-9e05-c32aa333b728" providerId="ADAL" clId="{F81248EB-D433-4CA6-8AAF-88143DF73C9A}" dt="2021-03-01T12:32:04.309" v="2545" actId="26606"/>
          <ac:spMkLst>
            <pc:docMk/>
            <pc:sldMk cId="1734456366" sldId="315"/>
            <ac:spMk id="40" creationId="{EBCD6073-B164-482A-B633-B1A3F1E5BAC8}"/>
          </ac:spMkLst>
        </pc:spChg>
        <pc:spChg chg="add del">
          <ac:chgData name="Markéta Zandlová" userId="f597e985-6016-45b0-9e05-c32aa333b728" providerId="ADAL" clId="{F81248EB-D433-4CA6-8AAF-88143DF73C9A}" dt="2021-03-01T12:32:04.309" v="2545" actId="26606"/>
          <ac:spMkLst>
            <pc:docMk/>
            <pc:sldMk cId="1734456366" sldId="315"/>
            <ac:spMk id="41" creationId="{19C9EAEA-39D0-4B0E-A0EB-51E7B26740B1}"/>
          </ac:spMkLst>
        </pc:spChg>
        <pc:spChg chg="add del">
          <ac:chgData name="Markéta Zandlová" userId="f597e985-6016-45b0-9e05-c32aa333b728" providerId="ADAL" clId="{F81248EB-D433-4CA6-8AAF-88143DF73C9A}" dt="2021-03-01T12:40:59.432" v="2596" actId="22"/>
          <ac:spMkLst>
            <pc:docMk/>
            <pc:sldMk cId="1734456366" sldId="315"/>
            <ac:spMk id="42" creationId="{5FF544B5-E136-44FE-B3A6-9B157D152363}"/>
          </ac:spMkLst>
        </pc:spChg>
        <pc:spChg chg="add del">
          <ac:chgData name="Markéta Zandlová" userId="f597e985-6016-45b0-9e05-c32aa333b728" providerId="ADAL" clId="{F81248EB-D433-4CA6-8AAF-88143DF73C9A}" dt="2021-03-01T12:33:46.916" v="2549" actId="26606"/>
          <ac:spMkLst>
            <pc:docMk/>
            <pc:sldMk cId="1734456366" sldId="315"/>
            <ac:spMk id="43" creationId="{743AA782-23D1-4521-8CAD-47662984AA08}"/>
          </ac:spMkLst>
        </pc:spChg>
        <pc:spChg chg="add del">
          <ac:chgData name="Markéta Zandlová" userId="f597e985-6016-45b0-9e05-c32aa333b728" providerId="ADAL" clId="{F81248EB-D433-4CA6-8AAF-88143DF73C9A}" dt="2021-03-01T12:33:46.916" v="2549" actId="26606"/>
          <ac:spMkLst>
            <pc:docMk/>
            <pc:sldMk cId="1734456366" sldId="315"/>
            <ac:spMk id="44" creationId="{71877DBC-BB60-40F0-AC93-2ACDBAAE60CE}"/>
          </ac:spMkLst>
        </pc:spChg>
        <pc:spChg chg="add del mod">
          <ac:chgData name="Markéta Zandlová" userId="f597e985-6016-45b0-9e05-c32aa333b728" providerId="ADAL" clId="{F81248EB-D433-4CA6-8AAF-88143DF73C9A}" dt="2021-03-01T12:34:03.575" v="2552" actId="26606"/>
          <ac:spMkLst>
            <pc:docMk/>
            <pc:sldMk cId="1734456366" sldId="315"/>
            <ac:spMk id="45" creationId="{E82AAEAD-6DFB-4B5D-816E-53D2235EE674}"/>
          </ac:spMkLst>
        </pc:spChg>
        <pc:spChg chg="add del mod">
          <ac:chgData name="Markéta Zandlová" userId="f597e985-6016-45b0-9e05-c32aa333b728" providerId="ADAL" clId="{F81248EB-D433-4CA6-8AAF-88143DF73C9A}" dt="2021-03-01T13:26:28.343" v="2682"/>
          <ac:spMkLst>
            <pc:docMk/>
            <pc:sldMk cId="1734456366" sldId="315"/>
            <ac:spMk id="46" creationId="{F9CEE0B5-189A-467A-9BDD-4969640749E7}"/>
          </ac:spMkLst>
        </pc:spChg>
        <pc:spChg chg="add del">
          <ac:chgData name="Markéta Zandlová" userId="f597e985-6016-45b0-9e05-c32aa333b728" providerId="ADAL" clId="{F81248EB-D433-4CA6-8AAF-88143DF73C9A}" dt="2021-03-01T12:33:46.889" v="2548" actId="26606"/>
          <ac:spMkLst>
            <pc:docMk/>
            <pc:sldMk cId="1734456366" sldId="315"/>
            <ac:spMk id="50" creationId="{7B831B6F-405A-4B47-B9BB-5CA88F285844}"/>
          </ac:spMkLst>
        </pc:spChg>
        <pc:spChg chg="add del">
          <ac:chgData name="Markéta Zandlová" userId="f597e985-6016-45b0-9e05-c32aa333b728" providerId="ADAL" clId="{F81248EB-D433-4CA6-8AAF-88143DF73C9A}" dt="2021-03-01T12:33:46.889" v="2548" actId="26606"/>
          <ac:spMkLst>
            <pc:docMk/>
            <pc:sldMk cId="1734456366" sldId="315"/>
            <ac:spMk id="52" creationId="{15109354-9C5D-4F8C-B0E6-D1043C7BF20A}"/>
          </ac:spMkLst>
        </pc:spChg>
        <pc:spChg chg="add del">
          <ac:chgData name="Markéta Zandlová" userId="f597e985-6016-45b0-9e05-c32aa333b728" providerId="ADAL" clId="{F81248EB-D433-4CA6-8AAF-88143DF73C9A}" dt="2021-03-01T12:33:46.889" v="2548" actId="26606"/>
          <ac:spMkLst>
            <pc:docMk/>
            <pc:sldMk cId="1734456366" sldId="315"/>
            <ac:spMk id="54" creationId="{49B530FE-A87D-41A0-A920-ADC6539EAA44}"/>
          </ac:spMkLst>
        </pc:spChg>
        <pc:spChg chg="add del">
          <ac:chgData name="Markéta Zandlová" userId="f597e985-6016-45b0-9e05-c32aa333b728" providerId="ADAL" clId="{F81248EB-D433-4CA6-8AAF-88143DF73C9A}" dt="2021-03-01T12:34:03.575" v="2552" actId="26606"/>
          <ac:spMkLst>
            <pc:docMk/>
            <pc:sldMk cId="1734456366" sldId="315"/>
            <ac:spMk id="56" creationId="{2B97F24A-32CE-4C1C-A50D-3016B394DCFB}"/>
          </ac:spMkLst>
        </pc:spChg>
        <pc:spChg chg="add del">
          <ac:chgData name="Markéta Zandlová" userId="f597e985-6016-45b0-9e05-c32aa333b728" providerId="ADAL" clId="{F81248EB-D433-4CA6-8AAF-88143DF73C9A}" dt="2021-03-01T12:34:03.575" v="2552" actId="26606"/>
          <ac:spMkLst>
            <pc:docMk/>
            <pc:sldMk cId="1734456366" sldId="315"/>
            <ac:spMk id="57" creationId="{CD8B4F24-440B-49E9-B85D-733523DC064B}"/>
          </ac:spMkLst>
        </pc:spChg>
        <pc:spChg chg="add del">
          <ac:chgData name="Markéta Zandlová" userId="f597e985-6016-45b0-9e05-c32aa333b728" providerId="ADAL" clId="{F81248EB-D433-4CA6-8AAF-88143DF73C9A}" dt="2021-03-01T12:34:15.812" v="2554" actId="26606"/>
          <ac:spMkLst>
            <pc:docMk/>
            <pc:sldMk cId="1734456366" sldId="315"/>
            <ac:spMk id="62" creationId="{D12DDE76-C203-4047-9998-63900085B5E8}"/>
          </ac:spMkLst>
        </pc:spChg>
        <pc:spChg chg="add">
          <ac:chgData name="Markéta Zandlová" userId="f597e985-6016-45b0-9e05-c32aa333b728" providerId="ADAL" clId="{F81248EB-D433-4CA6-8AAF-88143DF73C9A}" dt="2021-03-01T12:34:15.812" v="2554" actId="26606"/>
          <ac:spMkLst>
            <pc:docMk/>
            <pc:sldMk cId="1734456366" sldId="315"/>
            <ac:spMk id="67" creationId="{665DBBEF-238B-476B-96AB-8AAC3224ECEA}"/>
          </ac:spMkLst>
        </pc:spChg>
        <pc:spChg chg="add">
          <ac:chgData name="Markéta Zandlová" userId="f597e985-6016-45b0-9e05-c32aa333b728" providerId="ADAL" clId="{F81248EB-D433-4CA6-8AAF-88143DF73C9A}" dt="2021-03-01T12:34:15.812" v="2554" actId="26606"/>
          <ac:spMkLst>
            <pc:docMk/>
            <pc:sldMk cId="1734456366" sldId="315"/>
            <ac:spMk id="69" creationId="{3FCFB1DE-0B7E-48CC-BA90-B2AB0889F9D6}"/>
          </ac:spMkLst>
        </pc:spChg>
        <pc:grpChg chg="add del">
          <ac:chgData name="Markéta Zandlová" userId="f597e985-6016-45b0-9e05-c32aa333b728" providerId="ADAL" clId="{F81248EB-D433-4CA6-8AAF-88143DF73C9A}" dt="2021-03-01T12:31:13.895" v="2531" actId="26606"/>
          <ac:grpSpMkLst>
            <pc:docMk/>
            <pc:sldMk cId="1734456366" sldId="315"/>
            <ac:grpSpMk id="14" creationId="{1DE889C7-FAD6-4397-98E2-05D503484459}"/>
          </ac:grpSpMkLst>
        </pc:grpChg>
        <pc:grpChg chg="add del">
          <ac:chgData name="Markéta Zandlová" userId="f597e985-6016-45b0-9e05-c32aa333b728" providerId="ADAL" clId="{F81248EB-D433-4CA6-8AAF-88143DF73C9A}" dt="2021-03-01T12:32:04.309" v="2545" actId="26606"/>
          <ac:grpSpMkLst>
            <pc:docMk/>
            <pc:sldMk cId="1734456366" sldId="315"/>
            <ac:grpSpMk id="38" creationId="{1DE889C7-FAD6-4397-98E2-05D503484459}"/>
          </ac:grpSpMkLst>
        </pc:grpChg>
        <pc:picChg chg="add del mod ord">
          <ac:chgData name="Markéta Zandlová" userId="f597e985-6016-45b0-9e05-c32aa333b728" providerId="ADAL" clId="{F81248EB-D433-4CA6-8AAF-88143DF73C9A}" dt="2021-03-01T13:09:51.612" v="2669" actId="478"/>
          <ac:picMkLst>
            <pc:docMk/>
            <pc:sldMk cId="1734456366" sldId="315"/>
            <ac:picMk id="5" creationId="{17388BF7-5B24-4A74-A2CC-AB88B8B52D86}"/>
          </ac:picMkLst>
        </pc:picChg>
        <pc:picChg chg="add mod ord">
          <ac:chgData name="Markéta Zandlová" userId="f597e985-6016-45b0-9e05-c32aa333b728" providerId="ADAL" clId="{F81248EB-D433-4CA6-8AAF-88143DF73C9A}" dt="2021-03-01T13:24:38.198" v="2673" actId="14100"/>
          <ac:picMkLst>
            <pc:docMk/>
            <pc:sldMk cId="1734456366" sldId="315"/>
            <ac:picMk id="17" creationId="{9F59E23E-1C07-4F05-9577-6C5F21749D61}"/>
          </ac:picMkLst>
        </pc:picChg>
      </pc:sldChg>
      <pc:sldChg chg="addSp delSp modSp new mod">
        <pc:chgData name="Markéta Zandlová" userId="f597e985-6016-45b0-9e05-c32aa333b728" providerId="ADAL" clId="{F81248EB-D433-4CA6-8AAF-88143DF73C9A}" dt="2021-03-01T13:37:19.904" v="2727" actId="404"/>
        <pc:sldMkLst>
          <pc:docMk/>
          <pc:sldMk cId="420064905" sldId="316"/>
        </pc:sldMkLst>
        <pc:spChg chg="mod">
          <ac:chgData name="Markéta Zandlová" userId="f597e985-6016-45b0-9e05-c32aa333b728" providerId="ADAL" clId="{F81248EB-D433-4CA6-8AAF-88143DF73C9A}" dt="2021-03-01T13:37:19.904" v="2727" actId="404"/>
          <ac:spMkLst>
            <pc:docMk/>
            <pc:sldMk cId="420064905" sldId="316"/>
            <ac:spMk id="2" creationId="{1580067D-1581-43C9-8222-82C4C0BD727E}"/>
          </ac:spMkLst>
        </pc:spChg>
        <pc:spChg chg="del mod">
          <ac:chgData name="Markéta Zandlová" userId="f597e985-6016-45b0-9e05-c32aa333b728" providerId="ADAL" clId="{F81248EB-D433-4CA6-8AAF-88143DF73C9A}" dt="2021-03-01T12:47:09.445" v="2609" actId="22"/>
          <ac:spMkLst>
            <pc:docMk/>
            <pc:sldMk cId="420064905" sldId="316"/>
            <ac:spMk id="3" creationId="{571FB01C-5211-4EE9-B4DE-3B2E5390E7F9}"/>
          </ac:spMkLst>
        </pc:spChg>
        <pc:picChg chg="add mod ord">
          <ac:chgData name="Markéta Zandlová" userId="f597e985-6016-45b0-9e05-c32aa333b728" providerId="ADAL" clId="{F81248EB-D433-4CA6-8AAF-88143DF73C9A}" dt="2021-03-01T12:47:22.372" v="2611" actId="14100"/>
          <ac:picMkLst>
            <pc:docMk/>
            <pc:sldMk cId="420064905" sldId="316"/>
            <ac:picMk id="5" creationId="{21383BD4-BEE8-42C5-A8F3-D4C356940171}"/>
          </ac:picMkLst>
        </pc:picChg>
      </pc:sldChg>
      <pc:sldChg chg="addSp delSp modSp new del mod">
        <pc:chgData name="Markéta Zandlová" userId="f597e985-6016-45b0-9e05-c32aa333b728" providerId="ADAL" clId="{F81248EB-D433-4CA6-8AAF-88143DF73C9A}" dt="2021-03-01T12:29:53.121" v="2475" actId="680"/>
        <pc:sldMkLst>
          <pc:docMk/>
          <pc:sldMk cId="1617236676" sldId="316"/>
        </pc:sldMkLst>
        <pc:picChg chg="add del mod">
          <ac:chgData name="Markéta Zandlová" userId="f597e985-6016-45b0-9e05-c32aa333b728" providerId="ADAL" clId="{F81248EB-D433-4CA6-8AAF-88143DF73C9A}" dt="2021-03-01T12:29:49.686" v="2474"/>
          <ac:picMkLst>
            <pc:docMk/>
            <pc:sldMk cId="1617236676" sldId="316"/>
            <ac:picMk id="2" creationId="{F4250FBB-B535-4447-ACFA-0E9811D8A60B}"/>
          </ac:picMkLst>
        </pc:picChg>
      </pc:sldChg>
      <pc:sldChg chg="new del">
        <pc:chgData name="Markéta Zandlová" userId="f597e985-6016-45b0-9e05-c32aa333b728" providerId="ADAL" clId="{F81248EB-D433-4CA6-8AAF-88143DF73C9A}" dt="2021-03-01T12:35:08.753" v="2567" actId="47"/>
        <pc:sldMkLst>
          <pc:docMk/>
          <pc:sldMk cId="4293531011" sldId="316"/>
        </pc:sldMkLst>
      </pc:sldChg>
      <pc:sldChg chg="modSp new add del mod">
        <pc:chgData name="Markéta Zandlová" userId="f597e985-6016-45b0-9e05-c32aa333b728" providerId="ADAL" clId="{F81248EB-D433-4CA6-8AAF-88143DF73C9A}" dt="2021-03-01T13:36:46.487" v="2695" actId="14100"/>
        <pc:sldMkLst>
          <pc:docMk/>
          <pc:sldMk cId="2258154563" sldId="317"/>
        </pc:sldMkLst>
        <pc:spChg chg="mod">
          <ac:chgData name="Markéta Zandlová" userId="f597e985-6016-45b0-9e05-c32aa333b728" providerId="ADAL" clId="{F81248EB-D433-4CA6-8AAF-88143DF73C9A}" dt="2021-03-01T13:36:46.487" v="2695" actId="14100"/>
          <ac:spMkLst>
            <pc:docMk/>
            <pc:sldMk cId="2258154563" sldId="317"/>
            <ac:spMk id="2" creationId="{15C82B1A-3247-4398-9E14-8EFB7841F878}"/>
          </ac:spMkLst>
        </pc:spChg>
        <pc:picChg chg="mod">
          <ac:chgData name="Markéta Zandlová" userId="f597e985-6016-45b0-9e05-c32aa333b728" providerId="ADAL" clId="{F81248EB-D433-4CA6-8AAF-88143DF73C9A}" dt="2021-03-01T13:36:09.960" v="2684" actId="1076"/>
          <ac:picMkLst>
            <pc:docMk/>
            <pc:sldMk cId="2258154563" sldId="317"/>
            <ac:picMk id="1026" creationId="{E1E0F7DF-75CA-4558-A383-0B14BC74CC76}"/>
          </ac:picMkLst>
        </pc:picChg>
      </pc:sldChg>
      <pc:sldChg chg="addSp delSp modSp">
        <pc:chgData name="Markéta Zandlová" userId="f597e985-6016-45b0-9e05-c32aa333b728" providerId="ADAL" clId="{F81248EB-D433-4CA6-8AAF-88143DF73C9A}" dt="2021-03-01T12:57:09.036" v="2667"/>
        <pc:sldMkLst>
          <pc:docMk/>
          <pc:sldMk cId="3589790157" sldId="317"/>
        </pc:sldMkLst>
        <pc:spChg chg="del">
          <ac:chgData name="Markéta Zandlová" userId="f597e985-6016-45b0-9e05-c32aa333b728" providerId="ADAL" clId="{F81248EB-D433-4CA6-8AAF-88143DF73C9A}" dt="2021-03-01T12:57:09.036" v="2667"/>
          <ac:spMkLst>
            <pc:docMk/>
            <pc:sldMk cId="3589790157" sldId="317"/>
            <ac:spMk id="3" creationId="{07A0BD61-B445-4E6B-A41C-ADFCB1F65C74}"/>
          </ac:spMkLst>
        </pc:spChg>
        <pc:picChg chg="add mod">
          <ac:chgData name="Markéta Zandlová" userId="f597e985-6016-45b0-9e05-c32aa333b728" providerId="ADAL" clId="{F81248EB-D433-4CA6-8AAF-88143DF73C9A}" dt="2021-03-01T12:57:09.036" v="2667"/>
          <ac:picMkLst>
            <pc:docMk/>
            <pc:sldMk cId="3589790157" sldId="317"/>
            <ac:picMk id="1026" creationId="{E1E0F7DF-75CA-4558-A383-0B14BC74CC7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00066-F36C-4189-8756-6BAD674A820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34EFC6B-0B71-4B11-8A40-1C229095D2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CAA1572-C768-42D2-B799-85C8547295A2}"/>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6A772913-3751-4156-B31B-A929465EB51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DB53108-D168-4566-9221-4FD885D56A20}"/>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510053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CB9E2-33AC-40A0-9BD7-299F58BE709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9C590F5-D770-4BCE-BEF6-3C5B2FD3D52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CFF53F7-50BD-4CA0-85E1-9620A2FD2E5B}"/>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06A531FD-228F-4A63-B2C5-C4709874CD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DABE83-38FC-49CF-B195-142F636A4CD5}"/>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299340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90AB250-4EF6-4230-BF9A-5FD1B808125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9BA5863-8952-4BC0-B4B5-2F807B2BE70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585DB84-C2C6-4029-960B-F1029619D162}"/>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DAC227CA-1282-480C-9758-54C3C4745E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7E493A-175C-4B75-9F25-D52C22083902}"/>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104694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0E92DB-819A-4859-BFA9-7EC3B265F3F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B4D6CAB-5B4A-4B55-8B96-F5AC912CB4D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6F5ECD-B342-4616-8A7B-AB957D1F755E}"/>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4F7924C6-B41C-4512-85B8-43FACBCEB0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466C84-3F15-4134-810B-EC734C110A85}"/>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3874981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F0714E-7EA6-4F85-A1DF-1D4B96C2889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84F0400-9C74-4BC8-BD6D-06F4069BB1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6298B6B-D996-48EE-9C9A-B12BC5085A9F}"/>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E1ADE9EC-F32B-4367-AED7-B65C152550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44BAD09-C304-49D4-B675-931FD1EC6865}"/>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4097991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7DF674-5741-4E8C-84CD-EDBF99F7AAA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25590A7-8BFC-4389-A9C2-6AA0AC57E1D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086A5A1-6A05-4C59-9861-73C4DBBFCE9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CFF684D-6CAC-4E79-89E7-C3784B2D4969}"/>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6" name="Zástupný symbol pro zápatí 5">
            <a:extLst>
              <a:ext uri="{FF2B5EF4-FFF2-40B4-BE49-F238E27FC236}">
                <a16:creationId xmlns:a16="http://schemas.microsoft.com/office/drawing/2014/main" id="{B76A4D7D-7B7C-4CD9-9FD7-4EA3E269253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8A11A12-248F-4CCE-925D-989A3AF68D09}"/>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387056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078606-2C78-48D5-92CD-02E3CD6073F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44AFEC8-F73B-4BB9-8420-730F66A924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D8BB974-25C8-403A-BC38-0E7F08E50F6B}"/>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02BB0EFC-D79E-494F-B92E-BC2FDA3E11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9B49F61-426C-488A-A7E1-64657777F76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2488604-36DC-47CA-A4D9-EDDC1B10C5EF}"/>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8" name="Zástupný symbol pro zápatí 7">
            <a:extLst>
              <a:ext uri="{FF2B5EF4-FFF2-40B4-BE49-F238E27FC236}">
                <a16:creationId xmlns:a16="http://schemas.microsoft.com/office/drawing/2014/main" id="{B799A5C5-C9E9-4658-A693-A00A33C9E71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FE9EFC6-A754-476A-9479-580EADCC546C}"/>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373983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F8676-8103-45BC-869F-D46AAE1B53F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F34DE46-5F4E-4E20-9D5E-9F108159DD56}"/>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4" name="Zástupný symbol pro zápatí 3">
            <a:extLst>
              <a:ext uri="{FF2B5EF4-FFF2-40B4-BE49-F238E27FC236}">
                <a16:creationId xmlns:a16="http://schemas.microsoft.com/office/drawing/2014/main" id="{DC405DE8-5544-4E90-B613-3DA4A137EEB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B5D3B27-7323-4B60-B568-C5A7CE55A48C}"/>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101207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B73FCB-78C9-4B36-B23A-D7F2D1B404B4}"/>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3" name="Zástupný symbol pro zápatí 2">
            <a:extLst>
              <a:ext uri="{FF2B5EF4-FFF2-40B4-BE49-F238E27FC236}">
                <a16:creationId xmlns:a16="http://schemas.microsoft.com/office/drawing/2014/main" id="{47424071-785F-4912-8047-CF29CCA1226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30A28B3-CB6E-4966-8A9A-565B5A9982B7}"/>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118788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1D3954-99C9-4C8E-95BC-FDD1D960566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5244D3B-5A29-4F32-80C7-4485676CC7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A84CDDF-D5E8-438C-89CC-704A8076D9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0C3FCA-9EF4-4088-86B1-153AD662CECA}"/>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6" name="Zástupný symbol pro zápatí 5">
            <a:extLst>
              <a:ext uri="{FF2B5EF4-FFF2-40B4-BE49-F238E27FC236}">
                <a16:creationId xmlns:a16="http://schemas.microsoft.com/office/drawing/2014/main" id="{248B5EB0-8F13-4475-A17E-9AD2FCD7E48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F6753A-D009-4007-A4AD-236A6BD52A68}"/>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4093728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0B92A-C886-4453-9A9A-3A5130561A3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91298CC-CCBF-444B-9CA2-E8EEDF3F43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FF4F048-C99D-4F3F-845D-C92A7035FA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3DD24EE-C3D7-4537-8D4E-4BA2F1C86F13}"/>
              </a:ext>
            </a:extLst>
          </p:cNvPr>
          <p:cNvSpPr>
            <a:spLocks noGrp="1"/>
          </p:cNvSpPr>
          <p:nvPr>
            <p:ph type="dt" sz="half" idx="10"/>
          </p:nvPr>
        </p:nvSpPr>
        <p:spPr/>
        <p:txBody>
          <a:bodyPr/>
          <a:lstStyle/>
          <a:p>
            <a:fld id="{54C4AB5F-45D1-4979-A004-ACC0922C5780}" type="datetimeFigureOut">
              <a:rPr lang="cs-CZ" smtClean="0"/>
              <a:t>01.03.2021</a:t>
            </a:fld>
            <a:endParaRPr lang="cs-CZ"/>
          </a:p>
        </p:txBody>
      </p:sp>
      <p:sp>
        <p:nvSpPr>
          <p:cNvPr id="6" name="Zástupný symbol pro zápatí 5">
            <a:extLst>
              <a:ext uri="{FF2B5EF4-FFF2-40B4-BE49-F238E27FC236}">
                <a16:creationId xmlns:a16="http://schemas.microsoft.com/office/drawing/2014/main" id="{094D7F4D-F74A-46DE-9B95-9677A5EB94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DE70E-A257-45DB-A8A2-774DCC404602}"/>
              </a:ext>
            </a:extLst>
          </p:cNvPr>
          <p:cNvSpPr>
            <a:spLocks noGrp="1"/>
          </p:cNvSpPr>
          <p:nvPr>
            <p:ph type="sldNum" sz="quarter" idx="12"/>
          </p:nvPr>
        </p:nvSpPr>
        <p:spPr/>
        <p:txBody>
          <a:bodyPr/>
          <a:lstStyle/>
          <a:p>
            <a:fld id="{BBC37658-1836-4581-86A1-3FFA567F9A5E}" type="slidenum">
              <a:rPr lang="cs-CZ" smtClean="0"/>
              <a:t>‹#›</a:t>
            </a:fld>
            <a:endParaRPr lang="cs-CZ"/>
          </a:p>
        </p:txBody>
      </p:sp>
    </p:spTree>
    <p:extLst>
      <p:ext uri="{BB962C8B-B14F-4D97-AF65-F5344CB8AC3E}">
        <p14:creationId xmlns:p14="http://schemas.microsoft.com/office/powerpoint/2010/main" val="318719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B887DE3-17F3-41BE-AFBC-9958473615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25998E7-C53C-4573-AF60-398F52CC2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448F32A-1722-4A19-8AA1-52536DC494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4AB5F-45D1-4979-A004-ACC0922C5780}" type="datetimeFigureOut">
              <a:rPr lang="cs-CZ" smtClean="0"/>
              <a:t>01.03.2021</a:t>
            </a:fld>
            <a:endParaRPr lang="cs-CZ"/>
          </a:p>
        </p:txBody>
      </p:sp>
      <p:sp>
        <p:nvSpPr>
          <p:cNvPr id="5" name="Zástupný symbol pro zápatí 4">
            <a:extLst>
              <a:ext uri="{FF2B5EF4-FFF2-40B4-BE49-F238E27FC236}">
                <a16:creationId xmlns:a16="http://schemas.microsoft.com/office/drawing/2014/main" id="{D0CD28B3-E952-49DC-8789-D51DD27FB7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47E8F94-D61F-450E-B23F-00AD8CEA4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37658-1836-4581-86A1-3FFA567F9A5E}" type="slidenum">
              <a:rPr lang="cs-CZ" smtClean="0"/>
              <a:t>‹#›</a:t>
            </a:fld>
            <a:endParaRPr lang="cs-CZ"/>
          </a:p>
        </p:txBody>
      </p:sp>
    </p:spTree>
    <p:extLst>
      <p:ext uri="{BB962C8B-B14F-4D97-AF65-F5344CB8AC3E}">
        <p14:creationId xmlns:p14="http://schemas.microsoft.com/office/powerpoint/2010/main" val="578413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65128484-DE54-4E19-A7B6-B36EF6897E43}"/>
              </a:ext>
            </a:extLst>
          </p:cNvPr>
          <p:cNvSpPr>
            <a:spLocks noGrp="1"/>
          </p:cNvSpPr>
          <p:nvPr>
            <p:ph type="ctrTitle"/>
          </p:nvPr>
        </p:nvSpPr>
        <p:spPr>
          <a:xfrm>
            <a:off x="4038600" y="1939159"/>
            <a:ext cx="7644627" cy="2751086"/>
          </a:xfrm>
        </p:spPr>
        <p:txBody>
          <a:bodyPr>
            <a:normAutofit/>
          </a:bodyPr>
          <a:lstStyle/>
          <a:p>
            <a:pPr algn="r"/>
            <a:r>
              <a:rPr lang="cs-CZ" dirty="0"/>
              <a:t>Co je etnografie</a:t>
            </a:r>
          </a:p>
        </p:txBody>
      </p:sp>
      <p:sp>
        <p:nvSpPr>
          <p:cNvPr id="3" name="Podnadpis 2">
            <a:extLst>
              <a:ext uri="{FF2B5EF4-FFF2-40B4-BE49-F238E27FC236}">
                <a16:creationId xmlns:a16="http://schemas.microsoft.com/office/drawing/2014/main" id="{A23C0FAA-A106-43EB-B8BF-07205E0580C8}"/>
              </a:ext>
            </a:extLst>
          </p:cNvPr>
          <p:cNvSpPr>
            <a:spLocks noGrp="1"/>
          </p:cNvSpPr>
          <p:nvPr>
            <p:ph type="subTitle" idx="1"/>
          </p:nvPr>
        </p:nvSpPr>
        <p:spPr>
          <a:xfrm>
            <a:off x="4038600" y="4782320"/>
            <a:ext cx="7644627" cy="1329443"/>
          </a:xfrm>
        </p:spPr>
        <p:txBody>
          <a:bodyPr>
            <a:normAutofit/>
          </a:bodyPr>
          <a:lstStyle/>
          <a:p>
            <a:pPr algn="r"/>
            <a:r>
              <a:rPr lang="cs-CZ" sz="2200" dirty="0"/>
              <a:t>Seminář I.</a:t>
            </a:r>
          </a:p>
          <a:p>
            <a:pPr algn="r"/>
            <a:r>
              <a:rPr lang="cs-CZ" sz="2200" dirty="0"/>
              <a:t> LS 2021</a:t>
            </a:r>
          </a:p>
          <a:p>
            <a:pPr algn="r"/>
            <a:r>
              <a:rPr lang="cs-CZ" sz="2200" dirty="0"/>
              <a:t>Markéta Zandlová, Ph.D.</a:t>
            </a:r>
          </a:p>
        </p:txBody>
      </p:sp>
    </p:spTree>
    <p:extLst>
      <p:ext uri="{BB962C8B-B14F-4D97-AF65-F5344CB8AC3E}">
        <p14:creationId xmlns:p14="http://schemas.microsoft.com/office/powerpoint/2010/main" val="187759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9" name="TextovéPole 8">
            <a:extLst>
              <a:ext uri="{FF2B5EF4-FFF2-40B4-BE49-F238E27FC236}">
                <a16:creationId xmlns:a16="http://schemas.microsoft.com/office/drawing/2014/main" id="{63C21C47-FB48-46FE-83FD-5F78F7BFBE9C}"/>
              </a:ext>
            </a:extLst>
          </p:cNvPr>
          <p:cNvSpPr txBox="1"/>
          <p:nvPr/>
        </p:nvSpPr>
        <p:spPr>
          <a:xfrm>
            <a:off x="841246" y="673770"/>
            <a:ext cx="3644489" cy="2414488"/>
          </a:xfrm>
          <a:prstGeom prst="rect">
            <a:avLst/>
          </a:prstGeom>
        </p:spPr>
        <p:txBody>
          <a:bodyPr vert="horz" lIns="91440" tIns="45720" rIns="91440" bIns="45720" rtlCol="0" anchor="t">
            <a:normAutofit/>
          </a:bodyPr>
          <a:lstStyle/>
          <a:p>
            <a:pPr marL="0" indent="0">
              <a:lnSpc>
                <a:spcPct val="90000"/>
              </a:lnSpc>
              <a:spcBef>
                <a:spcPct val="0"/>
              </a:spcBef>
              <a:spcAft>
                <a:spcPts val="600"/>
              </a:spcAft>
              <a:defRPr/>
            </a:pPr>
            <a:r>
              <a:rPr lang="en-US" altLang="cs-CZ" sz="4600" b="1" kern="1200" dirty="0">
                <a:solidFill>
                  <a:srgbClr val="FFFFFF"/>
                </a:solidFill>
                <a:latin typeface="+mj-lt"/>
                <a:ea typeface="+mj-ea"/>
                <a:cs typeface="+mj-cs"/>
              </a:rPr>
              <a:t>Post-</a:t>
            </a:r>
            <a:r>
              <a:rPr lang="en-US" altLang="cs-CZ" sz="4600" b="1" kern="1200" dirty="0" err="1">
                <a:solidFill>
                  <a:srgbClr val="FFFFFF"/>
                </a:solidFill>
                <a:latin typeface="+mj-lt"/>
                <a:ea typeface="+mj-ea"/>
                <a:cs typeface="+mj-cs"/>
              </a:rPr>
              <a:t>koloniální</a:t>
            </a:r>
            <a:r>
              <a:rPr lang="en-US" altLang="cs-CZ" sz="4600" b="1" kern="1200" dirty="0">
                <a:solidFill>
                  <a:srgbClr val="FFFFFF"/>
                </a:solidFill>
                <a:latin typeface="+mj-lt"/>
                <a:ea typeface="+mj-ea"/>
                <a:cs typeface="+mj-cs"/>
              </a:rPr>
              <a:t> </a:t>
            </a:r>
            <a:r>
              <a:rPr lang="en-US" altLang="cs-CZ" sz="4600" b="1" kern="1200" dirty="0" err="1">
                <a:solidFill>
                  <a:srgbClr val="FFFFFF"/>
                </a:solidFill>
                <a:latin typeface="+mj-lt"/>
                <a:ea typeface="+mj-ea"/>
                <a:cs typeface="+mj-cs"/>
              </a:rPr>
              <a:t>kritika</a:t>
            </a:r>
            <a:r>
              <a:rPr lang="en-US" altLang="cs-CZ" sz="4600" b="1" kern="1200" dirty="0">
                <a:solidFill>
                  <a:srgbClr val="FFFFFF"/>
                </a:solidFill>
                <a:latin typeface="+mj-lt"/>
                <a:ea typeface="+mj-ea"/>
                <a:cs typeface="+mj-cs"/>
              </a:rPr>
              <a:t> a </a:t>
            </a:r>
            <a:r>
              <a:rPr lang="en-US" altLang="cs-CZ" sz="4600" b="1" kern="1200" dirty="0" err="1">
                <a:solidFill>
                  <a:srgbClr val="FFFFFF"/>
                </a:solidFill>
                <a:latin typeface="+mj-lt"/>
                <a:ea typeface="+mj-ea"/>
                <a:cs typeface="+mj-cs"/>
              </a:rPr>
              <a:t>reflexe</a:t>
            </a:r>
            <a:endParaRPr lang="en-US" altLang="cs-CZ" sz="4600" b="1" kern="1200" dirty="0">
              <a:solidFill>
                <a:srgbClr val="FFFFFF"/>
              </a:solidFill>
              <a:latin typeface="+mj-lt"/>
              <a:ea typeface="+mj-ea"/>
              <a:cs typeface="+mj-cs"/>
            </a:endParaRPr>
          </a:p>
        </p:txBody>
      </p:sp>
      <p:sp>
        <p:nvSpPr>
          <p:cNvPr id="16386" name="Rectangle 3">
            <a:extLst>
              <a:ext uri="{FF2B5EF4-FFF2-40B4-BE49-F238E27FC236}">
                <a16:creationId xmlns:a16="http://schemas.microsoft.com/office/drawing/2014/main" id="{92475282-1B88-429F-921B-C70818BF089C}"/>
              </a:ext>
            </a:extLst>
          </p:cNvPr>
          <p:cNvSpPr>
            <a:spLocks noGrp="1" noChangeArrowheads="1"/>
          </p:cNvSpPr>
          <p:nvPr>
            <p:ph sz="quarter" idx="1"/>
          </p:nvPr>
        </p:nvSpPr>
        <p:spPr>
          <a:xfrm>
            <a:off x="5829300" y="882315"/>
            <a:ext cx="5521453" cy="5294647"/>
          </a:xfrm>
        </p:spPr>
        <p:txBody>
          <a:bodyPr vert="horz" lIns="91440" tIns="45720" rIns="91440" bIns="45720" rtlCol="0">
            <a:normAutofit/>
          </a:bodyPr>
          <a:lstStyle/>
          <a:p>
            <a:pPr>
              <a:spcBef>
                <a:spcPct val="50000"/>
              </a:spcBef>
              <a:defRPr/>
            </a:pPr>
            <a:endParaRPr lang="en-US" altLang="cs-CZ" sz="2200" dirty="0"/>
          </a:p>
          <a:p>
            <a:pPr>
              <a:spcBef>
                <a:spcPct val="50000"/>
              </a:spcBef>
              <a:defRPr/>
            </a:pPr>
            <a:endParaRPr lang="cs-CZ" altLang="cs-CZ" sz="2200" dirty="0"/>
          </a:p>
          <a:p>
            <a:pPr>
              <a:spcBef>
                <a:spcPct val="50000"/>
              </a:spcBef>
              <a:defRPr/>
            </a:pPr>
            <a:r>
              <a:rPr lang="en-US" altLang="cs-CZ" sz="2400" dirty="0"/>
              <a:t>jak </a:t>
            </a:r>
            <a:r>
              <a:rPr lang="en-US" altLang="cs-CZ" sz="2400" dirty="0" err="1"/>
              <a:t>nerovné</a:t>
            </a:r>
            <a:r>
              <a:rPr lang="en-US" altLang="cs-CZ" sz="2400" dirty="0"/>
              <a:t> </a:t>
            </a:r>
            <a:r>
              <a:rPr lang="en-US" altLang="cs-CZ" sz="2400" dirty="0" err="1"/>
              <a:t>rozvržení</a:t>
            </a:r>
            <a:r>
              <a:rPr lang="en-US" altLang="cs-CZ" sz="2400" dirty="0"/>
              <a:t> </a:t>
            </a:r>
            <a:r>
              <a:rPr lang="en-US" altLang="cs-CZ" sz="2400" dirty="0" err="1"/>
              <a:t>sil</a:t>
            </a:r>
            <a:r>
              <a:rPr lang="en-US" altLang="cs-CZ" sz="2400" dirty="0"/>
              <a:t> </a:t>
            </a:r>
            <a:r>
              <a:rPr lang="en-US" altLang="cs-CZ" sz="2400" dirty="0" err="1"/>
              <a:t>ovlivňovalo</a:t>
            </a:r>
            <a:r>
              <a:rPr lang="en-US" altLang="cs-CZ" sz="2400" dirty="0"/>
              <a:t> </a:t>
            </a:r>
            <a:r>
              <a:rPr lang="en-US" altLang="cs-CZ" sz="2400" dirty="0" err="1"/>
              <a:t>praktické</a:t>
            </a:r>
            <a:r>
              <a:rPr lang="en-US" altLang="cs-CZ" sz="2400" dirty="0"/>
              <a:t> </a:t>
            </a:r>
            <a:r>
              <a:rPr lang="en-US" altLang="cs-CZ" sz="2400" b="1" dirty="0" err="1"/>
              <a:t>podmínky</a:t>
            </a:r>
            <a:r>
              <a:rPr lang="en-US" altLang="cs-CZ" sz="2400" b="1" dirty="0"/>
              <a:t> </a:t>
            </a:r>
            <a:r>
              <a:rPr lang="en-US" altLang="cs-CZ" sz="2400" b="1" dirty="0" err="1"/>
              <a:t>antropologického</a:t>
            </a:r>
            <a:r>
              <a:rPr lang="en-US" altLang="cs-CZ" sz="2400" b="1" dirty="0"/>
              <a:t> </a:t>
            </a:r>
            <a:r>
              <a:rPr lang="en-US" altLang="cs-CZ" sz="2400" b="1" dirty="0" err="1"/>
              <a:t>výzkumu</a:t>
            </a:r>
            <a:r>
              <a:rPr lang="en-US" altLang="cs-CZ" sz="2400" b="1" dirty="0"/>
              <a:t> </a:t>
            </a:r>
            <a:r>
              <a:rPr lang="en-US" altLang="cs-CZ" sz="2400" dirty="0"/>
              <a:t>?</a:t>
            </a:r>
          </a:p>
          <a:p>
            <a:pPr>
              <a:spcBef>
                <a:spcPct val="50000"/>
              </a:spcBef>
              <a:defRPr/>
            </a:pPr>
            <a:r>
              <a:rPr lang="en-US" altLang="cs-CZ" sz="2400" dirty="0"/>
              <a:t>jak </a:t>
            </a:r>
            <a:r>
              <a:rPr lang="en-US" altLang="cs-CZ" sz="2400" dirty="0" err="1"/>
              <a:t>ovlivňovalo</a:t>
            </a:r>
            <a:r>
              <a:rPr lang="en-US" altLang="cs-CZ" sz="2400" dirty="0"/>
              <a:t> </a:t>
            </a:r>
            <a:r>
              <a:rPr lang="en-US" altLang="cs-CZ" sz="2400" dirty="0" err="1"/>
              <a:t>způsob</a:t>
            </a:r>
            <a:r>
              <a:rPr lang="en-US" altLang="cs-CZ" sz="2400" dirty="0"/>
              <a:t> </a:t>
            </a:r>
            <a:r>
              <a:rPr lang="en-US" altLang="cs-CZ" sz="2400" b="1" dirty="0" err="1"/>
              <a:t>vnímání</a:t>
            </a:r>
            <a:r>
              <a:rPr lang="en-US" altLang="cs-CZ" sz="2400" b="1" dirty="0"/>
              <a:t> a </a:t>
            </a:r>
            <a:r>
              <a:rPr lang="en-US" altLang="cs-CZ" sz="2400" b="1" dirty="0" err="1"/>
              <a:t>popisu</a:t>
            </a:r>
            <a:r>
              <a:rPr lang="en-US" altLang="cs-CZ" sz="2400" b="1" dirty="0"/>
              <a:t> </a:t>
            </a:r>
            <a:r>
              <a:rPr lang="en-US" altLang="cs-CZ" sz="2400" dirty="0" err="1"/>
              <a:t>cizích</a:t>
            </a:r>
            <a:r>
              <a:rPr lang="en-US" altLang="cs-CZ" sz="2400" dirty="0"/>
              <a:t> </a:t>
            </a:r>
            <a:r>
              <a:rPr lang="en-US" altLang="cs-CZ" sz="2400" dirty="0" err="1"/>
              <a:t>společností</a:t>
            </a:r>
            <a:r>
              <a:rPr lang="en-US" altLang="cs-CZ" sz="2400" dirty="0"/>
              <a:t> ?</a:t>
            </a:r>
          </a:p>
          <a:p>
            <a:pPr>
              <a:spcBef>
                <a:spcPct val="50000"/>
              </a:spcBef>
              <a:defRPr/>
            </a:pPr>
            <a:r>
              <a:rPr lang="en-US" altLang="cs-CZ" sz="2400" dirty="0"/>
              <a:t>jak </a:t>
            </a:r>
            <a:r>
              <a:rPr lang="en-US" altLang="cs-CZ" sz="2400" dirty="0" err="1"/>
              <a:t>byly</a:t>
            </a:r>
            <a:r>
              <a:rPr lang="en-US" altLang="cs-CZ" sz="2400" dirty="0"/>
              <a:t> </a:t>
            </a:r>
            <a:r>
              <a:rPr lang="en-US" altLang="cs-CZ" sz="2400" dirty="0" err="1"/>
              <a:t>poznatky</a:t>
            </a:r>
            <a:r>
              <a:rPr lang="en-US" altLang="cs-CZ" sz="2400" dirty="0"/>
              <a:t> </a:t>
            </a:r>
            <a:r>
              <a:rPr lang="en-US" altLang="cs-CZ" sz="2400" dirty="0" err="1"/>
              <a:t>antropologie</a:t>
            </a:r>
            <a:r>
              <a:rPr lang="en-US" altLang="cs-CZ" sz="2400" dirty="0"/>
              <a:t> </a:t>
            </a:r>
            <a:r>
              <a:rPr lang="en-US" altLang="cs-CZ" sz="2400" b="1" dirty="0" err="1"/>
              <a:t>používány</a:t>
            </a:r>
            <a:r>
              <a:rPr lang="en-US" altLang="cs-CZ" sz="2400" b="1" dirty="0"/>
              <a:t> </a:t>
            </a:r>
            <a:r>
              <a:rPr lang="en-US" altLang="cs-CZ" sz="2400" dirty="0"/>
              <a:t>?</a:t>
            </a:r>
          </a:p>
          <a:p>
            <a:pPr>
              <a:spcBef>
                <a:spcPct val="50000"/>
              </a:spcBef>
              <a:defRPr/>
            </a:pPr>
            <a:r>
              <a:rPr lang="en-US" altLang="cs-CZ" sz="2400" dirty="0"/>
              <a:t>jak se to </a:t>
            </a:r>
            <a:r>
              <a:rPr lang="en-US" altLang="cs-CZ" sz="2400" dirty="0" err="1"/>
              <a:t>má</a:t>
            </a:r>
            <a:r>
              <a:rPr lang="en-US" altLang="cs-CZ" sz="2400" dirty="0"/>
              <a:t> s </a:t>
            </a:r>
            <a:r>
              <a:rPr lang="en-US" altLang="cs-CZ" sz="2400" dirty="0" err="1"/>
              <a:t>antropologickým</a:t>
            </a:r>
            <a:r>
              <a:rPr lang="en-US" altLang="cs-CZ" sz="2400" dirty="0"/>
              <a:t> </a:t>
            </a:r>
            <a:r>
              <a:rPr lang="en-US" altLang="cs-CZ" sz="2400" dirty="0" err="1"/>
              <a:t>nárokem</a:t>
            </a:r>
            <a:r>
              <a:rPr lang="en-US" altLang="cs-CZ" sz="2400" dirty="0"/>
              <a:t> </a:t>
            </a:r>
            <a:r>
              <a:rPr lang="en-US" altLang="cs-CZ" sz="2400" dirty="0" err="1"/>
              <a:t>na</a:t>
            </a:r>
            <a:r>
              <a:rPr lang="en-US" altLang="cs-CZ" sz="2400" dirty="0"/>
              <a:t> </a:t>
            </a:r>
            <a:r>
              <a:rPr lang="en-US" altLang="cs-CZ" sz="2400" b="1" dirty="0" err="1"/>
              <a:t>politickou</a:t>
            </a:r>
            <a:r>
              <a:rPr lang="en-US" altLang="cs-CZ" sz="2400" b="1" dirty="0"/>
              <a:t> </a:t>
            </a:r>
            <a:r>
              <a:rPr lang="en-US" altLang="cs-CZ" sz="2400" b="1" dirty="0" err="1"/>
              <a:t>neutralitu</a:t>
            </a:r>
            <a:r>
              <a:rPr lang="en-US" altLang="cs-CZ" sz="2400" b="1" dirty="0"/>
              <a:t>, </a:t>
            </a:r>
            <a:r>
              <a:rPr lang="en-US" altLang="cs-CZ" sz="2400" b="1" dirty="0" err="1"/>
              <a:t>objektivitu</a:t>
            </a:r>
            <a:r>
              <a:rPr lang="en-US" altLang="cs-CZ" sz="2400" b="1" dirty="0"/>
              <a:t> </a:t>
            </a:r>
            <a:r>
              <a:rPr lang="en-US" altLang="cs-CZ" sz="2400" dirty="0"/>
              <a:t>?</a:t>
            </a:r>
          </a:p>
          <a:p>
            <a:pPr marL="0" indent="0">
              <a:buNone/>
              <a:defRPr/>
            </a:pPr>
            <a:r>
              <a:rPr lang="en-US" altLang="cs-CZ" sz="2200" i="1" dirty="0"/>
              <a:t>	</a:t>
            </a:r>
            <a:endParaRPr lang="en-US" altLang="cs-CZ"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410" name="Rectangle 3">
            <a:extLst>
              <a:ext uri="{FF2B5EF4-FFF2-40B4-BE49-F238E27FC236}">
                <a16:creationId xmlns:a16="http://schemas.microsoft.com/office/drawing/2014/main" id="{707AEFB6-2131-412F-A93A-F4FE5EC97E6B}"/>
              </a:ext>
            </a:extLst>
          </p:cNvPr>
          <p:cNvSpPr>
            <a:spLocks noGrp="1" noChangeArrowheads="1"/>
          </p:cNvSpPr>
          <p:nvPr>
            <p:ph sz="quarter" idx="1"/>
          </p:nvPr>
        </p:nvSpPr>
        <p:spPr>
          <a:xfrm>
            <a:off x="838200" y="771525"/>
            <a:ext cx="10515600" cy="5405438"/>
          </a:xfrm>
        </p:spPr>
        <p:txBody>
          <a:bodyPr>
            <a:normAutofit/>
          </a:bodyPr>
          <a:lstStyle/>
          <a:p>
            <a:pPr eaLnBrk="1" hangingPunct="1"/>
            <a:endParaRPr lang="cs-CZ" altLang="cs-CZ" sz="2200" dirty="0"/>
          </a:p>
          <a:p>
            <a:pPr eaLnBrk="1" hangingPunct="1"/>
            <a:r>
              <a:rPr lang="cs-CZ" altLang="cs-CZ" sz="2200" dirty="0"/>
              <a:t>Výzkumy (většinou) </a:t>
            </a:r>
            <a:r>
              <a:rPr lang="cs-CZ" altLang="cs-CZ" sz="2200" b="1" dirty="0"/>
              <a:t>nezpochybňovaly nerovnost</a:t>
            </a:r>
            <a:r>
              <a:rPr lang="cs-CZ" altLang="cs-CZ" sz="2200" dirty="0"/>
              <a:t>, kterou kolonialismus reprezentoval</a:t>
            </a:r>
          </a:p>
          <a:p>
            <a:pPr eaLnBrk="1" hangingPunct="1"/>
            <a:endParaRPr lang="cs-CZ" altLang="cs-CZ" sz="2200" dirty="0"/>
          </a:p>
          <a:p>
            <a:pPr eaLnBrk="1" hangingPunct="1"/>
            <a:r>
              <a:rPr lang="cs-CZ" altLang="cs-CZ" sz="2200" dirty="0"/>
              <a:t>antropologové často </a:t>
            </a:r>
            <a:r>
              <a:rPr lang="cs-CZ" altLang="cs-CZ" sz="2200" b="1" dirty="0"/>
              <a:t>nezkoumali samotný koloniální systém</a:t>
            </a:r>
            <a:r>
              <a:rPr lang="cs-CZ" altLang="cs-CZ" sz="2200" dirty="0"/>
              <a:t>, v jehož kontextu existovaly studované společnosti  = vlastně </a:t>
            </a:r>
            <a:r>
              <a:rPr lang="cs-CZ" altLang="cs-CZ" sz="2200" b="1" dirty="0"/>
              <a:t>způsob legitimizace situace</a:t>
            </a:r>
          </a:p>
          <a:p>
            <a:pPr eaLnBrk="1" hangingPunct="1"/>
            <a:endParaRPr lang="cs-CZ" altLang="cs-CZ" sz="2200" dirty="0"/>
          </a:p>
          <a:p>
            <a:pPr eaLnBrk="1" hangingPunct="1"/>
            <a:r>
              <a:rPr lang="cs-CZ" altLang="cs-CZ" sz="2200" dirty="0"/>
              <a:t>antropologické myšlení se formovalo v rámci </a:t>
            </a:r>
            <a:r>
              <a:rPr lang="cs-CZ" altLang="cs-CZ" sz="2200" b="1" dirty="0"/>
              <a:t>praktických podmínek kolonialismu </a:t>
            </a:r>
            <a:r>
              <a:rPr lang="cs-CZ" altLang="cs-CZ" sz="2200" dirty="0"/>
              <a:t>a utváření </a:t>
            </a:r>
            <a:r>
              <a:rPr lang="cs-CZ" altLang="cs-CZ" sz="2200" b="1" dirty="0"/>
              <a:t>mocenských pozic </a:t>
            </a:r>
            <a:r>
              <a:rPr lang="cs-CZ" altLang="cs-CZ" sz="2200" dirty="0"/>
              <a:t>mezi Západem a „třetím světem“</a:t>
            </a:r>
          </a:p>
          <a:p>
            <a:pPr eaLnBrk="1" hangingPunct="1"/>
            <a:endParaRPr lang="cs-CZ" altLang="cs-CZ" sz="2200" dirty="0"/>
          </a:p>
          <a:p>
            <a:pPr eaLnBrk="1" hangingPunct="1"/>
            <a:r>
              <a:rPr lang="cs-CZ" altLang="cs-CZ" sz="2200" dirty="0"/>
              <a:t>porozumění světu, které produkovala antropologie, </a:t>
            </a:r>
            <a:r>
              <a:rPr lang="cs-CZ" altLang="cs-CZ" sz="2200" b="1" dirty="0"/>
              <a:t>odpovídalo západnímu způsobu myšlení, racionalitě, klasifikacím, nazírání světa – západní epistemologii i ontologii</a:t>
            </a:r>
            <a:endParaRPr lang="cs-CZ" altLang="cs-CZ"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12290" name="Nadpis 1">
            <a:extLst>
              <a:ext uri="{FF2B5EF4-FFF2-40B4-BE49-F238E27FC236}">
                <a16:creationId xmlns:a16="http://schemas.microsoft.com/office/drawing/2014/main" id="{4C8EA487-6D97-4E60-8266-38F0596E936A}"/>
              </a:ext>
            </a:extLst>
          </p:cNvPr>
          <p:cNvSpPr>
            <a:spLocks noGrp="1"/>
          </p:cNvSpPr>
          <p:nvPr>
            <p:ph type="title"/>
          </p:nvPr>
        </p:nvSpPr>
        <p:spPr>
          <a:xfrm>
            <a:off x="841246" y="673770"/>
            <a:ext cx="3644489" cy="2414488"/>
          </a:xfrm>
        </p:spPr>
        <p:txBody>
          <a:bodyPr anchor="t">
            <a:normAutofit/>
          </a:bodyPr>
          <a:lstStyle/>
          <a:p>
            <a:pPr>
              <a:defRPr/>
            </a:pPr>
            <a:r>
              <a:rPr lang="cs-CZ" altLang="cs-CZ" sz="5400" b="1">
                <a:solidFill>
                  <a:srgbClr val="FFFFFF"/>
                </a:solidFill>
              </a:rPr>
              <a:t> Co / koho antropologie studovala</a:t>
            </a:r>
          </a:p>
        </p:txBody>
      </p:sp>
      <p:sp>
        <p:nvSpPr>
          <p:cNvPr id="12291" name="Zástupný symbol pro obsah 2">
            <a:extLst>
              <a:ext uri="{FF2B5EF4-FFF2-40B4-BE49-F238E27FC236}">
                <a16:creationId xmlns:a16="http://schemas.microsoft.com/office/drawing/2014/main" id="{B44963D2-DA6F-4E48-AD41-AE19CEFC2701}"/>
              </a:ext>
            </a:extLst>
          </p:cNvPr>
          <p:cNvSpPr>
            <a:spLocks noGrp="1"/>
          </p:cNvSpPr>
          <p:nvPr>
            <p:ph sz="quarter" idx="1"/>
          </p:nvPr>
        </p:nvSpPr>
        <p:spPr>
          <a:xfrm>
            <a:off x="5868140" y="873437"/>
            <a:ext cx="5482613" cy="5294647"/>
          </a:xfrm>
        </p:spPr>
        <p:txBody>
          <a:bodyPr>
            <a:normAutofit fontScale="92500" lnSpcReduction="10000"/>
          </a:bodyPr>
          <a:lstStyle/>
          <a:p>
            <a:pPr marL="0" indent="0">
              <a:buNone/>
              <a:defRPr/>
            </a:pPr>
            <a:endParaRPr lang="cs-CZ" sz="1500" dirty="0"/>
          </a:p>
          <a:p>
            <a:pPr marL="0" indent="0">
              <a:buNone/>
              <a:defRPr/>
            </a:pPr>
            <a:r>
              <a:rPr lang="cs-CZ" sz="1900" dirty="0" err="1">
                <a:solidFill>
                  <a:schemeClr val="accent2"/>
                </a:solidFill>
              </a:rPr>
              <a:t>Pels</a:t>
            </a:r>
            <a:r>
              <a:rPr lang="cs-CZ" sz="1900" dirty="0">
                <a:solidFill>
                  <a:schemeClr val="accent2"/>
                </a:solidFill>
              </a:rPr>
              <a:t>, P.</a:t>
            </a:r>
            <a:r>
              <a:rPr lang="fr-FR" sz="1900" dirty="0">
                <a:solidFill>
                  <a:schemeClr val="accent2"/>
                </a:solidFill>
              </a:rPr>
              <a:t> </a:t>
            </a:r>
            <a:r>
              <a:rPr lang="cs-CZ" sz="1900" dirty="0">
                <a:solidFill>
                  <a:schemeClr val="accent2"/>
                </a:solidFill>
              </a:rPr>
              <a:t>2008. </a:t>
            </a:r>
            <a:r>
              <a:rPr lang="cs-CZ" sz="1900" dirty="0" err="1">
                <a:solidFill>
                  <a:schemeClr val="accent2"/>
                </a:solidFill>
              </a:rPr>
              <a:t>What</a:t>
            </a:r>
            <a:r>
              <a:rPr lang="cs-CZ" sz="1900" dirty="0">
                <a:solidFill>
                  <a:schemeClr val="accent2"/>
                </a:solidFill>
              </a:rPr>
              <a:t> has </a:t>
            </a:r>
            <a:r>
              <a:rPr lang="cs-CZ" sz="1900" dirty="0" err="1">
                <a:solidFill>
                  <a:schemeClr val="accent2"/>
                </a:solidFill>
              </a:rPr>
              <a:t>anthropology</a:t>
            </a:r>
            <a:r>
              <a:rPr lang="cs-CZ" sz="1900" dirty="0">
                <a:solidFill>
                  <a:schemeClr val="accent2"/>
                </a:solidFill>
              </a:rPr>
              <a:t> </a:t>
            </a:r>
            <a:r>
              <a:rPr lang="cs-CZ" sz="1900" dirty="0" err="1">
                <a:solidFill>
                  <a:schemeClr val="accent2"/>
                </a:solidFill>
              </a:rPr>
              <a:t>learned</a:t>
            </a:r>
            <a:r>
              <a:rPr lang="cs-CZ" sz="1900" dirty="0">
                <a:solidFill>
                  <a:schemeClr val="accent2"/>
                </a:solidFill>
              </a:rPr>
              <a:t> </a:t>
            </a:r>
            <a:r>
              <a:rPr lang="cs-CZ" sz="1900" dirty="0" err="1">
                <a:solidFill>
                  <a:schemeClr val="accent2"/>
                </a:solidFill>
              </a:rPr>
              <a:t>from</a:t>
            </a:r>
            <a:r>
              <a:rPr lang="cs-CZ" sz="1900" dirty="0">
                <a:solidFill>
                  <a:schemeClr val="accent2"/>
                </a:solidFill>
              </a:rPr>
              <a:t> </a:t>
            </a:r>
            <a:r>
              <a:rPr lang="cs-CZ" sz="1900" dirty="0" err="1">
                <a:solidFill>
                  <a:schemeClr val="accent2"/>
                </a:solidFill>
              </a:rPr>
              <a:t>the</a:t>
            </a:r>
            <a:r>
              <a:rPr lang="cs-CZ" sz="1900" dirty="0">
                <a:solidFill>
                  <a:schemeClr val="accent2"/>
                </a:solidFill>
              </a:rPr>
              <a:t> </a:t>
            </a:r>
            <a:r>
              <a:rPr lang="cs-CZ" sz="1900" dirty="0" err="1">
                <a:solidFill>
                  <a:schemeClr val="accent2"/>
                </a:solidFill>
              </a:rPr>
              <a:t>anthropology</a:t>
            </a:r>
            <a:r>
              <a:rPr lang="cs-CZ" sz="1900" dirty="0">
                <a:solidFill>
                  <a:schemeClr val="accent2"/>
                </a:solidFill>
              </a:rPr>
              <a:t> </a:t>
            </a:r>
            <a:r>
              <a:rPr lang="cs-CZ" sz="1900" dirty="0" err="1">
                <a:solidFill>
                  <a:schemeClr val="accent2"/>
                </a:solidFill>
              </a:rPr>
              <a:t>of</a:t>
            </a:r>
            <a:r>
              <a:rPr lang="cs-CZ" sz="1900" dirty="0">
                <a:solidFill>
                  <a:schemeClr val="accent2"/>
                </a:solidFill>
              </a:rPr>
              <a:t> </a:t>
            </a:r>
            <a:r>
              <a:rPr lang="cs-CZ" sz="1900" dirty="0" err="1">
                <a:solidFill>
                  <a:schemeClr val="accent2"/>
                </a:solidFill>
              </a:rPr>
              <a:t>colonialism</a:t>
            </a:r>
            <a:r>
              <a:rPr lang="cs-CZ" sz="1900" dirty="0">
                <a:solidFill>
                  <a:schemeClr val="accent2"/>
                </a:solidFill>
              </a:rPr>
              <a:t>? </a:t>
            </a:r>
            <a:r>
              <a:rPr lang="fr-FR" sz="1900" i="1" dirty="0">
                <a:solidFill>
                  <a:schemeClr val="accent2"/>
                </a:solidFill>
              </a:rPr>
              <a:t>Social </a:t>
            </a:r>
            <a:r>
              <a:rPr lang="fr-FR" sz="1900" i="1" dirty="0" err="1">
                <a:solidFill>
                  <a:schemeClr val="accent2"/>
                </a:solidFill>
              </a:rPr>
              <a:t>Anthropology</a:t>
            </a:r>
            <a:r>
              <a:rPr lang="cs-CZ" sz="1900" i="1" dirty="0">
                <a:solidFill>
                  <a:schemeClr val="accent2"/>
                </a:solidFill>
              </a:rPr>
              <a:t> </a:t>
            </a:r>
            <a:r>
              <a:rPr lang="fr-FR" sz="1900" dirty="0">
                <a:solidFill>
                  <a:schemeClr val="accent2"/>
                </a:solidFill>
              </a:rPr>
              <a:t>16 </a:t>
            </a:r>
            <a:r>
              <a:rPr lang="cs-CZ" sz="1900" dirty="0">
                <a:solidFill>
                  <a:schemeClr val="accent2"/>
                </a:solidFill>
              </a:rPr>
              <a:t>(</a:t>
            </a:r>
            <a:r>
              <a:rPr lang="fr-FR" sz="1900" dirty="0">
                <a:solidFill>
                  <a:schemeClr val="accent2"/>
                </a:solidFill>
              </a:rPr>
              <a:t>3</a:t>
            </a:r>
            <a:r>
              <a:rPr lang="cs-CZ" sz="1900" dirty="0">
                <a:solidFill>
                  <a:schemeClr val="accent2"/>
                </a:solidFill>
              </a:rPr>
              <a:t>):</a:t>
            </a:r>
            <a:r>
              <a:rPr lang="fr-FR" sz="1900" dirty="0">
                <a:solidFill>
                  <a:schemeClr val="accent2"/>
                </a:solidFill>
              </a:rPr>
              <a:t> 280–299</a:t>
            </a:r>
            <a:r>
              <a:rPr lang="cs-CZ" sz="1900" dirty="0">
                <a:solidFill>
                  <a:schemeClr val="accent2"/>
                </a:solidFill>
              </a:rPr>
              <a:t>)</a:t>
            </a:r>
          </a:p>
          <a:p>
            <a:pPr marL="0" indent="0">
              <a:buNone/>
              <a:defRPr/>
            </a:pPr>
            <a:endParaRPr lang="cs-CZ" sz="1900" dirty="0"/>
          </a:p>
          <a:p>
            <a:pPr marL="0" indent="0">
              <a:buNone/>
              <a:defRPr/>
            </a:pPr>
            <a:r>
              <a:rPr lang="cs-CZ" sz="1900" dirty="0"/>
              <a:t>Antropologie vznikla jako pokus vědecky klasifikovat, tj. oddělovat, skupiny lidí na základě odlišnosti („divoši“ vs. „civilizovaní lidé“, tradiční vs. moderní atd.)</a:t>
            </a:r>
          </a:p>
          <a:p>
            <a:pPr marL="0" indent="0">
              <a:buNone/>
              <a:defRPr/>
            </a:pPr>
            <a:r>
              <a:rPr lang="cs-CZ" sz="1900" dirty="0"/>
              <a:t> </a:t>
            </a:r>
            <a:endParaRPr lang="cs-CZ" altLang="cs-CZ" sz="1900" b="1" dirty="0"/>
          </a:p>
          <a:p>
            <a:pPr marL="0" indent="0">
              <a:buNone/>
              <a:defRPr/>
            </a:pPr>
            <a:r>
              <a:rPr lang="cs-CZ" altLang="cs-CZ" sz="1900" b="1" dirty="0"/>
              <a:t>„Exotičtí druzí“ – „primitivové“</a:t>
            </a:r>
          </a:p>
          <a:p>
            <a:pPr marL="640080" lvl="1" indent="-274320">
              <a:buFont typeface="Wingdings 2"/>
              <a:buChar char=""/>
              <a:defRPr/>
            </a:pPr>
            <a:endParaRPr lang="cs-CZ" altLang="cs-CZ" sz="1900" b="1" dirty="0"/>
          </a:p>
          <a:p>
            <a:pPr marL="365760" lvl="1" indent="0">
              <a:buNone/>
              <a:defRPr/>
            </a:pPr>
            <a:r>
              <a:rPr lang="cs-CZ" altLang="cs-CZ" sz="1900" b="1" dirty="0"/>
              <a:t>Objektivizace</a:t>
            </a:r>
            <a:endParaRPr lang="cs-CZ" altLang="cs-CZ" sz="1900" dirty="0"/>
          </a:p>
          <a:p>
            <a:pPr marL="1245870" lvl="2" indent="-285750">
              <a:buClr>
                <a:schemeClr val="accent1">
                  <a:shade val="75000"/>
                </a:schemeClr>
              </a:buClr>
              <a:buFont typeface="Wingdings" panose="05000000000000000000" pitchFamily="2" charset="2"/>
              <a:buChar char="§"/>
              <a:defRPr/>
            </a:pPr>
            <a:r>
              <a:rPr lang="cs-CZ" altLang="cs-CZ" sz="1900" dirty="0"/>
              <a:t>ne-západní „Jiní“ se stali </a:t>
            </a:r>
            <a:r>
              <a:rPr lang="cs-CZ" altLang="cs-CZ" sz="1900" b="1" dirty="0"/>
              <a:t>objektem </a:t>
            </a:r>
            <a:r>
              <a:rPr lang="cs-CZ" altLang="cs-CZ" sz="1900" dirty="0"/>
              <a:t>antropologického zkoumání - </a:t>
            </a:r>
            <a:r>
              <a:rPr lang="cs-CZ" altLang="cs-CZ" sz="1900" dirty="0" err="1"/>
              <a:t>reifikace</a:t>
            </a:r>
            <a:r>
              <a:rPr lang="cs-CZ" altLang="cs-CZ" sz="1900" dirty="0"/>
              <a:t>, homogenizace a </a:t>
            </a:r>
            <a:r>
              <a:rPr lang="cs-CZ" altLang="cs-CZ" sz="1900" dirty="0" err="1"/>
              <a:t>exotizace</a:t>
            </a:r>
            <a:endParaRPr lang="cs-CZ" altLang="cs-CZ" sz="1900" dirty="0"/>
          </a:p>
          <a:p>
            <a:pPr marL="1245870" lvl="2" indent="-285750">
              <a:buClr>
                <a:schemeClr val="accent1">
                  <a:shade val="75000"/>
                </a:schemeClr>
              </a:buClr>
              <a:buFont typeface="Wingdings" panose="05000000000000000000" pitchFamily="2" charset="2"/>
              <a:buChar char="§"/>
              <a:defRPr/>
            </a:pPr>
            <a:r>
              <a:rPr lang="cs-CZ" altLang="cs-CZ" sz="1900" dirty="0"/>
              <a:t>redukce lidských životů a společností na „objektivní“ abstraktní struktury</a:t>
            </a:r>
          </a:p>
          <a:p>
            <a:pPr marL="1245870" lvl="2" indent="-285750">
              <a:buClr>
                <a:schemeClr val="accent1">
                  <a:shade val="75000"/>
                </a:schemeClr>
              </a:buClr>
              <a:buFont typeface="Wingdings" panose="05000000000000000000" pitchFamily="2" charset="2"/>
              <a:buChar char="§"/>
              <a:defRPr/>
            </a:pPr>
            <a:r>
              <a:rPr lang="cs-CZ" altLang="cs-CZ" sz="1900" dirty="0"/>
              <a:t>redukce „Jiných“ na „exotické kuriozity pro evropskou spotřebu“ (</a:t>
            </a:r>
            <a:r>
              <a:rPr lang="cs-CZ" altLang="cs-CZ" sz="1900" dirty="0" err="1"/>
              <a:t>Salmond</a:t>
            </a:r>
            <a:r>
              <a:rPr lang="cs-CZ" altLang="cs-CZ" sz="1900" dirty="0"/>
              <a:t> 1995:23)</a:t>
            </a:r>
          </a:p>
          <a:p>
            <a:pPr marL="960120" lvl="2" indent="0">
              <a:buClr>
                <a:schemeClr val="accent1">
                  <a:shade val="75000"/>
                </a:schemeClr>
              </a:buClr>
              <a:buNone/>
              <a:defRPr/>
            </a:pPr>
            <a:endParaRPr lang="cs-CZ" altLang="cs-CZ" sz="1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04CE01FE-5C9A-4E6D-8683-91FDEC14C4E6}"/>
              </a:ext>
            </a:extLst>
          </p:cNvPr>
          <p:cNvSpPr>
            <a:spLocks noGrp="1"/>
          </p:cNvSpPr>
          <p:nvPr>
            <p:ph type="title"/>
          </p:nvPr>
        </p:nvSpPr>
        <p:spPr>
          <a:xfrm>
            <a:off x="841246" y="673770"/>
            <a:ext cx="3644489" cy="2414488"/>
          </a:xfrm>
        </p:spPr>
        <p:txBody>
          <a:bodyPr anchor="t">
            <a:noAutofit/>
          </a:bodyPr>
          <a:lstStyle/>
          <a:p>
            <a:pPr algn="ctr"/>
            <a:r>
              <a:rPr lang="cs-CZ" sz="3200" b="1" dirty="0">
                <a:solidFill>
                  <a:srgbClr val="FFFFFF"/>
                </a:solidFill>
              </a:rPr>
              <a:t>Výchozí strukturní opozice</a:t>
            </a:r>
            <a:br>
              <a:rPr lang="cs-CZ" sz="3200" b="1" dirty="0">
                <a:solidFill>
                  <a:srgbClr val="FFFFFF"/>
                </a:solidFill>
              </a:rPr>
            </a:br>
            <a:br>
              <a:rPr lang="cs-CZ" sz="3200" b="1" dirty="0">
                <a:solidFill>
                  <a:srgbClr val="FFFFFF"/>
                </a:solidFill>
              </a:rPr>
            </a:br>
            <a:r>
              <a:rPr lang="cs-CZ" sz="3200" b="1" dirty="0">
                <a:solidFill>
                  <a:srgbClr val="FFFFFF"/>
                </a:solidFill>
              </a:rPr>
              <a:t>R</a:t>
            </a:r>
            <a:r>
              <a:rPr lang="cs-CZ" sz="3200" dirty="0">
                <a:solidFill>
                  <a:srgbClr val="FFFFFF"/>
                </a:solidFill>
              </a:rPr>
              <a:t>ozvinutý Západ </a:t>
            </a:r>
            <a:br>
              <a:rPr lang="cs-CZ" sz="3200" dirty="0">
                <a:solidFill>
                  <a:srgbClr val="FFFFFF"/>
                </a:solidFill>
              </a:rPr>
            </a:br>
            <a:r>
              <a:rPr lang="cs-CZ" sz="3200" b="1" dirty="0">
                <a:solidFill>
                  <a:srgbClr val="FFFFFF"/>
                </a:solidFill>
              </a:rPr>
              <a:t>x </a:t>
            </a:r>
            <a:br>
              <a:rPr lang="cs-CZ" sz="3200" b="1" dirty="0">
                <a:solidFill>
                  <a:srgbClr val="FFFFFF"/>
                </a:solidFill>
              </a:rPr>
            </a:br>
            <a:r>
              <a:rPr lang="cs-CZ" sz="3200" dirty="0">
                <a:solidFill>
                  <a:srgbClr val="FFFFFF"/>
                </a:solidFill>
              </a:rPr>
              <a:t>ti „Druzí“</a:t>
            </a:r>
            <a:br>
              <a:rPr lang="cs-CZ" sz="3200" dirty="0">
                <a:solidFill>
                  <a:srgbClr val="FFFFFF"/>
                </a:solidFill>
              </a:rPr>
            </a:br>
            <a:endParaRPr lang="cs-CZ" sz="3200" dirty="0">
              <a:solidFill>
                <a:srgbClr val="FFFFFF"/>
              </a:solidFill>
            </a:endParaRPr>
          </a:p>
        </p:txBody>
      </p:sp>
      <p:sp>
        <p:nvSpPr>
          <p:cNvPr id="3" name="Zástupný obsah 2">
            <a:extLst>
              <a:ext uri="{FF2B5EF4-FFF2-40B4-BE49-F238E27FC236}">
                <a16:creationId xmlns:a16="http://schemas.microsoft.com/office/drawing/2014/main" id="{2E574684-023A-423F-AE47-ECC7E41E058E}"/>
              </a:ext>
            </a:extLst>
          </p:cNvPr>
          <p:cNvSpPr>
            <a:spLocks noGrp="1"/>
          </p:cNvSpPr>
          <p:nvPr>
            <p:ph idx="1"/>
          </p:nvPr>
        </p:nvSpPr>
        <p:spPr>
          <a:xfrm>
            <a:off x="6095999" y="882315"/>
            <a:ext cx="5254754" cy="5294647"/>
          </a:xfrm>
        </p:spPr>
        <p:txBody>
          <a:bodyPr>
            <a:normAutofit/>
          </a:bodyPr>
          <a:lstStyle/>
          <a:p>
            <a:pPr marL="0" indent="0">
              <a:buNone/>
              <a:defRPr/>
            </a:pPr>
            <a:r>
              <a:rPr lang="cs-CZ" sz="2200" dirty="0"/>
              <a:t>Evropská evolucionistická představa rovnítka mezi „jednoduchými“ technologiemi a jednoduchou myslí:</a:t>
            </a:r>
          </a:p>
          <a:p>
            <a:pPr marL="457200" lvl="1" indent="0">
              <a:buNone/>
              <a:defRPr/>
            </a:pPr>
            <a:endParaRPr lang="cs-CZ" sz="2200" dirty="0"/>
          </a:p>
          <a:p>
            <a:pPr marL="457200" lvl="1" indent="0">
              <a:buNone/>
              <a:defRPr/>
            </a:pPr>
            <a:r>
              <a:rPr lang="cs-CZ" sz="2200" dirty="0"/>
              <a:t>Věda x magie</a:t>
            </a:r>
          </a:p>
          <a:p>
            <a:pPr marL="457200" lvl="1" indent="0">
              <a:buNone/>
              <a:defRPr/>
            </a:pPr>
            <a:r>
              <a:rPr lang="cs-CZ" sz="2200" dirty="0"/>
              <a:t>Historie x mýtus</a:t>
            </a:r>
          </a:p>
          <a:p>
            <a:pPr marL="457200" lvl="1" indent="0">
              <a:buNone/>
              <a:defRPr/>
            </a:pPr>
            <a:r>
              <a:rPr lang="cs-CZ" sz="2200" dirty="0"/>
              <a:t>Zemědělství x „subsistenční praktiky“</a:t>
            </a:r>
          </a:p>
          <a:p>
            <a:pPr marL="457200" lvl="1" indent="0">
              <a:buNone/>
              <a:defRPr/>
            </a:pPr>
            <a:r>
              <a:rPr lang="cs-CZ" sz="2200" dirty="0"/>
              <a:t>Kněží / vědci x šamani</a:t>
            </a:r>
          </a:p>
          <a:p>
            <a:pPr marL="457200" lvl="1" indent="0">
              <a:buNone/>
              <a:defRPr/>
            </a:pPr>
            <a:r>
              <a:rPr lang="cs-CZ" sz="2200" dirty="0"/>
              <a:t>Filosofie x kosmologie</a:t>
            </a:r>
          </a:p>
          <a:p>
            <a:pPr marL="457200" lvl="1" indent="0">
              <a:buNone/>
              <a:defRPr/>
            </a:pPr>
            <a:r>
              <a:rPr lang="cs-CZ" sz="2200" dirty="0"/>
              <a:t>Divadlo (drama) x rituál</a:t>
            </a:r>
          </a:p>
          <a:p>
            <a:pPr marL="457200" lvl="1" indent="0">
              <a:buNone/>
              <a:defRPr/>
            </a:pPr>
            <a:r>
              <a:rPr lang="cs-CZ" sz="2200" dirty="0"/>
              <a:t>Vláda x staršinové</a:t>
            </a:r>
          </a:p>
          <a:p>
            <a:pPr marL="457200" lvl="1" indent="0">
              <a:buNone/>
              <a:defRPr/>
            </a:pPr>
            <a:r>
              <a:rPr lang="cs-CZ" sz="2200" dirty="0"/>
              <a:t>Racionalita x </a:t>
            </a:r>
            <a:r>
              <a:rPr lang="cs-CZ" sz="2200" dirty="0" err="1"/>
              <a:t>pre</a:t>
            </a:r>
            <a:r>
              <a:rPr lang="cs-CZ" sz="2200" dirty="0"/>
              <a:t>-logické myšlení</a:t>
            </a:r>
          </a:p>
          <a:p>
            <a:pPr marL="457200" lvl="1" indent="0">
              <a:buNone/>
              <a:defRPr/>
            </a:pPr>
            <a:r>
              <a:rPr lang="cs-CZ" sz="2200" dirty="0"/>
              <a:t>Písmo x orální tradice</a:t>
            </a:r>
          </a:p>
          <a:p>
            <a:endParaRPr lang="cs-CZ" sz="2200" dirty="0"/>
          </a:p>
        </p:txBody>
      </p:sp>
    </p:spTree>
    <p:extLst>
      <p:ext uri="{BB962C8B-B14F-4D97-AF65-F5344CB8AC3E}">
        <p14:creationId xmlns:p14="http://schemas.microsoft.com/office/powerpoint/2010/main" val="2958719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491" name="Rectangle 191">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92" name="Freeform: Shape 192">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0482" name="Rectangle 3">
            <a:extLst>
              <a:ext uri="{FF2B5EF4-FFF2-40B4-BE49-F238E27FC236}">
                <a16:creationId xmlns:a16="http://schemas.microsoft.com/office/drawing/2014/main" id="{70AD79B1-144D-451A-A8A7-51EFBC0B6837}"/>
              </a:ext>
            </a:extLst>
          </p:cNvPr>
          <p:cNvSpPr>
            <a:spLocks noGrp="1" noChangeArrowheads="1"/>
          </p:cNvSpPr>
          <p:nvPr>
            <p:ph sz="quarter" idx="1"/>
          </p:nvPr>
        </p:nvSpPr>
        <p:spPr>
          <a:xfrm>
            <a:off x="701336" y="1065321"/>
            <a:ext cx="10935024" cy="4526038"/>
          </a:xfrm>
        </p:spPr>
        <p:txBody>
          <a:bodyPr>
            <a:normAutofit fontScale="85000" lnSpcReduction="20000"/>
          </a:bodyPr>
          <a:lstStyle/>
          <a:p>
            <a:pPr algn="ctr" eaLnBrk="1" hangingPunct="1">
              <a:buFont typeface="Wingdings" panose="05000000000000000000" pitchFamily="2" charset="2"/>
              <a:buNone/>
            </a:pPr>
            <a:r>
              <a:rPr lang="cs-CZ" altLang="cs-CZ" sz="2000" dirty="0"/>
              <a:t>	</a:t>
            </a:r>
          </a:p>
          <a:p>
            <a:pPr algn="ctr" eaLnBrk="1" hangingPunct="1">
              <a:buFont typeface="Wingdings" panose="05000000000000000000" pitchFamily="2" charset="2"/>
              <a:buNone/>
            </a:pPr>
            <a:r>
              <a:rPr lang="cs-CZ" altLang="cs-CZ" sz="3200" dirty="0"/>
              <a:t>Do 50. let antropologie říká, že studuje „</a:t>
            </a:r>
            <a:r>
              <a:rPr lang="cs-CZ" altLang="cs-CZ" sz="3200" b="1" dirty="0"/>
              <a:t>primitivní společnosti</a:t>
            </a:r>
            <a:r>
              <a:rPr lang="cs-CZ" altLang="cs-CZ" sz="3200" dirty="0"/>
              <a:t>“</a:t>
            </a:r>
          </a:p>
          <a:p>
            <a:pPr algn="ctr" eaLnBrk="1" hangingPunct="1">
              <a:buFont typeface="Wingdings" panose="05000000000000000000" pitchFamily="2" charset="2"/>
              <a:buNone/>
            </a:pPr>
            <a:endParaRPr lang="cs-CZ" altLang="cs-CZ" sz="3200" dirty="0"/>
          </a:p>
          <a:p>
            <a:pPr algn="ctr" eaLnBrk="1" hangingPunct="1">
              <a:buFont typeface="Wingdings" panose="05000000000000000000" pitchFamily="2" charset="2"/>
              <a:buNone/>
            </a:pPr>
            <a:endParaRPr lang="cs-CZ" altLang="cs-CZ" sz="3200" dirty="0"/>
          </a:p>
          <a:p>
            <a:pPr algn="ctr" eaLnBrk="1" hangingPunct="1">
              <a:buFont typeface="Wingdings" panose="05000000000000000000" pitchFamily="2" charset="2"/>
              <a:buNone/>
            </a:pPr>
            <a:endParaRPr lang="cs-CZ" altLang="cs-CZ" sz="3200" dirty="0"/>
          </a:p>
          <a:p>
            <a:pPr algn="ctr" eaLnBrk="1" hangingPunct="1">
              <a:buFont typeface="Wingdings" panose="05000000000000000000" pitchFamily="2" charset="2"/>
              <a:buNone/>
            </a:pPr>
            <a:endParaRPr lang="cs-CZ" altLang="cs-CZ" sz="3200" dirty="0"/>
          </a:p>
          <a:p>
            <a:pPr algn="ctr" eaLnBrk="1" hangingPunct="1">
              <a:buFont typeface="Wingdings" panose="05000000000000000000" pitchFamily="2" charset="2"/>
              <a:buNone/>
            </a:pPr>
            <a:r>
              <a:rPr lang="cs-CZ" altLang="cs-CZ" sz="2600" dirty="0"/>
              <a:t>„… neboť čím více je za úkol sociální antropologie považováno studium sociálních institucí jako propojených částí sociálního systému, tím více se jeví výhodnou možnost studovat ty společnosti, které jsou </a:t>
            </a:r>
            <a:r>
              <a:rPr lang="cs-CZ" altLang="cs-CZ" sz="2600" b="1" dirty="0"/>
              <a:t>strukturálně tak jednoduché a kulturně tak homogenní, že mohou být zkoumány přímo, jako celky</a:t>
            </a:r>
            <a:r>
              <a:rPr lang="cs-CZ" altLang="cs-CZ" sz="2600" dirty="0"/>
              <a:t>, spíše než se pokoušet studovat komplexní civilizované společnosti, kde toto není možné.“</a:t>
            </a:r>
          </a:p>
          <a:p>
            <a:pPr algn="ctr" eaLnBrk="1" hangingPunct="1">
              <a:buFont typeface="Wingdings" panose="05000000000000000000" pitchFamily="2" charset="2"/>
              <a:buNone/>
            </a:pPr>
            <a:endParaRPr lang="cs-CZ" altLang="cs-CZ" sz="2600" dirty="0"/>
          </a:p>
          <a:p>
            <a:pPr algn="ctr" eaLnBrk="1" hangingPunct="1">
              <a:buFont typeface="Wingdings" panose="05000000000000000000" pitchFamily="2" charset="2"/>
              <a:buNone/>
            </a:pPr>
            <a:r>
              <a:rPr lang="cs-CZ" altLang="cs-CZ" sz="2600" dirty="0" err="1">
                <a:solidFill>
                  <a:schemeClr val="accent2"/>
                </a:solidFill>
              </a:rPr>
              <a:t>Evans-Pritchard</a:t>
            </a:r>
            <a:r>
              <a:rPr lang="cs-CZ" altLang="cs-CZ" sz="2600" dirty="0">
                <a:solidFill>
                  <a:schemeClr val="accent2"/>
                </a:solidFill>
              </a:rPr>
              <a:t>, E. E. 1951. </a:t>
            </a:r>
            <a:r>
              <a:rPr lang="cs-CZ" altLang="cs-CZ" sz="2600" dirty="0" err="1">
                <a:solidFill>
                  <a:schemeClr val="accent2"/>
                </a:solidFill>
              </a:rPr>
              <a:t>Social</a:t>
            </a:r>
            <a:r>
              <a:rPr lang="cs-CZ" altLang="cs-CZ" sz="2600" dirty="0">
                <a:solidFill>
                  <a:schemeClr val="accent2"/>
                </a:solidFill>
              </a:rPr>
              <a:t> </a:t>
            </a:r>
            <a:r>
              <a:rPr lang="cs-CZ" altLang="cs-CZ" sz="2600" dirty="0" err="1">
                <a:solidFill>
                  <a:schemeClr val="accent2"/>
                </a:solidFill>
              </a:rPr>
              <a:t>Anthropology</a:t>
            </a:r>
            <a:r>
              <a:rPr lang="cs-CZ" altLang="cs-CZ" sz="2600" dirty="0">
                <a:solidFill>
                  <a:schemeClr val="accent2"/>
                </a:solidFill>
              </a:rPr>
              <a:t>, s. 8-9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symbol pro obsah 2">
            <a:extLst>
              <a:ext uri="{FF2B5EF4-FFF2-40B4-BE49-F238E27FC236}">
                <a16:creationId xmlns:a16="http://schemas.microsoft.com/office/drawing/2014/main" id="{646D7796-C43A-4CC6-BE37-1E1040E5774F}"/>
              </a:ext>
            </a:extLst>
          </p:cNvPr>
          <p:cNvSpPr>
            <a:spLocks noGrp="1"/>
          </p:cNvSpPr>
          <p:nvPr>
            <p:ph sz="quarter" idx="1"/>
          </p:nvPr>
        </p:nvSpPr>
        <p:spPr>
          <a:xfrm>
            <a:off x="4447308" y="591344"/>
            <a:ext cx="6906491" cy="5585619"/>
          </a:xfrm>
        </p:spPr>
        <p:txBody>
          <a:bodyPr anchor="ctr">
            <a:normAutofit/>
          </a:bodyPr>
          <a:lstStyle/>
          <a:p>
            <a:pPr marL="274320" indent="-274320">
              <a:buFont typeface="Wingdings"/>
              <a:buChar char=""/>
              <a:defRPr/>
            </a:pPr>
            <a:endParaRPr lang="cs-CZ" sz="1800" b="1" dirty="0"/>
          </a:p>
          <a:p>
            <a:pPr>
              <a:defRPr/>
            </a:pPr>
            <a:r>
              <a:rPr lang="cs-CZ" sz="1800" b="1" dirty="0"/>
              <a:t>ONTOLOGIE</a:t>
            </a:r>
            <a:r>
              <a:rPr lang="cs-CZ" sz="1800" dirty="0"/>
              <a:t> založená na </a:t>
            </a:r>
            <a:r>
              <a:rPr lang="cs-CZ" sz="1800" b="1" dirty="0"/>
              <a:t>prostorové odlišnosti</a:t>
            </a:r>
            <a:r>
              <a:rPr lang="cs-CZ" sz="1800" dirty="0"/>
              <a:t> - </a:t>
            </a:r>
            <a:r>
              <a:rPr lang="cs-CZ" sz="1800" b="1" dirty="0"/>
              <a:t>skupinové odlišnosti</a:t>
            </a:r>
            <a:r>
              <a:rPr lang="cs-CZ" sz="1800" dirty="0"/>
              <a:t> – </a:t>
            </a:r>
            <a:r>
              <a:rPr lang="cs-CZ" sz="1800" b="1" dirty="0"/>
              <a:t>představě o radikální dichotomii Východu a Západu (orientalismus)</a:t>
            </a:r>
          </a:p>
          <a:p>
            <a:pPr marL="274320" indent="-274320">
              <a:buFont typeface="Wingdings"/>
              <a:buChar char=""/>
              <a:defRPr/>
            </a:pPr>
            <a:endParaRPr lang="cs-CZ" sz="1800" dirty="0"/>
          </a:p>
          <a:p>
            <a:pPr>
              <a:defRPr/>
            </a:pPr>
            <a:r>
              <a:rPr lang="cs-CZ" sz="1800" dirty="0"/>
              <a:t>Snaha studovat společnosti jako </a:t>
            </a:r>
            <a:r>
              <a:rPr lang="cs-CZ" sz="1800" b="1" dirty="0"/>
              <a:t>celky</a:t>
            </a:r>
            <a:r>
              <a:rPr lang="cs-CZ" sz="1800" dirty="0"/>
              <a:t> odráží </a:t>
            </a:r>
            <a:r>
              <a:rPr lang="cs-CZ" sz="1800" b="1" dirty="0"/>
              <a:t>tendenci a nutnost</a:t>
            </a:r>
            <a:r>
              <a:rPr lang="cs-CZ" sz="1800" dirty="0"/>
              <a:t> </a:t>
            </a:r>
            <a:r>
              <a:rPr lang="cs-CZ" sz="1800" b="1" dirty="0"/>
              <a:t>klasifikovat a kategorizovat </a:t>
            </a:r>
            <a:endParaRPr lang="cs-CZ" sz="1800" dirty="0"/>
          </a:p>
          <a:p>
            <a:pPr>
              <a:defRPr/>
            </a:pPr>
            <a:endParaRPr lang="cs-CZ" sz="1800" dirty="0"/>
          </a:p>
          <a:p>
            <a:pPr>
              <a:defRPr/>
            </a:pPr>
            <a:r>
              <a:rPr lang="cs-CZ" sz="1800" dirty="0"/>
              <a:t>V koloniálních dominiích </a:t>
            </a:r>
            <a:r>
              <a:rPr lang="cs-CZ" sz="1800" b="1" dirty="0"/>
              <a:t>antropologické klasifikace objektivizovaly a tím autoritativně „založily“ existenci skupin, které byly nazvány</a:t>
            </a:r>
            <a:r>
              <a:rPr lang="cs-CZ" sz="1800" dirty="0"/>
              <a:t> „</a:t>
            </a:r>
            <a:r>
              <a:rPr lang="cs-CZ" sz="1800" b="1" dirty="0"/>
              <a:t>kmeny</a:t>
            </a:r>
            <a:r>
              <a:rPr lang="cs-CZ" sz="1800" dirty="0"/>
              <a:t>“ (předpoklad homogenity, která nebyla zpochybňována)</a:t>
            </a:r>
          </a:p>
          <a:p>
            <a:pPr>
              <a:defRPr/>
            </a:pPr>
            <a:endParaRPr lang="cs-CZ" sz="1800" b="1" dirty="0"/>
          </a:p>
          <a:p>
            <a:pPr>
              <a:defRPr/>
            </a:pPr>
            <a:r>
              <a:rPr lang="cs-CZ" sz="1800" b="1" dirty="0"/>
              <a:t>antropologové</a:t>
            </a:r>
            <a:r>
              <a:rPr lang="cs-CZ" sz="1800" dirty="0"/>
              <a:t> vycházeli při klasifikacích ze své expertní znalosti a z distribuce kulturních znaků - názor „domorodců“ byl sekundární, </a:t>
            </a:r>
            <a:r>
              <a:rPr lang="cs-CZ" sz="1800" b="1" dirty="0"/>
              <a:t>autoritativní soud antropologa</a:t>
            </a:r>
            <a:endParaRPr lang="cs-CZ" sz="1800" dirty="0"/>
          </a:p>
          <a:p>
            <a:pPr>
              <a:defRPr/>
            </a:pPr>
            <a:endParaRPr lang="cs-CZ" sz="1800" dirty="0"/>
          </a:p>
          <a:p>
            <a:pPr>
              <a:defRPr/>
            </a:pPr>
            <a:r>
              <a:rPr lang="cs-CZ" sz="1800" b="1" dirty="0"/>
              <a:t>předkládali obraz oddělených, vnitřně homogenních, nezávislých skupin (kmenů / společností)</a:t>
            </a:r>
            <a:endParaRPr lang="cs-CZ" sz="1800" dirty="0"/>
          </a:p>
          <a:p>
            <a:pPr marL="0" indent="0">
              <a:buNone/>
              <a:defRPr/>
            </a:pPr>
            <a:endParaRPr lang="cs-CZ" sz="1800" dirty="0"/>
          </a:p>
          <a:p>
            <a:pPr marL="274320" indent="-274320">
              <a:buFont typeface="Wingdings"/>
              <a:buChar char=""/>
              <a:defRPr/>
            </a:pPr>
            <a:endParaRPr lang="cs-CZ"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5C9B446A-6343-4E56-90BA-061E4DDF0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8" name="Freeform: Shape 137">
            <a:extLst>
              <a:ext uri="{FF2B5EF4-FFF2-40B4-BE49-F238E27FC236}">
                <a16:creationId xmlns:a16="http://schemas.microsoft.com/office/drawing/2014/main" id="{3EC72A1B-03D3-499C-B4BF-AC68EEC22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0" name="Freeform: Shape 139">
            <a:extLst>
              <a:ext uri="{FF2B5EF4-FFF2-40B4-BE49-F238E27FC236}">
                <a16:creationId xmlns:a16="http://schemas.microsoft.com/office/drawing/2014/main" id="{216322C2-3CF0-4D33-BF90-3F384CF6D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2" name="Rectangle 141">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4" name="Rectangle 14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531" name="Rectangle 5">
            <a:extLst>
              <a:ext uri="{FF2B5EF4-FFF2-40B4-BE49-F238E27FC236}">
                <a16:creationId xmlns:a16="http://schemas.microsoft.com/office/drawing/2014/main" id="{99EA9E01-C1B9-4692-90D9-82DA378A94F6}"/>
              </a:ext>
            </a:extLst>
          </p:cNvPr>
          <p:cNvSpPr>
            <a:spLocks noGrp="1" noChangeArrowheads="1"/>
          </p:cNvSpPr>
          <p:nvPr>
            <p:ph sz="quarter" idx="1"/>
          </p:nvPr>
        </p:nvSpPr>
        <p:spPr>
          <a:xfrm>
            <a:off x="371094" y="2539014"/>
            <a:ext cx="3668246" cy="3386298"/>
          </a:xfrm>
        </p:spPr>
        <p:txBody>
          <a:bodyPr anchor="t">
            <a:normAutofit/>
          </a:bodyPr>
          <a:lstStyle/>
          <a:p>
            <a:pPr marL="0" indent="0" eaLnBrk="1" hangingPunct="1">
              <a:buNone/>
            </a:pPr>
            <a:r>
              <a:rPr lang="cs-CZ" altLang="cs-CZ" dirty="0"/>
              <a:t>Příklad:</a:t>
            </a:r>
            <a:endParaRPr lang="cs-CZ" altLang="cs-CZ" sz="2400" dirty="0"/>
          </a:p>
          <a:p>
            <a:pPr marL="0" indent="0" eaLnBrk="1" hangingPunct="1">
              <a:buNone/>
            </a:pPr>
            <a:endParaRPr lang="cs-CZ" altLang="cs-CZ" sz="2400" dirty="0"/>
          </a:p>
          <a:p>
            <a:pPr marL="0" indent="0" eaLnBrk="1" hangingPunct="1">
              <a:buNone/>
            </a:pPr>
            <a:r>
              <a:rPr lang="cs-CZ" altLang="cs-CZ" sz="2400" dirty="0" err="1">
                <a:solidFill>
                  <a:schemeClr val="accent2"/>
                </a:solidFill>
              </a:rPr>
              <a:t>Evans-Pritchard</a:t>
            </a:r>
            <a:r>
              <a:rPr lang="cs-CZ" altLang="cs-CZ" sz="2400" dirty="0">
                <a:solidFill>
                  <a:schemeClr val="accent2"/>
                </a:solidFill>
              </a:rPr>
              <a:t>, E. E. 1951.</a:t>
            </a:r>
          </a:p>
          <a:p>
            <a:pPr marL="0" indent="0" eaLnBrk="1" hangingPunct="1">
              <a:buNone/>
            </a:pPr>
            <a:r>
              <a:rPr lang="cs-CZ" altLang="cs-CZ" sz="2400" dirty="0" err="1">
                <a:solidFill>
                  <a:schemeClr val="accent2"/>
                </a:solidFill>
              </a:rPr>
              <a:t>Social</a:t>
            </a:r>
            <a:r>
              <a:rPr lang="cs-CZ" altLang="cs-CZ" sz="2400" dirty="0">
                <a:solidFill>
                  <a:schemeClr val="accent2"/>
                </a:solidFill>
              </a:rPr>
              <a:t> </a:t>
            </a:r>
            <a:r>
              <a:rPr lang="cs-CZ" altLang="cs-CZ" sz="2400" dirty="0" err="1">
                <a:solidFill>
                  <a:schemeClr val="accent2"/>
                </a:solidFill>
              </a:rPr>
              <a:t>Anthropology</a:t>
            </a:r>
            <a:r>
              <a:rPr lang="cs-CZ" altLang="cs-CZ" sz="2400" dirty="0">
                <a:solidFill>
                  <a:schemeClr val="accent2"/>
                </a:solidFill>
              </a:rPr>
              <a:t>, s. 12</a:t>
            </a:r>
          </a:p>
        </p:txBody>
      </p:sp>
      <p:pic>
        <p:nvPicPr>
          <p:cNvPr id="22530" name="Picture 6">
            <a:extLst>
              <a:ext uri="{FF2B5EF4-FFF2-40B4-BE49-F238E27FC236}">
                <a16:creationId xmlns:a16="http://schemas.microsoft.com/office/drawing/2014/main" id="{CB74B232-C560-44C6-B5C7-FD0D7676C2D4}"/>
              </a:ext>
            </a:extLst>
          </p:cNvPr>
          <p:cNvPicPr>
            <a:picLocks noGrp="1" noChangeAspect="1" noChangeArrowheads="1"/>
          </p:cNvPicPr>
          <p:nvPr>
            <p:ph type="title"/>
          </p:nvPr>
        </p:nvPicPr>
        <p:blipFill>
          <a:blip r:embed="rId2">
            <a:extLst>
              <a:ext uri="{28A0092B-C50C-407E-A947-70E740481C1C}">
                <a14:useLocalDpi xmlns:a14="http://schemas.microsoft.com/office/drawing/2010/main" val="0"/>
              </a:ext>
            </a:extLst>
          </a:blip>
          <a:stretch>
            <a:fillRect/>
          </a:stretch>
        </p:blipFill>
        <p:spPr bwMode="auto">
          <a:xfrm>
            <a:off x="5501978" y="843533"/>
            <a:ext cx="5715917" cy="5280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8" name="Freeform: Shape 137">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0" name="Freeform: Shape 139">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2" name="Rectangle 141">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4" name="Rectangle 143">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10" name="Rectangle 3">
            <a:extLst>
              <a:ext uri="{FF2B5EF4-FFF2-40B4-BE49-F238E27FC236}">
                <a16:creationId xmlns:a16="http://schemas.microsoft.com/office/drawing/2014/main" id="{1817A638-F404-4C8B-9163-DF8E52AF45D3}"/>
              </a:ext>
            </a:extLst>
          </p:cNvPr>
          <p:cNvSpPr>
            <a:spLocks noGrp="1" noChangeArrowheads="1"/>
          </p:cNvSpPr>
          <p:nvPr>
            <p:ph sz="quarter" idx="1"/>
          </p:nvPr>
        </p:nvSpPr>
        <p:spPr>
          <a:xfrm>
            <a:off x="371094" y="2718054"/>
            <a:ext cx="3438906" cy="3207258"/>
          </a:xfrm>
        </p:spPr>
        <p:txBody>
          <a:bodyPr anchor="t">
            <a:normAutofit fontScale="92500" lnSpcReduction="20000"/>
          </a:bodyPr>
          <a:lstStyle/>
          <a:p>
            <a:pPr marL="0" indent="0">
              <a:buNone/>
              <a:defRPr/>
            </a:pPr>
            <a:r>
              <a:rPr lang="cs-CZ" altLang="cs-CZ" sz="2400" dirty="0"/>
              <a:t>Revize </a:t>
            </a:r>
            <a:r>
              <a:rPr lang="cs-CZ" altLang="cs-CZ" sz="2400" dirty="0" err="1"/>
              <a:t>Evans-Pricharda</a:t>
            </a:r>
            <a:endParaRPr lang="cs-CZ" altLang="cs-CZ" sz="2400" dirty="0"/>
          </a:p>
          <a:p>
            <a:pPr marL="0" indent="0">
              <a:buNone/>
              <a:defRPr/>
            </a:pPr>
            <a:endParaRPr lang="cs-CZ" sz="1800" b="0" i="1" dirty="0">
              <a:solidFill>
                <a:schemeClr val="accent2"/>
              </a:solidFill>
              <a:effectLst/>
            </a:endParaRPr>
          </a:p>
          <a:p>
            <a:pPr marL="0" indent="0">
              <a:buNone/>
              <a:defRPr/>
            </a:pPr>
            <a:r>
              <a:rPr lang="en-US" sz="1900" b="0" i="1" dirty="0">
                <a:solidFill>
                  <a:schemeClr val="accent2"/>
                </a:solidFill>
                <a:effectLst/>
              </a:rPr>
              <a:t>The Nuer: A Description of the Modes of Livelihood and Political Institutions of a Nilotic People</a:t>
            </a:r>
            <a:r>
              <a:rPr lang="en-US" sz="1900" b="0" i="0" dirty="0">
                <a:solidFill>
                  <a:schemeClr val="accent2"/>
                </a:solidFill>
                <a:effectLst/>
              </a:rPr>
              <a:t>, 1940</a:t>
            </a:r>
          </a:p>
          <a:p>
            <a:pPr marL="0" indent="0">
              <a:buNone/>
              <a:defRPr/>
            </a:pPr>
            <a:endParaRPr lang="cs-CZ" altLang="cs-CZ" sz="2400" dirty="0"/>
          </a:p>
          <a:p>
            <a:pPr marL="0" indent="0">
              <a:buNone/>
              <a:defRPr/>
            </a:pPr>
            <a:r>
              <a:rPr lang="cs-CZ" altLang="cs-CZ" sz="2200" dirty="0">
                <a:solidFill>
                  <a:schemeClr val="accent2"/>
                </a:solidFill>
              </a:rPr>
              <a:t>Cohen, R. (1978)</a:t>
            </a:r>
          </a:p>
          <a:p>
            <a:pPr marL="0" indent="0">
              <a:buNone/>
              <a:defRPr/>
            </a:pPr>
            <a:r>
              <a:rPr lang="cs-CZ" altLang="cs-CZ" sz="2200" dirty="0" err="1">
                <a:solidFill>
                  <a:schemeClr val="accent2"/>
                </a:solidFill>
              </a:rPr>
              <a:t>Ethnicity</a:t>
            </a:r>
            <a:r>
              <a:rPr lang="cs-CZ" altLang="cs-CZ" sz="2200" dirty="0">
                <a:solidFill>
                  <a:schemeClr val="accent2"/>
                </a:solidFill>
              </a:rPr>
              <a:t>: </a:t>
            </a:r>
            <a:r>
              <a:rPr lang="cs-CZ" altLang="cs-CZ" sz="2200" dirty="0" err="1">
                <a:solidFill>
                  <a:schemeClr val="accent2"/>
                </a:solidFill>
              </a:rPr>
              <a:t>Problem</a:t>
            </a:r>
            <a:r>
              <a:rPr lang="cs-CZ" altLang="cs-CZ" sz="2200" dirty="0">
                <a:solidFill>
                  <a:schemeClr val="accent2"/>
                </a:solidFill>
              </a:rPr>
              <a:t> and Focus in Antropology. </a:t>
            </a:r>
            <a:r>
              <a:rPr lang="cs-CZ" altLang="cs-CZ" sz="2200" dirty="0" err="1">
                <a:solidFill>
                  <a:schemeClr val="accent2"/>
                </a:solidFill>
              </a:rPr>
              <a:t>Annual</a:t>
            </a:r>
            <a:r>
              <a:rPr lang="cs-CZ" altLang="cs-CZ" sz="2200" dirty="0">
                <a:solidFill>
                  <a:schemeClr val="accent2"/>
                </a:solidFill>
              </a:rPr>
              <a:t> </a:t>
            </a:r>
            <a:r>
              <a:rPr lang="cs-CZ" altLang="cs-CZ" sz="2200" dirty="0" err="1">
                <a:solidFill>
                  <a:schemeClr val="accent2"/>
                </a:solidFill>
              </a:rPr>
              <a:t>Review</a:t>
            </a:r>
            <a:r>
              <a:rPr lang="cs-CZ" altLang="cs-CZ" sz="2200" dirty="0">
                <a:solidFill>
                  <a:schemeClr val="accent2"/>
                </a:solidFill>
              </a:rPr>
              <a:t> </a:t>
            </a:r>
            <a:r>
              <a:rPr lang="cs-CZ" altLang="cs-CZ" sz="2200" dirty="0" err="1">
                <a:solidFill>
                  <a:schemeClr val="accent2"/>
                </a:solidFill>
              </a:rPr>
              <a:t>of</a:t>
            </a:r>
            <a:r>
              <a:rPr lang="cs-CZ" altLang="cs-CZ" sz="2200" dirty="0">
                <a:solidFill>
                  <a:schemeClr val="accent2"/>
                </a:solidFill>
              </a:rPr>
              <a:t> Antropology 7: 383</a:t>
            </a:r>
          </a:p>
          <a:p>
            <a:pPr marL="274320" indent="-274320">
              <a:buFont typeface="Wingdings"/>
              <a:buChar char=""/>
              <a:defRPr/>
            </a:pPr>
            <a:endParaRPr lang="cs-CZ" altLang="cs-CZ" sz="1700" dirty="0">
              <a:solidFill>
                <a:schemeClr val="accent2"/>
              </a:solidFill>
            </a:endParaRPr>
          </a:p>
        </p:txBody>
      </p:sp>
      <p:pic>
        <p:nvPicPr>
          <p:cNvPr id="25602" name="Picture 4">
            <a:extLst>
              <a:ext uri="{FF2B5EF4-FFF2-40B4-BE49-F238E27FC236}">
                <a16:creationId xmlns:a16="http://schemas.microsoft.com/office/drawing/2014/main" id="{47EB751C-026E-44B5-83ED-FC2AA52D24B7}"/>
              </a:ext>
            </a:extLst>
          </p:cNvPr>
          <p:cNvPicPr>
            <a:picLocks noGrp="1" noChangeAspect="1" noChangeArrowheads="1"/>
          </p:cNvPicPr>
          <p:nvPr>
            <p:ph type="title"/>
          </p:nvPr>
        </p:nvPicPr>
        <p:blipFill>
          <a:blip r:embed="rId2">
            <a:extLst>
              <a:ext uri="{28A0092B-C50C-407E-A947-70E740481C1C}">
                <a14:useLocalDpi xmlns:a14="http://schemas.microsoft.com/office/drawing/2010/main" val="0"/>
              </a:ext>
            </a:extLst>
          </a:blip>
          <a:stretch>
            <a:fillRect/>
          </a:stretch>
        </p:blipFill>
        <p:spPr bwMode="auto">
          <a:xfrm>
            <a:off x="4981346" y="841248"/>
            <a:ext cx="6761684" cy="5276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523E579-30E7-423A-87C2-AA23A3F2B9BE}"/>
              </a:ext>
            </a:extLst>
          </p:cNvPr>
          <p:cNvSpPr>
            <a:spLocks noGrp="1"/>
          </p:cNvSpPr>
          <p:nvPr>
            <p:ph type="title"/>
          </p:nvPr>
        </p:nvSpPr>
        <p:spPr>
          <a:xfrm>
            <a:off x="1115568" y="548640"/>
            <a:ext cx="10168128" cy="1179576"/>
          </a:xfrm>
        </p:spPr>
        <p:txBody>
          <a:bodyPr>
            <a:normAutofit/>
          </a:bodyPr>
          <a:lstStyle/>
          <a:p>
            <a:pPr>
              <a:defRPr/>
            </a:pPr>
            <a:r>
              <a:rPr lang="cs-CZ" sz="2800" b="1" dirty="0">
                <a:solidFill>
                  <a:schemeClr val="accent2"/>
                </a:solidFill>
              </a:rPr>
              <a:t>Revize </a:t>
            </a:r>
            <a:r>
              <a:rPr lang="cs-CZ" sz="2800" b="1" dirty="0" err="1">
                <a:solidFill>
                  <a:schemeClr val="accent2"/>
                </a:solidFill>
              </a:rPr>
              <a:t>Evans-Pritchardovy</a:t>
            </a:r>
            <a:r>
              <a:rPr lang="cs-CZ" sz="2800" b="1" dirty="0">
                <a:solidFill>
                  <a:schemeClr val="accent2"/>
                </a:solidFill>
              </a:rPr>
              <a:t> interpretace (</a:t>
            </a:r>
            <a:r>
              <a:rPr lang="cs-CZ" sz="2800" b="1" dirty="0" err="1">
                <a:solidFill>
                  <a:schemeClr val="accent2"/>
                </a:solidFill>
              </a:rPr>
              <a:t>Aidan</a:t>
            </a:r>
            <a:r>
              <a:rPr lang="cs-CZ" sz="2800" b="1" dirty="0">
                <a:solidFill>
                  <a:schemeClr val="accent2"/>
                </a:solidFill>
              </a:rPr>
              <a:t> </a:t>
            </a:r>
            <a:r>
              <a:rPr lang="cs-CZ" sz="2800" b="1" dirty="0" err="1">
                <a:solidFill>
                  <a:schemeClr val="accent2"/>
                </a:solidFill>
              </a:rPr>
              <a:t>Southall</a:t>
            </a:r>
            <a:r>
              <a:rPr lang="cs-CZ" sz="2800" b="1" dirty="0">
                <a:solidFill>
                  <a:schemeClr val="accent2"/>
                </a:solidFill>
              </a:rPr>
              <a: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Zástupný symbol pro obsah 2">
            <a:extLst>
              <a:ext uri="{FF2B5EF4-FFF2-40B4-BE49-F238E27FC236}">
                <a16:creationId xmlns:a16="http://schemas.microsoft.com/office/drawing/2014/main" id="{3769C2DC-9009-4E54-92F4-743951BB23CA}"/>
              </a:ext>
            </a:extLst>
          </p:cNvPr>
          <p:cNvSpPr>
            <a:spLocks noGrp="1"/>
          </p:cNvSpPr>
          <p:nvPr>
            <p:ph sz="quarter" idx="1"/>
          </p:nvPr>
        </p:nvSpPr>
        <p:spPr>
          <a:xfrm>
            <a:off x="1115568" y="2481943"/>
            <a:ext cx="10168128" cy="3695020"/>
          </a:xfrm>
        </p:spPr>
        <p:txBody>
          <a:bodyPr>
            <a:normAutofit/>
          </a:bodyPr>
          <a:lstStyle/>
          <a:p>
            <a:pPr marL="274320" indent="-274320">
              <a:buFont typeface="Wingdings"/>
              <a:buChar char=""/>
              <a:defRPr/>
            </a:pPr>
            <a:endParaRPr lang="cs-CZ" sz="2200" dirty="0"/>
          </a:p>
          <a:p>
            <a:pPr>
              <a:buFont typeface="Wingdings" panose="05000000000000000000" pitchFamily="2" charset="2"/>
              <a:buChar char="§"/>
              <a:defRPr/>
            </a:pPr>
            <a:r>
              <a:rPr lang="cs-CZ" sz="2200" dirty="0"/>
              <a:t>„</a:t>
            </a:r>
            <a:r>
              <a:rPr lang="cs-CZ" sz="2200" dirty="0" err="1"/>
              <a:t>Nueři</a:t>
            </a:r>
            <a:r>
              <a:rPr lang="cs-CZ" sz="2200" dirty="0"/>
              <a:t>“ = označení, které používali </a:t>
            </a:r>
            <a:r>
              <a:rPr lang="cs-CZ" sz="2200" dirty="0" err="1"/>
              <a:t>Dinkové</a:t>
            </a:r>
            <a:endParaRPr lang="cs-CZ" sz="2200" dirty="0"/>
          </a:p>
          <a:p>
            <a:pPr>
              <a:buFont typeface="Wingdings" panose="05000000000000000000" pitchFamily="2" charset="2"/>
              <a:buChar char="§"/>
              <a:defRPr/>
            </a:pPr>
            <a:r>
              <a:rPr lang="cs-CZ" sz="2200" dirty="0"/>
              <a:t>„</a:t>
            </a:r>
            <a:r>
              <a:rPr lang="cs-CZ" sz="2200" dirty="0" err="1"/>
              <a:t>Naath</a:t>
            </a:r>
            <a:r>
              <a:rPr lang="cs-CZ" sz="2200" dirty="0"/>
              <a:t>“ = vlastní označení „</a:t>
            </a:r>
            <a:r>
              <a:rPr lang="cs-CZ" sz="2200" dirty="0" err="1"/>
              <a:t>Nuerů</a:t>
            </a:r>
            <a:r>
              <a:rPr lang="cs-CZ" sz="2200" dirty="0"/>
              <a:t>“</a:t>
            </a:r>
          </a:p>
          <a:p>
            <a:pPr>
              <a:buFont typeface="Wingdings" panose="05000000000000000000" pitchFamily="2" charset="2"/>
              <a:buChar char="§"/>
              <a:defRPr/>
            </a:pPr>
            <a:r>
              <a:rPr lang="cs-CZ" sz="2200" dirty="0"/>
              <a:t>„</a:t>
            </a:r>
            <a:r>
              <a:rPr lang="cs-CZ" sz="2200" dirty="0" err="1"/>
              <a:t>Dinkové</a:t>
            </a:r>
            <a:r>
              <a:rPr lang="cs-CZ" sz="2200" dirty="0"/>
              <a:t>“ = </a:t>
            </a:r>
            <a:r>
              <a:rPr lang="cs-CZ" sz="2200" dirty="0" err="1"/>
              <a:t>sebeoznačení</a:t>
            </a:r>
            <a:r>
              <a:rPr lang="cs-CZ" sz="2200" dirty="0"/>
              <a:t> </a:t>
            </a:r>
            <a:r>
              <a:rPr lang="cs-CZ" sz="2200" dirty="0" err="1"/>
              <a:t>Jieng</a:t>
            </a:r>
            <a:endParaRPr lang="cs-CZ" sz="2200" dirty="0"/>
          </a:p>
          <a:p>
            <a:pPr marL="0" indent="0">
              <a:buNone/>
              <a:defRPr/>
            </a:pPr>
            <a:endParaRPr lang="cs-CZ" sz="2200" dirty="0"/>
          </a:p>
          <a:p>
            <a:pPr marL="0" indent="0">
              <a:buNone/>
              <a:defRPr/>
            </a:pPr>
            <a:r>
              <a:rPr lang="cs-CZ" sz="2200" dirty="0"/>
              <a:t>+  Všude obrovská vnitřní heterogenita, ignorovaná koloniální administrativou </a:t>
            </a:r>
          </a:p>
          <a:p>
            <a:pPr marL="0" indent="0">
              <a:buNone/>
              <a:defRPr/>
            </a:pPr>
            <a:endParaRPr lang="cs-CZ" sz="2200" dirty="0"/>
          </a:p>
          <a:p>
            <a:pPr>
              <a:buFont typeface="Wingdings" panose="05000000000000000000" pitchFamily="2" charset="2"/>
              <a:buChar char="Ø"/>
              <a:defRPr/>
            </a:pPr>
            <a:r>
              <a:rPr lang="cs-CZ" sz="2200" dirty="0"/>
              <a:t> </a:t>
            </a:r>
            <a:r>
              <a:rPr lang="cs-CZ" sz="2200" dirty="0" err="1"/>
              <a:t>Evans-Pritchard</a:t>
            </a:r>
            <a:r>
              <a:rPr lang="cs-CZ" sz="2200" dirty="0"/>
              <a:t> přistoupil na klasifikaci, vytvořenou zvnějšku </a:t>
            </a:r>
          </a:p>
          <a:p>
            <a:pPr marL="274320" indent="-274320">
              <a:buFont typeface="Wingdings"/>
              <a:buChar char=""/>
              <a:defRPr/>
            </a:pPr>
            <a:endParaRPr lang="cs-CZ"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2" name="Nadpis 1">
            <a:extLst>
              <a:ext uri="{FF2B5EF4-FFF2-40B4-BE49-F238E27FC236}">
                <a16:creationId xmlns:a16="http://schemas.microsoft.com/office/drawing/2014/main" id="{0DBB4DF9-AB53-4B98-8190-6034AC2AFE04}"/>
              </a:ext>
            </a:extLst>
          </p:cNvPr>
          <p:cNvSpPr>
            <a:spLocks noGrp="1"/>
          </p:cNvSpPr>
          <p:nvPr>
            <p:ph type="title"/>
          </p:nvPr>
        </p:nvSpPr>
        <p:spPr>
          <a:xfrm>
            <a:off x="686834" y="1153572"/>
            <a:ext cx="3200400" cy="4461163"/>
          </a:xfrm>
        </p:spPr>
        <p:txBody>
          <a:bodyPr>
            <a:normAutofit/>
          </a:bodyPr>
          <a:lstStyle/>
          <a:p>
            <a:pPr>
              <a:defRPr/>
            </a:pPr>
            <a:r>
              <a:rPr lang="cs-CZ" altLang="cs-CZ" sz="3400" b="1">
                <a:solidFill>
                  <a:srgbClr val="FFFFFF"/>
                </a:solidFill>
              </a:rPr>
              <a:t>Problém (antropologické) kategorizace</a:t>
            </a:r>
            <a:br>
              <a:rPr lang="cs-CZ" altLang="cs-CZ" sz="3400" b="1">
                <a:solidFill>
                  <a:srgbClr val="FFFFFF"/>
                </a:solidFill>
              </a:rPr>
            </a:br>
            <a:endParaRPr lang="cs-CZ" altLang="cs-CZ" sz="3400" b="1">
              <a:solidFill>
                <a:srgbClr val="FFFFFF"/>
              </a:solidFill>
            </a:endParaRPr>
          </a:p>
        </p:txBody>
      </p:sp>
      <p:sp>
        <p:nvSpPr>
          <p:cNvPr id="77"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699" name="Zástupný symbol pro obsah 2">
            <a:extLst>
              <a:ext uri="{FF2B5EF4-FFF2-40B4-BE49-F238E27FC236}">
                <a16:creationId xmlns:a16="http://schemas.microsoft.com/office/drawing/2014/main" id="{D66801CF-C8DD-48B4-A7E9-04D73688686E}"/>
              </a:ext>
            </a:extLst>
          </p:cNvPr>
          <p:cNvSpPr>
            <a:spLocks noGrp="1"/>
          </p:cNvSpPr>
          <p:nvPr>
            <p:ph sz="quarter" idx="1"/>
          </p:nvPr>
        </p:nvSpPr>
        <p:spPr>
          <a:xfrm>
            <a:off x="4447308" y="591344"/>
            <a:ext cx="6906491" cy="5585619"/>
          </a:xfrm>
        </p:spPr>
        <p:txBody>
          <a:bodyPr anchor="ctr">
            <a:normAutofit/>
          </a:bodyPr>
          <a:lstStyle/>
          <a:p>
            <a:pPr eaLnBrk="1" hangingPunct="1"/>
            <a:r>
              <a:rPr lang="cs-CZ" altLang="cs-CZ" sz="2600" dirty="0"/>
              <a:t>Analytické koncepty (včetně terminologie), vycházející ze západní, euroamerické tradice, neodpovídaly neevropským situacím:  např. koncepty vědy, náboženství, ekonomie, politiky, příbuzenství, společnosti… </a:t>
            </a:r>
          </a:p>
          <a:p>
            <a:pPr eaLnBrk="1" hangingPunct="1"/>
            <a:endParaRPr lang="cs-CZ" altLang="cs-CZ" sz="2600" dirty="0"/>
          </a:p>
          <a:p>
            <a:pPr eaLnBrk="1" hangingPunct="1"/>
            <a:r>
              <a:rPr lang="cs-CZ" altLang="cs-CZ" sz="2600" dirty="0"/>
              <a:t>Lokální kontext vykládán výhradně v euroamerickém kontextu, který byl chápán jako univerzální = koncepty tak nesloužily jen popisu, ale obsahovaly i hodnocení.. </a:t>
            </a:r>
          </a:p>
          <a:p>
            <a:pPr eaLnBrk="1" hangingPunct="1"/>
            <a:endParaRPr lang="cs-CZ" altLang="cs-CZ"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7" name="Rectangle 66">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E1ED36D-2FEB-47AA-9D6D-6CA3D39F409A}"/>
              </a:ext>
            </a:extLst>
          </p:cNvPr>
          <p:cNvSpPr>
            <a:spLocks noGrp="1"/>
          </p:cNvSpPr>
          <p:nvPr>
            <p:ph type="title"/>
          </p:nvPr>
        </p:nvSpPr>
        <p:spPr>
          <a:xfrm>
            <a:off x="638882" y="639193"/>
            <a:ext cx="3571810" cy="3573516"/>
          </a:xfrm>
        </p:spPr>
        <p:txBody>
          <a:bodyPr vert="horz" lIns="91440" tIns="45720" rIns="91440" bIns="45720" rtlCol="0" anchor="b">
            <a:normAutofit/>
          </a:bodyPr>
          <a:lstStyle/>
          <a:p>
            <a:pPr algn="ctr"/>
            <a:r>
              <a:rPr lang="en-US" sz="3600" b="1" kern="1200" dirty="0" err="1">
                <a:solidFill>
                  <a:schemeClr val="accent2"/>
                </a:solidFill>
                <a:latin typeface="+mj-lt"/>
                <a:ea typeface="+mj-ea"/>
                <a:cs typeface="+mj-cs"/>
              </a:rPr>
              <a:t>Kvalitativní</a:t>
            </a:r>
            <a:br>
              <a:rPr lang="en-US" sz="3600" b="1" kern="1200" dirty="0">
                <a:solidFill>
                  <a:schemeClr val="accent2"/>
                </a:solidFill>
                <a:latin typeface="+mj-lt"/>
                <a:ea typeface="+mj-ea"/>
                <a:cs typeface="+mj-cs"/>
              </a:rPr>
            </a:br>
            <a:r>
              <a:rPr lang="en-US" sz="3600" b="1" kern="1200" dirty="0">
                <a:solidFill>
                  <a:schemeClr val="accent2"/>
                </a:solidFill>
                <a:latin typeface="+mj-lt"/>
                <a:ea typeface="+mj-ea"/>
                <a:cs typeface="+mj-cs"/>
              </a:rPr>
              <a:t>X </a:t>
            </a:r>
            <a:br>
              <a:rPr lang="en-US" sz="3600" b="1" kern="1200" dirty="0">
                <a:solidFill>
                  <a:schemeClr val="accent2"/>
                </a:solidFill>
                <a:latin typeface="+mj-lt"/>
                <a:ea typeface="+mj-ea"/>
                <a:cs typeface="+mj-cs"/>
              </a:rPr>
            </a:br>
            <a:r>
              <a:rPr lang="en-US" sz="3600" b="1" kern="1200" dirty="0" err="1">
                <a:solidFill>
                  <a:schemeClr val="accent2"/>
                </a:solidFill>
                <a:latin typeface="+mj-lt"/>
                <a:ea typeface="+mj-ea"/>
                <a:cs typeface="+mj-cs"/>
              </a:rPr>
              <a:t>kvantitativní</a:t>
            </a:r>
            <a:r>
              <a:rPr lang="en-US" sz="3600" b="1" kern="1200" dirty="0">
                <a:solidFill>
                  <a:schemeClr val="accent2"/>
                </a:solidFill>
                <a:latin typeface="+mj-lt"/>
                <a:ea typeface="+mj-ea"/>
                <a:cs typeface="+mj-cs"/>
              </a:rPr>
              <a:t> </a:t>
            </a:r>
            <a:r>
              <a:rPr lang="en-US" sz="3600" b="1" kern="1200" dirty="0" err="1">
                <a:solidFill>
                  <a:schemeClr val="accent2"/>
                </a:solidFill>
                <a:latin typeface="+mj-lt"/>
                <a:ea typeface="+mj-ea"/>
                <a:cs typeface="+mj-cs"/>
              </a:rPr>
              <a:t>výzkum</a:t>
            </a:r>
            <a:br>
              <a:rPr lang="cs-CZ" sz="3600" b="1" kern="1200" dirty="0">
                <a:solidFill>
                  <a:schemeClr val="accent2"/>
                </a:solidFill>
                <a:latin typeface="+mj-lt"/>
                <a:ea typeface="+mj-ea"/>
                <a:cs typeface="+mj-cs"/>
              </a:rPr>
            </a:br>
            <a:endParaRPr lang="en-US" sz="3600" b="1" kern="1200" dirty="0">
              <a:solidFill>
                <a:schemeClr val="accent2"/>
              </a:solidFill>
              <a:latin typeface="+mj-lt"/>
              <a:ea typeface="+mj-ea"/>
              <a:cs typeface="+mj-cs"/>
            </a:endParaRPr>
          </a:p>
        </p:txBody>
      </p:sp>
      <p:sp>
        <p:nvSpPr>
          <p:cNvPr id="69"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Zástupný obsah 16">
            <a:extLst>
              <a:ext uri="{FF2B5EF4-FFF2-40B4-BE49-F238E27FC236}">
                <a16:creationId xmlns:a16="http://schemas.microsoft.com/office/drawing/2014/main" id="{9F59E23E-1C07-4F05-9577-6C5F21749D61}"/>
              </a:ext>
            </a:extLst>
          </p:cNvPr>
          <p:cNvPicPr>
            <a:picLocks noGrp="1" noChangeAspect="1"/>
          </p:cNvPicPr>
          <p:nvPr>
            <p:ph idx="1"/>
          </p:nvPr>
        </p:nvPicPr>
        <p:blipFill>
          <a:blip r:embed="rId2"/>
          <a:stretch>
            <a:fillRect/>
          </a:stretch>
        </p:blipFill>
        <p:spPr>
          <a:xfrm>
            <a:off x="4655721" y="318221"/>
            <a:ext cx="7084334" cy="6095822"/>
          </a:xfrm>
        </p:spPr>
      </p:pic>
    </p:spTree>
    <p:extLst>
      <p:ext uri="{BB962C8B-B14F-4D97-AF65-F5344CB8AC3E}">
        <p14:creationId xmlns:p14="http://schemas.microsoft.com/office/powerpoint/2010/main" val="1734456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24" name="Rectangle 7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25" name="Freeform: Shape 7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9604BE8-DBE4-4FE0-9914-6501C208CF36}"/>
              </a:ext>
            </a:extLst>
          </p:cNvPr>
          <p:cNvSpPr>
            <a:spLocks noGrp="1"/>
          </p:cNvSpPr>
          <p:nvPr>
            <p:ph type="title"/>
          </p:nvPr>
        </p:nvSpPr>
        <p:spPr>
          <a:xfrm>
            <a:off x="686834" y="1153572"/>
            <a:ext cx="3200400" cy="4461163"/>
          </a:xfrm>
        </p:spPr>
        <p:txBody>
          <a:bodyPr>
            <a:normAutofit/>
          </a:bodyPr>
          <a:lstStyle/>
          <a:p>
            <a:r>
              <a:rPr lang="cs-CZ" altLang="cs-CZ" dirty="0">
                <a:solidFill>
                  <a:srgbClr val="FFFFFF"/>
                </a:solidFill>
              </a:rPr>
              <a:t>Příklad: „etnicita“</a:t>
            </a:r>
            <a:br>
              <a:rPr lang="cs-CZ" altLang="cs-CZ" dirty="0">
                <a:solidFill>
                  <a:srgbClr val="FFFFFF"/>
                </a:solidFill>
              </a:rPr>
            </a:br>
            <a:endParaRPr lang="cs-CZ" dirty="0">
              <a:solidFill>
                <a:srgbClr val="FFFFFF"/>
              </a:solidFill>
            </a:endParaRPr>
          </a:p>
        </p:txBody>
      </p:sp>
      <p:sp>
        <p:nvSpPr>
          <p:cNvPr id="30726"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722" name="Rectangle 3">
            <a:extLst>
              <a:ext uri="{FF2B5EF4-FFF2-40B4-BE49-F238E27FC236}">
                <a16:creationId xmlns:a16="http://schemas.microsoft.com/office/drawing/2014/main" id="{4E42DA9C-C6DE-433C-BEA2-D4FDD3C97641}"/>
              </a:ext>
            </a:extLst>
          </p:cNvPr>
          <p:cNvSpPr>
            <a:spLocks noGrp="1" noChangeArrowheads="1"/>
          </p:cNvSpPr>
          <p:nvPr>
            <p:ph idx="1"/>
          </p:nvPr>
        </p:nvSpPr>
        <p:spPr>
          <a:xfrm>
            <a:off x="4447308" y="591344"/>
            <a:ext cx="6906491" cy="5585619"/>
          </a:xfrm>
        </p:spPr>
        <p:txBody>
          <a:bodyPr anchor="ctr">
            <a:normAutofit/>
          </a:bodyPr>
          <a:lstStyle/>
          <a:p>
            <a:pPr eaLnBrk="1" hangingPunct="1">
              <a:buFont typeface="Wingdings" panose="05000000000000000000" pitchFamily="2" charset="2"/>
              <a:buNone/>
            </a:pPr>
            <a:r>
              <a:rPr lang="cs-CZ" altLang="cs-CZ" sz="2000" i="1" dirty="0"/>
              <a:t>	„Etnikum“ je kognitivní model, skrze nějž jsou různé populace traktovány a tříděny teprve v posledních desetiletích – z toho  vyplývá, že tento model nepředstavuje univerzálně sdílený princip diferenciace lidstva, byť je tímto způsobem zhusta prezentován.</a:t>
            </a:r>
          </a:p>
          <a:p>
            <a:pPr eaLnBrk="1" hangingPunct="1">
              <a:buFont typeface="Wingdings" panose="05000000000000000000" pitchFamily="2" charset="2"/>
              <a:buNone/>
            </a:pPr>
            <a:endParaRPr lang="cs-CZ" altLang="cs-CZ" sz="2000" i="1" dirty="0"/>
          </a:p>
          <a:p>
            <a:pPr eaLnBrk="1" hangingPunct="1">
              <a:buFont typeface="Wingdings" panose="05000000000000000000" pitchFamily="2" charset="2"/>
              <a:buNone/>
            </a:pPr>
            <a:r>
              <a:rPr lang="cs-CZ" altLang="cs-CZ" sz="2000" i="1" dirty="0"/>
              <a:t>	 Lze říci, že kategorie „etnikum“ byla ve smyslu, v jakém je dnes používána na politickém a veřejném poli, objevena až v 60. letech a že řada populací, které jsou celkem samozřejmě kategorizovány jako „etnika“, nesdílí sémantické pole, v němž má tato kategorie jakoukoli relevanci. Jejich „realita“ je zkrátka sociálně konstruována skrze jiné slovesné modely a kognitivní schémata, takže žádné „etnické“ příznaky prostě neobsahuje a nebo je obsahuje v okrajové míře. </a:t>
            </a:r>
          </a:p>
          <a:p>
            <a:pPr eaLnBrk="1" hangingPunct="1">
              <a:buFont typeface="Wingdings" panose="05000000000000000000" pitchFamily="2" charset="2"/>
              <a:buNone/>
            </a:pPr>
            <a:endParaRPr lang="cs-CZ" altLang="cs-CZ" sz="2000" i="1" dirty="0"/>
          </a:p>
          <a:p>
            <a:pPr eaLnBrk="1" hangingPunct="1">
              <a:buFont typeface="Wingdings" panose="05000000000000000000" pitchFamily="2" charset="2"/>
              <a:buNone/>
            </a:pPr>
            <a:endParaRPr lang="cs-CZ" altLang="cs-CZ" sz="1800" i="1" dirty="0"/>
          </a:p>
          <a:p>
            <a:pPr eaLnBrk="1" hangingPunct="1">
              <a:buFont typeface="Wingdings" panose="05000000000000000000" pitchFamily="2" charset="2"/>
              <a:buNone/>
            </a:pPr>
            <a:r>
              <a:rPr lang="cs-CZ" altLang="cs-CZ" sz="1800" i="1" dirty="0">
                <a:solidFill>
                  <a:schemeClr val="accent2"/>
                </a:solidFill>
              </a:rPr>
              <a:t>(</a:t>
            </a:r>
            <a:r>
              <a:rPr lang="cs-CZ" altLang="cs-CZ" sz="1800" i="1" dirty="0" err="1">
                <a:solidFill>
                  <a:schemeClr val="accent2"/>
                </a:solidFill>
              </a:rPr>
              <a:t>Hirt</a:t>
            </a:r>
            <a:r>
              <a:rPr lang="cs-CZ" altLang="cs-CZ" sz="1800" i="1" dirty="0">
                <a:solidFill>
                  <a:schemeClr val="accent2"/>
                </a:solidFill>
              </a:rPr>
              <a:t>, T. 2007. Přehled nejasností spjatých s konceptem etnicity v perspektivě post-</a:t>
            </a:r>
            <a:r>
              <a:rPr lang="cs-CZ" altLang="cs-CZ" sz="1800" i="1" dirty="0" err="1">
                <a:solidFill>
                  <a:schemeClr val="accent2"/>
                </a:solidFill>
              </a:rPr>
              <a:t>barthovských</a:t>
            </a:r>
            <a:r>
              <a:rPr lang="cs-CZ" altLang="cs-CZ" sz="1800" i="1" dirty="0">
                <a:solidFill>
                  <a:schemeClr val="accent2"/>
                </a:solidFill>
              </a:rPr>
              <a:t> přístupů. </a:t>
            </a:r>
            <a:r>
              <a:rPr lang="cs-CZ" altLang="cs-CZ" sz="1800" i="1" dirty="0" err="1">
                <a:solidFill>
                  <a:schemeClr val="accent2"/>
                </a:solidFill>
              </a:rPr>
              <a:t>AntropoWebzin</a:t>
            </a:r>
            <a:r>
              <a:rPr lang="cs-CZ" altLang="cs-CZ" sz="1800" i="1" dirty="0">
                <a:solidFill>
                  <a:schemeClr val="accent2"/>
                </a:solidFill>
              </a:rPr>
              <a:t> 2-3: 86 - 93)</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A4D65F3-085A-4C4F-B197-04167BB2106E}"/>
              </a:ext>
            </a:extLst>
          </p:cNvPr>
          <p:cNvSpPr>
            <a:spLocks noGrp="1"/>
          </p:cNvSpPr>
          <p:nvPr>
            <p:ph type="title"/>
          </p:nvPr>
        </p:nvSpPr>
        <p:spPr>
          <a:xfrm>
            <a:off x="1171074" y="1396686"/>
            <a:ext cx="3240506" cy="4064628"/>
          </a:xfrm>
        </p:spPr>
        <p:txBody>
          <a:bodyPr>
            <a:normAutofit/>
          </a:bodyPr>
          <a:lstStyle/>
          <a:p>
            <a:r>
              <a:rPr lang="cs-CZ" dirty="0">
                <a:solidFill>
                  <a:srgbClr val="FFFFFF"/>
                </a:solidFill>
              </a:rPr>
              <a:t>Reprezentace  autorita</a:t>
            </a:r>
            <a:br>
              <a:rPr lang="cs-CZ" dirty="0">
                <a:solidFill>
                  <a:srgbClr val="FFFFFF"/>
                </a:solidFill>
              </a:rPr>
            </a:br>
            <a:r>
              <a:rPr lang="cs-CZ" dirty="0">
                <a:solidFill>
                  <a:srgbClr val="FFFFFF"/>
                </a:solidFill>
              </a:rPr>
              <a:t>autorství reflexivita</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Zástupný obsah 2">
            <a:extLst>
              <a:ext uri="{FF2B5EF4-FFF2-40B4-BE49-F238E27FC236}">
                <a16:creationId xmlns:a16="http://schemas.microsoft.com/office/drawing/2014/main" id="{2982464E-D1A3-4D8A-B5FA-7C67AB64A4BE}"/>
              </a:ext>
            </a:extLst>
          </p:cNvPr>
          <p:cNvSpPr>
            <a:spLocks noGrp="1"/>
          </p:cNvSpPr>
          <p:nvPr>
            <p:ph idx="1"/>
          </p:nvPr>
        </p:nvSpPr>
        <p:spPr>
          <a:xfrm>
            <a:off x="5370153" y="1526033"/>
            <a:ext cx="5536397" cy="3935281"/>
          </a:xfrm>
        </p:spPr>
        <p:txBody>
          <a:bodyPr>
            <a:normAutofit/>
          </a:bodyPr>
          <a:lstStyle/>
          <a:p>
            <a:r>
              <a:rPr lang="cs-CZ" dirty="0"/>
              <a:t>Jak se buduje autorita a přesvědčivost etnografického textu? </a:t>
            </a:r>
          </a:p>
          <a:p>
            <a:r>
              <a:rPr lang="cs-CZ" dirty="0"/>
              <a:t>Jak pracovat se subjektivitou? </a:t>
            </a:r>
          </a:p>
          <a:p>
            <a:r>
              <a:rPr lang="cs-CZ" dirty="0"/>
              <a:t>Jak je produkováno antropologické vědění? </a:t>
            </a:r>
          </a:p>
          <a:p>
            <a:endParaRPr lang="cs-CZ" dirty="0"/>
          </a:p>
        </p:txBody>
      </p:sp>
    </p:spTree>
    <p:extLst>
      <p:ext uri="{BB962C8B-B14F-4D97-AF65-F5344CB8AC3E}">
        <p14:creationId xmlns:p14="http://schemas.microsoft.com/office/powerpoint/2010/main" val="3054563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269E5CA-EB7C-42FB-867A-30AFDE9477BF}"/>
              </a:ext>
            </a:extLst>
          </p:cNvPr>
          <p:cNvSpPr>
            <a:spLocks noGrp="1"/>
          </p:cNvSpPr>
          <p:nvPr>
            <p:ph type="title"/>
          </p:nvPr>
        </p:nvSpPr>
        <p:spPr>
          <a:xfrm>
            <a:off x="686834" y="1153572"/>
            <a:ext cx="3200400" cy="4461163"/>
          </a:xfrm>
        </p:spPr>
        <p:txBody>
          <a:bodyPr>
            <a:normAutofit/>
          </a:bodyPr>
          <a:lstStyle/>
          <a:p>
            <a:r>
              <a:rPr lang="cs-CZ" sz="2800" dirty="0" err="1">
                <a:solidFill>
                  <a:srgbClr val="FFFFFF"/>
                </a:solidFill>
              </a:rPr>
              <a:t>Geertz</a:t>
            </a:r>
            <a:r>
              <a:rPr lang="cs-CZ" sz="2800" dirty="0">
                <a:solidFill>
                  <a:srgbClr val="FFFFFF"/>
                </a:solidFill>
              </a:rPr>
              <a:t>, C. 1988. </a:t>
            </a:r>
            <a:r>
              <a:rPr lang="en-US" sz="2800" dirty="0">
                <a:solidFill>
                  <a:srgbClr val="FFFFFF"/>
                </a:solidFill>
              </a:rPr>
              <a:t>Works and Lives: The Anthropologist As Author. Stanford: Stanford University Press</a:t>
            </a:r>
            <a:endParaRPr lang="cs-CZ" sz="2800" dirty="0">
              <a:solidFill>
                <a:srgbClr val="FFFFFF"/>
              </a:solidFill>
            </a:endParaRPr>
          </a:p>
        </p:txBody>
      </p:sp>
      <p:sp>
        <p:nvSpPr>
          <p:cNvPr id="25"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Zástupný obsah 2">
            <a:extLst>
              <a:ext uri="{FF2B5EF4-FFF2-40B4-BE49-F238E27FC236}">
                <a16:creationId xmlns:a16="http://schemas.microsoft.com/office/drawing/2014/main" id="{75C74D87-98AB-4B4C-A6A4-23D02A954CAF}"/>
              </a:ext>
            </a:extLst>
          </p:cNvPr>
          <p:cNvSpPr>
            <a:spLocks noGrp="1"/>
          </p:cNvSpPr>
          <p:nvPr>
            <p:ph idx="1"/>
          </p:nvPr>
        </p:nvSpPr>
        <p:spPr>
          <a:xfrm>
            <a:off x="4447308" y="591344"/>
            <a:ext cx="6906491" cy="5585619"/>
          </a:xfrm>
        </p:spPr>
        <p:txBody>
          <a:bodyPr anchor="ctr">
            <a:normAutofit/>
          </a:bodyPr>
          <a:lstStyle/>
          <a:p>
            <a:r>
              <a:rPr lang="cs-CZ" sz="2400" dirty="0"/>
              <a:t>Analyzuje práce C. </a:t>
            </a:r>
            <a:r>
              <a:rPr lang="cs-CZ" sz="2400" dirty="0" err="1"/>
              <a:t>Levi</a:t>
            </a:r>
            <a:r>
              <a:rPr lang="cs-CZ" sz="2400" dirty="0"/>
              <a:t>-Strausse, E.E. </a:t>
            </a:r>
            <a:r>
              <a:rPr lang="cs-CZ" sz="2400" dirty="0" err="1"/>
              <a:t>Evans-Pritcharda</a:t>
            </a:r>
            <a:r>
              <a:rPr lang="cs-CZ" sz="2400" dirty="0"/>
              <a:t>, B. Malinowského a R. </a:t>
            </a:r>
            <a:r>
              <a:rPr lang="cs-CZ" sz="2400" dirty="0" err="1"/>
              <a:t>Benedictové</a:t>
            </a:r>
            <a:r>
              <a:rPr lang="cs-CZ" sz="2400" dirty="0"/>
              <a:t> </a:t>
            </a:r>
          </a:p>
          <a:p>
            <a:endParaRPr lang="cs-CZ" sz="2400" dirty="0"/>
          </a:p>
          <a:p>
            <a:r>
              <a:rPr lang="cs-CZ" sz="2400" dirty="0"/>
              <a:t>Hledá odpověď na to, jak se buduje autoritativnost a přesvědčivost antropologického vědění </a:t>
            </a:r>
            <a:r>
              <a:rPr lang="cs-CZ" sz="2400" b="1" dirty="0"/>
              <a:t>skrze psaní </a:t>
            </a:r>
            <a:r>
              <a:rPr lang="cs-CZ" sz="2400" dirty="0"/>
              <a:t>(= reprezentaci)</a:t>
            </a:r>
          </a:p>
          <a:p>
            <a:endParaRPr lang="cs-CZ" sz="2400" dirty="0"/>
          </a:p>
          <a:p>
            <a:r>
              <a:rPr lang="cs-CZ" sz="2400" dirty="0"/>
              <a:t>„autenticita zkušenosti“ – „přítomnost autora v textu“</a:t>
            </a:r>
          </a:p>
          <a:p>
            <a:endParaRPr lang="cs-CZ" dirty="0"/>
          </a:p>
        </p:txBody>
      </p:sp>
    </p:spTree>
    <p:extLst>
      <p:ext uri="{BB962C8B-B14F-4D97-AF65-F5344CB8AC3E}">
        <p14:creationId xmlns:p14="http://schemas.microsoft.com/office/powerpoint/2010/main" val="2299258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FB35F48D-2889-433F-9707-C12F5F5863F6}"/>
              </a:ext>
            </a:extLst>
          </p:cNvPr>
          <p:cNvSpPr>
            <a:spLocks noGrp="1"/>
          </p:cNvSpPr>
          <p:nvPr>
            <p:ph type="title"/>
          </p:nvPr>
        </p:nvSpPr>
        <p:spPr>
          <a:xfrm>
            <a:off x="838200" y="365125"/>
            <a:ext cx="10515600" cy="1325563"/>
          </a:xfrm>
        </p:spPr>
        <p:txBody>
          <a:bodyPr>
            <a:normAutofit/>
          </a:bodyPr>
          <a:lstStyle/>
          <a:p>
            <a:r>
              <a:rPr lang="cs-CZ" sz="2800" b="1" dirty="0">
                <a:solidFill>
                  <a:schemeClr val="accent2"/>
                </a:solidFill>
              </a:rPr>
              <a:t>Watson, C.W. 1999. </a:t>
            </a:r>
            <a:r>
              <a:rPr lang="cs-CZ" sz="2800" b="1" dirty="0" err="1">
                <a:solidFill>
                  <a:schemeClr val="accent2"/>
                </a:solidFill>
              </a:rPr>
              <a:t>Being</a:t>
            </a:r>
            <a:r>
              <a:rPr lang="cs-CZ" sz="2800" b="1" dirty="0">
                <a:solidFill>
                  <a:schemeClr val="accent2"/>
                </a:solidFill>
              </a:rPr>
              <a:t> </a:t>
            </a:r>
            <a:r>
              <a:rPr lang="cs-CZ" sz="2800" b="1" dirty="0" err="1">
                <a:solidFill>
                  <a:schemeClr val="accent2"/>
                </a:solidFill>
              </a:rPr>
              <a:t>there</a:t>
            </a:r>
            <a:r>
              <a:rPr lang="cs-CZ" sz="2800" b="1" dirty="0">
                <a:solidFill>
                  <a:schemeClr val="accent2"/>
                </a:solidFill>
              </a:rPr>
              <a:t>: </a:t>
            </a:r>
            <a:r>
              <a:rPr lang="cs-CZ" sz="2800" b="1" dirty="0" err="1">
                <a:solidFill>
                  <a:schemeClr val="accent2"/>
                </a:solidFill>
              </a:rPr>
              <a:t>Fieldwork</a:t>
            </a:r>
            <a:r>
              <a:rPr lang="cs-CZ" sz="2800" b="1" dirty="0">
                <a:solidFill>
                  <a:schemeClr val="accent2"/>
                </a:solidFill>
              </a:rPr>
              <a:t> in </a:t>
            </a:r>
            <a:r>
              <a:rPr lang="cs-CZ" sz="2800" b="1" dirty="0" err="1">
                <a:solidFill>
                  <a:schemeClr val="accent2"/>
                </a:solidFill>
              </a:rPr>
              <a:t>anthropology</a:t>
            </a:r>
            <a:r>
              <a:rPr lang="cs-CZ" sz="2800" b="1" dirty="0">
                <a:solidFill>
                  <a:schemeClr val="accent2"/>
                </a:solidFill>
              </a:rPr>
              <a:t>. Sterling, VA: Pluto </a:t>
            </a:r>
            <a:r>
              <a:rPr lang="cs-CZ" sz="2800" b="1" dirty="0" err="1">
                <a:solidFill>
                  <a:schemeClr val="accent2"/>
                </a:solidFill>
              </a:rPr>
              <a:t>Press</a:t>
            </a:r>
            <a:endParaRPr lang="cs-CZ" sz="2800" b="1" dirty="0">
              <a:solidFill>
                <a:schemeClr val="accent2"/>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4A1888F7-E71F-4E9C-981D-CCF21DEFE154}"/>
              </a:ext>
            </a:extLst>
          </p:cNvPr>
          <p:cNvSpPr>
            <a:spLocks noGrp="1"/>
          </p:cNvSpPr>
          <p:nvPr>
            <p:ph idx="1"/>
          </p:nvPr>
        </p:nvSpPr>
        <p:spPr>
          <a:xfrm>
            <a:off x="555710" y="1698241"/>
            <a:ext cx="10798090" cy="4351338"/>
          </a:xfrm>
        </p:spPr>
        <p:txBody>
          <a:bodyPr>
            <a:normAutofit/>
          </a:bodyPr>
          <a:lstStyle/>
          <a:p>
            <a:pPr marL="0" indent="0">
              <a:buNone/>
            </a:pPr>
            <a:r>
              <a:rPr lang="cs-CZ" sz="1800" b="1" dirty="0" err="1">
                <a:solidFill>
                  <a:schemeClr val="accent2"/>
                </a:solidFill>
              </a:rPr>
              <a:t>Cris</a:t>
            </a:r>
            <a:r>
              <a:rPr lang="cs-CZ" sz="1800" b="1" dirty="0">
                <a:solidFill>
                  <a:schemeClr val="accent2"/>
                </a:solidFill>
              </a:rPr>
              <a:t> </a:t>
            </a:r>
            <a:r>
              <a:rPr lang="cs-CZ" sz="1800" b="1" dirty="0" err="1">
                <a:solidFill>
                  <a:schemeClr val="accent2"/>
                </a:solidFill>
              </a:rPr>
              <a:t>Shore</a:t>
            </a:r>
            <a:r>
              <a:rPr lang="cs-CZ" sz="1800" b="1" dirty="0">
                <a:solidFill>
                  <a:schemeClr val="accent2"/>
                </a:solidFill>
              </a:rPr>
              <a:t>: </a:t>
            </a:r>
            <a:r>
              <a:rPr lang="en-US" sz="1800" b="1" dirty="0">
                <a:solidFill>
                  <a:schemeClr val="accent2"/>
                </a:solidFill>
              </a:rPr>
              <a:t>Fictions of Fieldwork. Depicting the Self in Ethnographic Writing</a:t>
            </a:r>
            <a:endParaRPr lang="cs-CZ" sz="1800" b="1" dirty="0">
              <a:solidFill>
                <a:schemeClr val="accent2"/>
              </a:solidFill>
            </a:endParaRPr>
          </a:p>
          <a:p>
            <a:endParaRPr lang="cs-CZ" sz="1600" dirty="0"/>
          </a:p>
          <a:p>
            <a:pPr>
              <a:buFontTx/>
              <a:buChar char="-"/>
            </a:pPr>
            <a:r>
              <a:rPr lang="cs-CZ" sz="1600" dirty="0"/>
              <a:t>reflexivita: nutnost situovat se (osobně i teoreticky) – do 80. let není běžná; není komfortní (nahlížení pod pokličku); ale „kdo jsme“ určitě ovlivňuje, co a jak píšeme;</a:t>
            </a:r>
          </a:p>
          <a:p>
            <a:pPr>
              <a:buFontTx/>
              <a:buChar char="-"/>
            </a:pPr>
            <a:r>
              <a:rPr lang="cs-CZ" sz="1600" dirty="0"/>
              <a:t>větší ochota k „přiznání subjektivity autora“ v americké antropologii (má blíž k literárním studiím i psychologii); v britské antropologii tradice </a:t>
            </a:r>
            <a:r>
              <a:rPr lang="cs-CZ" sz="1600" dirty="0" err="1"/>
              <a:t>dukrheimovského</a:t>
            </a:r>
            <a:r>
              <a:rPr lang="cs-CZ" sz="1600" dirty="0"/>
              <a:t> strukturálně-</a:t>
            </a:r>
            <a:r>
              <a:rPr lang="cs-CZ" sz="1600" dirty="0" err="1"/>
              <a:t>funcionalistického</a:t>
            </a:r>
            <a:r>
              <a:rPr lang="cs-CZ" sz="1600" dirty="0"/>
              <a:t> dědictví, tíhnoucího k positivismu</a:t>
            </a:r>
          </a:p>
          <a:p>
            <a:pPr>
              <a:buFontTx/>
              <a:buChar char="-"/>
            </a:pPr>
            <a:r>
              <a:rPr lang="cs-CZ" sz="1600" dirty="0"/>
              <a:t>80. léta – „reflexivní obrat“, „literární obrat“, „poststrukturalistická antropologie“, „postmoderní antropologie“ … = prosazení reflexivity, </a:t>
            </a:r>
          </a:p>
          <a:p>
            <a:pPr>
              <a:buFontTx/>
              <a:buChar char="-"/>
            </a:pPr>
            <a:r>
              <a:rPr lang="cs-CZ" sz="1600" dirty="0"/>
              <a:t>kritika: přílišná psychologizace, solipsismus</a:t>
            </a:r>
          </a:p>
          <a:p>
            <a:pPr>
              <a:buFontTx/>
              <a:buChar char="-"/>
            </a:pPr>
            <a:r>
              <a:rPr lang="cs-CZ" sz="1600" dirty="0"/>
              <a:t>kritika: lze předpokládat u všech antropologů schopnost sebeuvědomění a schopnost reprezentovat sebe sama? Není výsledkem jen další autorská verze  „antropologického Já“? Stačí reflexivní akt „</a:t>
            </a:r>
            <a:r>
              <a:rPr lang="cs-CZ" sz="1600" dirty="0" err="1"/>
              <a:t>authoring</a:t>
            </a:r>
            <a:r>
              <a:rPr lang="cs-CZ" sz="1600" dirty="0"/>
              <a:t> </a:t>
            </a:r>
            <a:r>
              <a:rPr lang="cs-CZ" sz="1600" dirty="0" err="1"/>
              <a:t>ourselves</a:t>
            </a:r>
            <a:r>
              <a:rPr lang="cs-CZ" sz="1600" dirty="0"/>
              <a:t>“?</a:t>
            </a:r>
          </a:p>
          <a:p>
            <a:pPr>
              <a:buFontTx/>
              <a:buChar char="-"/>
            </a:pPr>
            <a:endParaRPr lang="cs-CZ" sz="1600" dirty="0"/>
          </a:p>
          <a:p>
            <a:pPr>
              <a:buFontTx/>
              <a:buChar char="-"/>
            </a:pPr>
            <a:r>
              <a:rPr lang="cs-CZ" sz="1800" b="1" dirty="0">
                <a:solidFill>
                  <a:schemeClr val="accent2"/>
                </a:solidFill>
              </a:rPr>
              <a:t>Závěr: je nutná transparentnost výzkumu, včetně fází, které mu předcházely i následovaly; reflexi vyžaduje i institucionální rámec produkce akademického vědění, financování výzkumů, vládní politiky výzkumu atd. </a:t>
            </a:r>
          </a:p>
          <a:p>
            <a:pPr>
              <a:buFontTx/>
              <a:buChar char="-"/>
            </a:pPr>
            <a:endParaRPr lang="cs-CZ" sz="1500" dirty="0"/>
          </a:p>
          <a:p>
            <a:pPr>
              <a:buFontTx/>
              <a:buChar char="-"/>
            </a:pPr>
            <a:endParaRPr lang="cs-CZ" sz="1500" dirty="0"/>
          </a:p>
          <a:p>
            <a:pPr>
              <a:buFontTx/>
              <a:buChar char="-"/>
            </a:pPr>
            <a:endParaRPr lang="cs-CZ" sz="1500" dirty="0"/>
          </a:p>
        </p:txBody>
      </p:sp>
    </p:spTree>
    <p:extLst>
      <p:ext uri="{BB962C8B-B14F-4D97-AF65-F5344CB8AC3E}">
        <p14:creationId xmlns:p14="http://schemas.microsoft.com/office/powerpoint/2010/main" val="3703087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9810C6B1-0F42-4E79-A575-DA552D82F195}"/>
              </a:ext>
            </a:extLst>
          </p:cNvPr>
          <p:cNvSpPr>
            <a:spLocks noGrp="1"/>
          </p:cNvSpPr>
          <p:nvPr>
            <p:ph type="title"/>
          </p:nvPr>
        </p:nvSpPr>
        <p:spPr>
          <a:xfrm>
            <a:off x="841246" y="673770"/>
            <a:ext cx="3644489" cy="2414488"/>
          </a:xfrm>
        </p:spPr>
        <p:txBody>
          <a:bodyPr anchor="t">
            <a:normAutofit/>
          </a:bodyPr>
          <a:lstStyle/>
          <a:p>
            <a:r>
              <a:rPr lang="cs-CZ" sz="30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Gay y Blasco, P., Wardle, H. 2007. How to read ethnography. Routledge</a:t>
            </a:r>
            <a:endParaRPr lang="cs-CZ" sz="3000">
              <a:solidFill>
                <a:srgbClr val="FFFFFF"/>
              </a:solidFill>
            </a:endParaRPr>
          </a:p>
        </p:txBody>
      </p:sp>
      <p:sp>
        <p:nvSpPr>
          <p:cNvPr id="3" name="Zástupný obsah 2">
            <a:extLst>
              <a:ext uri="{FF2B5EF4-FFF2-40B4-BE49-F238E27FC236}">
                <a16:creationId xmlns:a16="http://schemas.microsoft.com/office/drawing/2014/main" id="{1B162605-E27D-4EEA-83AF-3B5E7C4E4352}"/>
              </a:ext>
            </a:extLst>
          </p:cNvPr>
          <p:cNvSpPr>
            <a:spLocks noGrp="1"/>
          </p:cNvSpPr>
          <p:nvPr>
            <p:ph idx="1"/>
          </p:nvPr>
        </p:nvSpPr>
        <p:spPr>
          <a:xfrm>
            <a:off x="6095999" y="882315"/>
            <a:ext cx="5254754" cy="5294647"/>
          </a:xfrm>
        </p:spPr>
        <p:txBody>
          <a:bodyPr>
            <a:normAutofit/>
          </a:bodyPr>
          <a:lstStyle/>
          <a:p>
            <a:r>
              <a:rPr lang="cs-CZ" sz="2000"/>
              <a:t>Skupina 1: Čím se vyznačuje etnografie? A čím se liší od jiných žánrů? </a:t>
            </a:r>
          </a:p>
          <a:p>
            <a:pPr marL="0" indent="0">
              <a:buNone/>
            </a:pPr>
            <a:r>
              <a:rPr lang="cs-CZ" sz="2000"/>
              <a:t> </a:t>
            </a:r>
          </a:p>
          <a:p>
            <a:r>
              <a:rPr lang="cs-CZ" sz="2000"/>
              <a:t>Skupina 2: Jaká je role antropologické teorie v antropologickém psaní, jaká je role „intelektuálního klimatu“?</a:t>
            </a:r>
          </a:p>
          <a:p>
            <a:endParaRPr lang="cs-CZ" sz="2000"/>
          </a:p>
          <a:p>
            <a:r>
              <a:rPr lang="cs-CZ" sz="2000"/>
              <a:t>Skupina 3: Jaká je role komparace v antropologickém textu, jak poznat „implicitní“ komparaci?</a:t>
            </a:r>
          </a:p>
          <a:p>
            <a:endParaRPr lang="cs-CZ" sz="2000"/>
          </a:p>
          <a:p>
            <a:r>
              <a:rPr lang="cs-CZ" sz="2000"/>
              <a:t>Skupina 4: Konceptualizujeme-li antropologické psaní jako konverzaci, s kým a s čím tato konverzace probíhá a proč? Jaký je smysl této konverzace?</a:t>
            </a:r>
          </a:p>
        </p:txBody>
      </p:sp>
    </p:spTree>
    <p:extLst>
      <p:ext uri="{BB962C8B-B14F-4D97-AF65-F5344CB8AC3E}">
        <p14:creationId xmlns:p14="http://schemas.microsoft.com/office/powerpoint/2010/main" val="1512268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7EE53EE-2878-4796-ADA7-002DBBC97A08}"/>
              </a:ext>
            </a:extLst>
          </p:cNvPr>
          <p:cNvSpPr>
            <a:spLocks noGrp="1"/>
          </p:cNvSpPr>
          <p:nvPr>
            <p:ph type="title"/>
          </p:nvPr>
        </p:nvSpPr>
        <p:spPr>
          <a:xfrm>
            <a:off x="838200" y="365125"/>
            <a:ext cx="10515600" cy="1325563"/>
          </a:xfrm>
        </p:spPr>
        <p:txBody>
          <a:bodyPr>
            <a:normAutofit/>
          </a:bodyPr>
          <a:lstStyle/>
          <a:p>
            <a:r>
              <a:rPr lang="cs-CZ" sz="3200" b="1" dirty="0">
                <a:effectLst/>
                <a:latin typeface="Calibri" panose="020F0502020204030204" pitchFamily="34" charset="0"/>
                <a:ea typeface="Calibri" panose="020F0502020204030204" pitchFamily="34" charset="0"/>
                <a:cs typeface="Times New Roman" panose="02020603050405020304" pitchFamily="18" charset="0"/>
              </a:rPr>
              <a:t>Gay y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Blasco</a:t>
            </a:r>
            <a:r>
              <a:rPr lang="cs-CZ" sz="3200" b="1" dirty="0">
                <a:effectLst/>
                <a:latin typeface="Calibri" panose="020F0502020204030204" pitchFamily="34" charset="0"/>
                <a:ea typeface="Calibri" panose="020F0502020204030204" pitchFamily="34" charset="0"/>
                <a:cs typeface="Times New Roman" panose="02020603050405020304" pitchFamily="18" charset="0"/>
              </a:rPr>
              <a:t>, P.,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Wardle</a:t>
            </a:r>
            <a:r>
              <a:rPr lang="cs-CZ" sz="3200" b="1" dirty="0">
                <a:effectLst/>
                <a:latin typeface="Calibri" panose="020F0502020204030204" pitchFamily="34" charset="0"/>
                <a:ea typeface="Calibri" panose="020F0502020204030204" pitchFamily="34" charset="0"/>
                <a:cs typeface="Times New Roman" panose="02020603050405020304" pitchFamily="18" charset="0"/>
              </a:rPr>
              <a:t>, H. 2007.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How</a:t>
            </a:r>
            <a:r>
              <a:rPr lang="cs-CZ" sz="3200" b="1" dirty="0">
                <a:effectLst/>
                <a:latin typeface="Calibri" panose="020F0502020204030204" pitchFamily="34" charset="0"/>
                <a:ea typeface="Calibri" panose="020F0502020204030204" pitchFamily="34" charset="0"/>
                <a:cs typeface="Times New Roman" panose="02020603050405020304" pitchFamily="18" charset="0"/>
              </a:rPr>
              <a:t> to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read</a:t>
            </a:r>
            <a:r>
              <a:rPr lang="cs-CZ" sz="3200" b="1" dirty="0">
                <a:effectLst/>
                <a:latin typeface="Calibri" panose="020F0502020204030204" pitchFamily="34" charset="0"/>
                <a:ea typeface="Calibri" panose="020F0502020204030204" pitchFamily="34" charset="0"/>
                <a:cs typeface="Times New Roman" panose="02020603050405020304" pitchFamily="18" charset="0"/>
              </a:rPr>
              <a:t>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ethnography</a:t>
            </a:r>
            <a:r>
              <a:rPr lang="cs-CZ" sz="3200" b="1" dirty="0">
                <a:effectLst/>
                <a:latin typeface="Calibri" panose="020F0502020204030204" pitchFamily="34" charset="0"/>
                <a:ea typeface="Calibri" panose="020F0502020204030204" pitchFamily="34" charset="0"/>
                <a:cs typeface="Times New Roman" panose="02020603050405020304" pitchFamily="18" charset="0"/>
              </a:rPr>
              <a:t>. </a:t>
            </a:r>
            <a:r>
              <a:rPr lang="cs-CZ" sz="3200" b="1" dirty="0" err="1">
                <a:effectLst/>
                <a:latin typeface="Calibri" panose="020F0502020204030204" pitchFamily="34" charset="0"/>
                <a:ea typeface="Calibri" panose="020F0502020204030204" pitchFamily="34" charset="0"/>
                <a:cs typeface="Times New Roman" panose="02020603050405020304" pitchFamily="18" charset="0"/>
              </a:rPr>
              <a:t>Routledge</a:t>
            </a:r>
            <a:endParaRPr lang="cs-CZ" sz="32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9FBE9427-BAA3-4E32-98CA-8521C9D65E40}"/>
              </a:ext>
            </a:extLst>
          </p:cNvPr>
          <p:cNvSpPr>
            <a:spLocks noGrp="1"/>
          </p:cNvSpPr>
          <p:nvPr>
            <p:ph idx="1"/>
          </p:nvPr>
        </p:nvSpPr>
        <p:spPr>
          <a:xfrm>
            <a:off x="838200" y="1929384"/>
            <a:ext cx="10515600" cy="4251960"/>
          </a:xfrm>
        </p:spPr>
        <p:txBody>
          <a:bodyPr>
            <a:normAutofit/>
          </a:bodyPr>
          <a:lstStyle/>
          <a:p>
            <a:r>
              <a:rPr lang="cs-CZ" sz="1700">
                <a:effectLst/>
                <a:latin typeface="Calibri" panose="020F0502020204030204" pitchFamily="34" charset="0"/>
                <a:ea typeface="Calibri" panose="020F0502020204030204" pitchFamily="34" charset="0"/>
                <a:cs typeface="Times New Roman" panose="02020603050405020304" pitchFamily="18" charset="0"/>
              </a:rPr>
              <a:t>Writers of ethnography approach this issue in a unique manner, taking their field experiences as their starting point and framing them in terms of anthropological standards, concepts and debates. (1)</a:t>
            </a:r>
          </a:p>
          <a:p>
            <a:endParaRPr lang="cs-CZ" sz="1700">
              <a:effectLst/>
              <a:latin typeface="Calibri" panose="020F0502020204030204" pitchFamily="34" charset="0"/>
              <a:ea typeface="Calibri" panose="020F0502020204030204" pitchFamily="34" charset="0"/>
              <a:cs typeface="Times New Roman" panose="02020603050405020304" pitchFamily="18" charset="0"/>
            </a:endParaRPr>
          </a:p>
          <a:p>
            <a:r>
              <a:rPr lang="cs-CZ" sz="1700">
                <a:effectLst/>
                <a:latin typeface="Calibri" panose="020F0502020204030204" pitchFamily="34" charset="0"/>
                <a:ea typeface="Calibri" panose="020F0502020204030204" pitchFamily="34" charset="0"/>
                <a:cs typeface="Times New Roman" panose="02020603050405020304" pitchFamily="18" charset="0"/>
              </a:rPr>
              <a:t>By providing a full account of an experiential life world, ethnography can also deliver a provocation to established ways of understanding what it means to be human. And beyond this, it can have a liberating role, freeing us to think outside our ingrained expectations concerning society, the self and human nature. (9)</a:t>
            </a:r>
          </a:p>
          <a:p>
            <a:endParaRPr lang="cs-CZ" sz="1700">
              <a:latin typeface="Calibri" panose="020F0502020204030204" pitchFamily="34" charset="0"/>
              <a:ea typeface="Calibri" panose="020F0502020204030204" pitchFamily="34" charset="0"/>
              <a:cs typeface="Times New Roman" panose="02020603050405020304" pitchFamily="18" charset="0"/>
            </a:endParaRPr>
          </a:p>
          <a:p>
            <a:r>
              <a:rPr lang="cs-CZ" sz="1700">
                <a:effectLst/>
                <a:latin typeface="Calibri" panose="020F0502020204030204" pitchFamily="34" charset="0"/>
                <a:ea typeface="Calibri" panose="020F0502020204030204" pitchFamily="34" charset="0"/>
                <a:cs typeface="Times New Roman" panose="02020603050405020304" pitchFamily="18" charset="0"/>
              </a:rPr>
              <a:t>Ethnography, then, is never just recollection: it is a reflection on, an examination of, and an argument about experience made from a particular standpoint, one that responds to questions which have their roots in the history of anthropological thinking. (9)</a:t>
            </a:r>
            <a:endParaRPr lang="cs-CZ" sz="1700">
              <a:latin typeface="Calibri" panose="020F0502020204030204" pitchFamily="34" charset="0"/>
              <a:ea typeface="Calibri" panose="020F0502020204030204" pitchFamily="34" charset="0"/>
              <a:cs typeface="Times New Roman" panose="02020603050405020304" pitchFamily="18" charset="0"/>
            </a:endParaRPr>
          </a:p>
          <a:p>
            <a:endParaRPr lang="cs-CZ" sz="1700">
              <a:effectLst/>
              <a:latin typeface="Calibri" panose="020F0502020204030204" pitchFamily="34" charset="0"/>
              <a:ea typeface="Calibri" panose="020F0502020204030204" pitchFamily="34" charset="0"/>
              <a:cs typeface="Times New Roman" panose="02020603050405020304" pitchFamily="18" charset="0"/>
            </a:endParaRPr>
          </a:p>
          <a:p>
            <a:r>
              <a:rPr lang="cs-CZ" sz="1700">
                <a:effectLst/>
                <a:latin typeface="Calibri" panose="020F0502020204030204" pitchFamily="34" charset="0"/>
                <a:ea typeface="Calibri" panose="020F0502020204030204" pitchFamily="34" charset="0"/>
                <a:cs typeface="Times New Roman" panose="02020603050405020304" pitchFamily="18" charset="0"/>
              </a:rPr>
              <a:t>All ethnography, then, is moulded by the inevitability of dealing with the gaps between life and text, and between local and anthropological perspectives. And all ethnographers need to make decisions as to how to represent these gaps and how to bridge them. (9)</a:t>
            </a:r>
          </a:p>
          <a:p>
            <a:endParaRPr lang="cs-CZ" sz="1700"/>
          </a:p>
        </p:txBody>
      </p:sp>
    </p:spTree>
    <p:extLst>
      <p:ext uri="{BB962C8B-B14F-4D97-AF65-F5344CB8AC3E}">
        <p14:creationId xmlns:p14="http://schemas.microsoft.com/office/powerpoint/2010/main" val="247206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C82B1A-3247-4398-9E14-8EFB7841F878}"/>
              </a:ext>
            </a:extLst>
          </p:cNvPr>
          <p:cNvSpPr>
            <a:spLocks noGrp="1"/>
          </p:cNvSpPr>
          <p:nvPr>
            <p:ph type="title"/>
          </p:nvPr>
        </p:nvSpPr>
        <p:spPr>
          <a:xfrm>
            <a:off x="399393" y="115615"/>
            <a:ext cx="10954407" cy="882868"/>
          </a:xfrm>
        </p:spPr>
        <p:txBody>
          <a:bodyPr>
            <a:normAutofit/>
          </a:bodyPr>
          <a:lstStyle/>
          <a:p>
            <a:r>
              <a:rPr lang="cs-CZ" sz="2000" dirty="0"/>
              <a:t>https://www.ikoninternational.org/news/2018/2/26/qualitative-vs-quantitative-research</a:t>
            </a:r>
          </a:p>
        </p:txBody>
      </p:sp>
      <p:pic>
        <p:nvPicPr>
          <p:cNvPr id="1026" name="Picture 2">
            <a:extLst>
              <a:ext uri="{FF2B5EF4-FFF2-40B4-BE49-F238E27FC236}">
                <a16:creationId xmlns:a16="http://schemas.microsoft.com/office/drawing/2014/main" id="{E1E0F7DF-75CA-4558-A383-0B14BC74CC7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99405" y="1184932"/>
            <a:ext cx="9993190" cy="5446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15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80067D-1581-43C9-8222-82C4C0BD727E}"/>
              </a:ext>
            </a:extLst>
          </p:cNvPr>
          <p:cNvSpPr>
            <a:spLocks noGrp="1"/>
          </p:cNvSpPr>
          <p:nvPr>
            <p:ph type="title"/>
          </p:nvPr>
        </p:nvSpPr>
        <p:spPr/>
        <p:txBody>
          <a:bodyPr>
            <a:normAutofit/>
          </a:bodyPr>
          <a:lstStyle/>
          <a:p>
            <a:r>
              <a:rPr lang="cs-CZ" sz="3200" b="1" dirty="0">
                <a:solidFill>
                  <a:schemeClr val="accent2"/>
                </a:solidFill>
              </a:rPr>
              <a:t>Sociálně-vědní paradigmata </a:t>
            </a:r>
            <a:r>
              <a:rPr lang="cs-CZ" sz="2000" b="1" dirty="0">
                <a:solidFill>
                  <a:schemeClr val="accent2"/>
                </a:solidFill>
              </a:rPr>
              <a:t>(toto není vyčerpávající výčet!)</a:t>
            </a:r>
            <a:r>
              <a:rPr lang="cs-CZ" sz="3200" b="1" dirty="0">
                <a:solidFill>
                  <a:schemeClr val="accent2"/>
                </a:solidFill>
              </a:rPr>
              <a:t> </a:t>
            </a:r>
            <a:br>
              <a:rPr lang="cs-CZ" sz="4000" dirty="0"/>
            </a:br>
            <a:r>
              <a:rPr lang="cs-CZ" sz="1800" dirty="0"/>
              <a:t>http://www.natlib.lk/pdf/Lec_02.pdf</a:t>
            </a:r>
            <a:br>
              <a:rPr lang="cs-CZ" sz="1800" dirty="0"/>
            </a:br>
            <a:endParaRPr lang="cs-CZ" sz="1800" dirty="0"/>
          </a:p>
        </p:txBody>
      </p:sp>
      <p:pic>
        <p:nvPicPr>
          <p:cNvPr id="5" name="Zástupný obsah 4">
            <a:extLst>
              <a:ext uri="{FF2B5EF4-FFF2-40B4-BE49-F238E27FC236}">
                <a16:creationId xmlns:a16="http://schemas.microsoft.com/office/drawing/2014/main" id="{21383BD4-BEE8-42C5-A8F3-D4C356940171}"/>
              </a:ext>
            </a:extLst>
          </p:cNvPr>
          <p:cNvPicPr>
            <a:picLocks noGrp="1" noChangeAspect="1"/>
          </p:cNvPicPr>
          <p:nvPr>
            <p:ph idx="1"/>
          </p:nvPr>
        </p:nvPicPr>
        <p:blipFill>
          <a:blip r:embed="rId2"/>
          <a:stretch>
            <a:fillRect/>
          </a:stretch>
        </p:blipFill>
        <p:spPr>
          <a:xfrm>
            <a:off x="1123950" y="1494478"/>
            <a:ext cx="10638076" cy="5363522"/>
          </a:xfrm>
        </p:spPr>
      </p:pic>
    </p:spTree>
    <p:extLst>
      <p:ext uri="{BB962C8B-B14F-4D97-AF65-F5344CB8AC3E}">
        <p14:creationId xmlns:p14="http://schemas.microsoft.com/office/powerpoint/2010/main" val="42006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1" name="Rectangle 199">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2" name="Freeform: Shape 201">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4098" name="Rectangle 2">
            <a:extLst>
              <a:ext uri="{FF2B5EF4-FFF2-40B4-BE49-F238E27FC236}">
                <a16:creationId xmlns:a16="http://schemas.microsoft.com/office/drawing/2014/main" id="{0F9F5729-CBBF-40D2-B4AB-9826A03A3611}"/>
              </a:ext>
            </a:extLst>
          </p:cNvPr>
          <p:cNvSpPr>
            <a:spLocks noGrp="1" noChangeArrowheads="1"/>
          </p:cNvSpPr>
          <p:nvPr>
            <p:ph type="title"/>
          </p:nvPr>
        </p:nvSpPr>
        <p:spPr>
          <a:xfrm>
            <a:off x="841246" y="673770"/>
            <a:ext cx="3644489" cy="2414488"/>
          </a:xfrm>
        </p:spPr>
        <p:txBody>
          <a:bodyPr anchor="t">
            <a:normAutofit/>
          </a:bodyPr>
          <a:lstStyle/>
          <a:p>
            <a:pPr>
              <a:defRPr/>
            </a:pPr>
            <a:r>
              <a:rPr lang="cs-CZ" altLang="cs-CZ" sz="3800" b="1" dirty="0">
                <a:solidFill>
                  <a:srgbClr val="FFFFFF"/>
                </a:solidFill>
              </a:rPr>
              <a:t>(Britská) antropologie a koloniální situace</a:t>
            </a:r>
            <a:br>
              <a:rPr lang="cs-CZ" altLang="cs-CZ" sz="3800" b="1" dirty="0">
                <a:solidFill>
                  <a:srgbClr val="FFFFFF"/>
                </a:solidFill>
              </a:rPr>
            </a:br>
            <a:endParaRPr lang="cs-CZ" altLang="cs-CZ" sz="3800" b="1" dirty="0">
              <a:solidFill>
                <a:srgbClr val="FFFFFF"/>
              </a:solidFill>
            </a:endParaRPr>
          </a:p>
        </p:txBody>
      </p:sp>
      <p:sp>
        <p:nvSpPr>
          <p:cNvPr id="9219" name="Rectangle 3">
            <a:extLst>
              <a:ext uri="{FF2B5EF4-FFF2-40B4-BE49-F238E27FC236}">
                <a16:creationId xmlns:a16="http://schemas.microsoft.com/office/drawing/2014/main" id="{3B0F8B21-67D4-463F-97FD-84A4BB4A310C}"/>
              </a:ext>
            </a:extLst>
          </p:cNvPr>
          <p:cNvSpPr>
            <a:spLocks noGrp="1" noChangeArrowheads="1"/>
          </p:cNvSpPr>
          <p:nvPr>
            <p:ph sz="quarter" idx="1"/>
          </p:nvPr>
        </p:nvSpPr>
        <p:spPr>
          <a:xfrm>
            <a:off x="5726098" y="488273"/>
            <a:ext cx="5624656" cy="5688690"/>
          </a:xfrm>
        </p:spPr>
        <p:txBody>
          <a:bodyPr>
            <a:normAutofit lnSpcReduction="10000"/>
          </a:bodyPr>
          <a:lstStyle/>
          <a:p>
            <a:pPr eaLnBrk="1" hangingPunct="1">
              <a:buFont typeface="Wingdings" panose="05000000000000000000" pitchFamily="2" charset="2"/>
              <a:buNone/>
              <a:defRPr/>
            </a:pPr>
            <a:r>
              <a:rPr lang="cs-CZ" altLang="cs-CZ" sz="1700" b="1" dirty="0"/>
              <a:t>	</a:t>
            </a:r>
            <a:r>
              <a:rPr lang="cs-CZ" altLang="cs-CZ" sz="2000" b="1" dirty="0"/>
              <a:t>Doba etablování antropologie – od poloviny 19. do pol. 20.st – koreluje s koloniální expanzí </a:t>
            </a:r>
            <a:r>
              <a:rPr lang="cs-CZ" altLang="cs-CZ" sz="2000" dirty="0"/>
              <a:t>(</a:t>
            </a:r>
            <a:r>
              <a:rPr lang="cs-CZ" altLang="cs-CZ" sz="2000" dirty="0" err="1"/>
              <a:t>Kuper</a:t>
            </a:r>
            <a:r>
              <a:rPr lang="cs-CZ" altLang="cs-CZ" sz="2000" dirty="0"/>
              <a:t> 1996) </a:t>
            </a:r>
          </a:p>
          <a:p>
            <a:pPr eaLnBrk="1" hangingPunct="1">
              <a:buFont typeface="Wingdings" panose="05000000000000000000" pitchFamily="2" charset="2"/>
              <a:buNone/>
              <a:defRPr/>
            </a:pPr>
            <a:endParaRPr lang="cs-CZ" altLang="cs-CZ" sz="2000" b="1" dirty="0"/>
          </a:p>
          <a:p>
            <a:pPr eaLnBrk="1" hangingPunct="1">
              <a:defRPr/>
            </a:pPr>
            <a:r>
              <a:rPr lang="cs-CZ" altLang="cs-CZ" sz="2000" dirty="0"/>
              <a:t>Disciplína se ustavuje v přímé souvislosti s kolonialismem</a:t>
            </a:r>
          </a:p>
          <a:p>
            <a:pPr eaLnBrk="1" hangingPunct="1">
              <a:defRPr/>
            </a:pPr>
            <a:r>
              <a:rPr lang="cs-CZ" altLang="cs-CZ" sz="2000" dirty="0"/>
              <a:t>Prezentuje se jako potřebná, pro koloniální správu využitelná věda = může zprostředkovat „</a:t>
            </a:r>
            <a:r>
              <a:rPr lang="cs-CZ" altLang="cs-CZ" sz="2000" i="1" dirty="0"/>
              <a:t>informace a porozumění</a:t>
            </a:r>
            <a:r>
              <a:rPr lang="cs-CZ" altLang="cs-CZ" sz="2000" dirty="0"/>
              <a:t>“, díky nimž může „Západ“ „</a:t>
            </a:r>
            <a:r>
              <a:rPr lang="cs-CZ" altLang="cs-CZ" sz="2000" i="1" dirty="0"/>
              <a:t>manipulovat a kontrolovat ne-Západní svět“ (Lewis 1973: 582)</a:t>
            </a:r>
            <a:r>
              <a:rPr lang="cs-CZ" altLang="cs-CZ" sz="2000" dirty="0"/>
              <a:t> </a:t>
            </a:r>
          </a:p>
          <a:p>
            <a:pPr lvl="1" eaLnBrk="1" hangingPunct="1">
              <a:defRPr/>
            </a:pPr>
            <a:r>
              <a:rPr lang="cs-CZ" altLang="cs-CZ" sz="2000" dirty="0"/>
              <a:t>Argument pro finanční podporu</a:t>
            </a:r>
          </a:p>
          <a:p>
            <a:pPr lvl="1" eaLnBrk="1" hangingPunct="1">
              <a:defRPr/>
            </a:pPr>
            <a:r>
              <a:rPr lang="cs-CZ" altLang="cs-CZ" sz="2000" dirty="0"/>
              <a:t>Legitimizace antropologie jako nového oboru (účelnost, využitelnost)</a:t>
            </a:r>
          </a:p>
          <a:p>
            <a:pPr marL="366713" lvl="1" indent="0">
              <a:buNone/>
              <a:defRPr/>
            </a:pPr>
            <a:endParaRPr lang="cs-CZ" altLang="cs-CZ" sz="2000" dirty="0"/>
          </a:p>
          <a:p>
            <a:pPr marL="366713" lvl="1" indent="0">
              <a:buNone/>
              <a:defRPr/>
            </a:pPr>
            <a:r>
              <a:rPr lang="cs-CZ" altLang="cs-CZ" sz="1600" dirty="0" err="1">
                <a:solidFill>
                  <a:schemeClr val="accent2"/>
                </a:solidFill>
              </a:rPr>
              <a:t>Kuper</a:t>
            </a:r>
            <a:r>
              <a:rPr lang="cs-CZ" altLang="cs-CZ" sz="1600" dirty="0">
                <a:solidFill>
                  <a:schemeClr val="accent2"/>
                </a:solidFill>
              </a:rPr>
              <a:t>, A. 1996. </a:t>
            </a:r>
            <a:r>
              <a:rPr lang="en-US" altLang="cs-CZ" sz="1600" dirty="0">
                <a:solidFill>
                  <a:schemeClr val="accent2"/>
                </a:solidFill>
              </a:rPr>
              <a:t>Anthropology and Anthropologists: The Modern British School, (Routledge, 3rd ed</a:t>
            </a:r>
            <a:r>
              <a:rPr lang="cs-CZ" altLang="cs-CZ" sz="1600" dirty="0">
                <a:solidFill>
                  <a:schemeClr val="accent2"/>
                </a:solidFill>
              </a:rPr>
              <a:t>.</a:t>
            </a:r>
            <a:r>
              <a:rPr lang="en-US" altLang="cs-CZ" sz="1600" dirty="0">
                <a:solidFill>
                  <a:schemeClr val="accent2"/>
                </a:solidFill>
              </a:rPr>
              <a:t>)</a:t>
            </a:r>
            <a:endParaRPr lang="cs-CZ" altLang="cs-CZ" sz="1600" dirty="0">
              <a:solidFill>
                <a:schemeClr val="accent2"/>
              </a:solidFill>
            </a:endParaRPr>
          </a:p>
          <a:p>
            <a:pPr marL="366713" lvl="1" indent="0">
              <a:buNone/>
              <a:defRPr/>
            </a:pPr>
            <a:r>
              <a:rPr lang="en-US" altLang="cs-CZ" sz="1600" dirty="0">
                <a:solidFill>
                  <a:schemeClr val="accent2"/>
                </a:solidFill>
              </a:rPr>
              <a:t>Diane Lewis. 1973. Anthropology and Colonialism. Current Anthropology 14 (5)</a:t>
            </a:r>
            <a:endParaRPr lang="cs-CZ" altLang="cs-CZ" sz="1600" dirty="0">
              <a:solidFill>
                <a:schemeClr val="accent2"/>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8" name="Rectangle 8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 name="Arc 9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242" name="Zástupný symbol pro obsah 2">
            <a:extLst>
              <a:ext uri="{FF2B5EF4-FFF2-40B4-BE49-F238E27FC236}">
                <a16:creationId xmlns:a16="http://schemas.microsoft.com/office/drawing/2014/main" id="{BC213EFB-2521-45D0-9ED9-6E79659EE7F9}"/>
              </a:ext>
            </a:extLst>
          </p:cNvPr>
          <p:cNvSpPr>
            <a:spLocks noGrp="1"/>
          </p:cNvSpPr>
          <p:nvPr>
            <p:ph sz="quarter" idx="1"/>
          </p:nvPr>
        </p:nvSpPr>
        <p:spPr>
          <a:xfrm>
            <a:off x="838200" y="477997"/>
            <a:ext cx="10515600" cy="5698965"/>
          </a:xfrm>
        </p:spPr>
        <p:txBody>
          <a:bodyPr>
            <a:normAutofit lnSpcReduction="10000"/>
          </a:bodyPr>
          <a:lstStyle/>
          <a:p>
            <a:pPr eaLnBrk="1" hangingPunct="1"/>
            <a:endParaRPr lang="cs-CZ" altLang="cs-CZ" sz="1800" dirty="0"/>
          </a:p>
          <a:p>
            <a:pPr eaLnBrk="1" hangingPunct="1"/>
            <a:r>
              <a:rPr lang="cs-CZ" altLang="cs-CZ" sz="2000" dirty="0"/>
              <a:t>Nešlo o individuální angažovanost – instituce (např. Královský antropologický institut, </a:t>
            </a:r>
            <a:r>
              <a:rPr lang="cs-CZ" altLang="cs-CZ" sz="2000" dirty="0" err="1"/>
              <a:t>Royal</a:t>
            </a:r>
            <a:r>
              <a:rPr lang="cs-CZ" altLang="cs-CZ" sz="2000" dirty="0"/>
              <a:t> </a:t>
            </a:r>
            <a:r>
              <a:rPr lang="cs-CZ" altLang="cs-CZ" sz="2000" dirty="0" err="1"/>
              <a:t>Anthropological</a:t>
            </a:r>
            <a:r>
              <a:rPr lang="cs-CZ" altLang="cs-CZ" sz="2000" dirty="0"/>
              <a:t> Institute) zdůrazňují využitelnost výsledků antropologického studia.</a:t>
            </a:r>
          </a:p>
          <a:p>
            <a:pPr eaLnBrk="1" hangingPunct="1"/>
            <a:endParaRPr lang="cs-CZ" altLang="cs-CZ" sz="2000" dirty="0"/>
          </a:p>
          <a:p>
            <a:pPr eaLnBrk="1" hangingPunct="1"/>
            <a:r>
              <a:rPr lang="cs-CZ" altLang="cs-CZ" sz="2000" dirty="0"/>
              <a:t>Argument: odborníci na „domorodé kultury“ mohou pomoci administrativě zvládat složité situace a více porozumět těm, které ovládá (specificky Afrika).</a:t>
            </a:r>
          </a:p>
          <a:p>
            <a:pPr eaLnBrk="1" hangingPunct="1"/>
            <a:endParaRPr lang="cs-CZ" altLang="cs-CZ" sz="2000" dirty="0"/>
          </a:p>
          <a:p>
            <a:pPr eaLnBrk="1" hangingPunct="1"/>
            <a:r>
              <a:rPr lang="cs-CZ" altLang="cs-CZ" sz="2000" dirty="0"/>
              <a:t>Do 30. let – spolupráce spíše deklaratorní (výsledky antropologického výzkumu přímo nevyužívány).</a:t>
            </a:r>
          </a:p>
          <a:p>
            <a:pPr eaLnBrk="1" hangingPunct="1"/>
            <a:endParaRPr lang="cs-CZ" altLang="cs-CZ" sz="2000" dirty="0"/>
          </a:p>
          <a:p>
            <a:pPr eaLnBrk="1" hangingPunct="1"/>
            <a:r>
              <a:rPr lang="cs-CZ" altLang="cs-CZ" sz="2000" dirty="0"/>
              <a:t>Polovina 30. let – </a:t>
            </a:r>
            <a:r>
              <a:rPr lang="cs-CZ" altLang="cs-CZ" sz="2000" b="1" dirty="0"/>
              <a:t>změna britské koloniální politiky</a:t>
            </a:r>
            <a:r>
              <a:rPr lang="cs-CZ" altLang="cs-CZ" sz="2000" dirty="0"/>
              <a:t>: </a:t>
            </a:r>
            <a:r>
              <a:rPr lang="cs-CZ" altLang="cs-CZ" sz="2000" b="1" dirty="0"/>
              <a:t>systematická snaha o ekonomický a administrativní rozvoj kolonií - bezprostřední efekt</a:t>
            </a:r>
            <a:r>
              <a:rPr lang="cs-CZ" altLang="cs-CZ" sz="2000" dirty="0"/>
              <a:t> na </a:t>
            </a:r>
            <a:r>
              <a:rPr lang="cs-CZ" altLang="cs-CZ" sz="2000" b="1" dirty="0"/>
              <a:t>institucionální</a:t>
            </a:r>
            <a:r>
              <a:rPr lang="cs-CZ" altLang="cs-CZ" sz="2000" dirty="0"/>
              <a:t> britskou antropologii </a:t>
            </a:r>
          </a:p>
          <a:p>
            <a:pPr eaLnBrk="1" hangingPunct="1"/>
            <a:endParaRPr lang="cs-CZ" altLang="cs-CZ" sz="2000" dirty="0"/>
          </a:p>
          <a:p>
            <a:pPr eaLnBrk="1" hangingPunct="1"/>
            <a:r>
              <a:rPr lang="cs-CZ" altLang="cs-CZ" sz="2000" dirty="0"/>
              <a:t>Nové instituce – financování, pracovní místa </a:t>
            </a:r>
          </a:p>
          <a:p>
            <a:pPr lvl="1"/>
            <a:r>
              <a:rPr lang="cs-CZ" altLang="cs-CZ" sz="1600" dirty="0"/>
              <a:t>Mezinárodní Africký Institut – 1926 (Londýn); </a:t>
            </a:r>
          </a:p>
          <a:p>
            <a:pPr lvl="1"/>
            <a:r>
              <a:rPr lang="cs-CZ" altLang="cs-CZ" sz="1600" dirty="0" err="1"/>
              <a:t>Rhodes-Livingstonův</a:t>
            </a:r>
            <a:r>
              <a:rPr lang="cs-CZ" altLang="cs-CZ" sz="1600" dirty="0"/>
              <a:t> Institut – 1938 (Zimbabwe; Max </a:t>
            </a:r>
            <a:r>
              <a:rPr lang="cs-CZ" altLang="cs-CZ" sz="1600" dirty="0" err="1"/>
              <a:t>Gluckman</a:t>
            </a:r>
            <a:r>
              <a:rPr lang="cs-CZ" altLang="cs-CZ" sz="1600" dirty="0"/>
              <a:t>, </a:t>
            </a:r>
            <a:r>
              <a:rPr lang="cs-CZ" altLang="cs-CZ" sz="1600" dirty="0" err="1"/>
              <a:t>Evans-Pritchard</a:t>
            </a:r>
            <a:r>
              <a:rPr lang="cs-CZ" altLang="cs-CZ" sz="1600" dirty="0"/>
              <a:t>, </a:t>
            </a:r>
            <a:r>
              <a:rPr lang="cs-CZ" altLang="cs-CZ" sz="1600" dirty="0" err="1"/>
              <a:t>Nadel</a:t>
            </a:r>
            <a:r>
              <a:rPr lang="cs-CZ" altLang="cs-CZ" sz="1600" dirty="0"/>
              <a:t>…); </a:t>
            </a:r>
          </a:p>
          <a:p>
            <a:pPr lvl="1"/>
            <a:r>
              <a:rPr lang="cs-CZ" altLang="cs-CZ" sz="1600" dirty="0"/>
              <a:t>Koloniální rada pro výzkum v oblasti společenských věd – 1944 – 1963 (</a:t>
            </a:r>
            <a:r>
              <a:rPr lang="cs-CZ" altLang="cs-CZ" sz="1600" dirty="0" err="1"/>
              <a:t>Colonial</a:t>
            </a:r>
            <a:r>
              <a:rPr lang="cs-CZ" altLang="cs-CZ" sz="1600" dirty="0"/>
              <a:t> </a:t>
            </a:r>
            <a:r>
              <a:rPr lang="cs-CZ" altLang="cs-CZ" sz="1600" dirty="0" err="1"/>
              <a:t>Social</a:t>
            </a:r>
            <a:r>
              <a:rPr lang="cs-CZ" altLang="cs-CZ" sz="1600" dirty="0"/>
              <a:t> Science </a:t>
            </a:r>
            <a:r>
              <a:rPr lang="cs-CZ" altLang="cs-CZ" sz="1600" dirty="0" err="1"/>
              <a:t>Research</a:t>
            </a:r>
            <a:r>
              <a:rPr lang="cs-CZ" altLang="cs-CZ" sz="1600" dirty="0"/>
              <a:t> </a:t>
            </a:r>
            <a:r>
              <a:rPr lang="cs-CZ" altLang="cs-CZ" sz="1600" dirty="0" err="1"/>
              <a:t>Council</a:t>
            </a:r>
            <a:r>
              <a:rPr lang="cs-CZ" altLang="cs-CZ" sz="1600" dirty="0"/>
              <a:t> – rozpočet kolem 1 000 000  liber ročně)</a:t>
            </a:r>
          </a:p>
          <a:p>
            <a:pPr eaLnBrk="1" hangingPunct="1"/>
            <a:endParaRPr lang="cs-CZ" altLang="cs-CZ" sz="1800" dirty="0"/>
          </a:p>
          <a:p>
            <a:pPr eaLnBrk="1" hangingPunct="1"/>
            <a:endParaRPr lang="cs-CZ" altLang="cs-CZ" sz="1800" dirty="0"/>
          </a:p>
          <a:p>
            <a:pPr eaLnBrk="1" hangingPunct="1"/>
            <a:endParaRPr lang="cs-CZ" altLang="cs-CZ" sz="1800" dirty="0"/>
          </a:p>
          <a:p>
            <a:pPr eaLnBrk="1" hangingPunct="1"/>
            <a:endParaRPr lang="cs-CZ" altLang="cs-CZ" sz="1800" dirty="0"/>
          </a:p>
          <a:p>
            <a:pPr eaLnBrk="1" hangingPunct="1"/>
            <a:endParaRPr lang="cs-CZ" altLang="cs-CZ"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13314" name="Rectangle 3">
            <a:extLst>
              <a:ext uri="{FF2B5EF4-FFF2-40B4-BE49-F238E27FC236}">
                <a16:creationId xmlns:a16="http://schemas.microsoft.com/office/drawing/2014/main" id="{FBED8344-7C42-41AC-8498-47411CF049E5}"/>
              </a:ext>
            </a:extLst>
          </p:cNvPr>
          <p:cNvSpPr>
            <a:spLocks noGrp="1" noChangeArrowheads="1"/>
          </p:cNvSpPr>
          <p:nvPr>
            <p:ph sz="quarter" idx="1"/>
          </p:nvPr>
        </p:nvSpPr>
        <p:spPr>
          <a:xfrm>
            <a:off x="5429250" y="882315"/>
            <a:ext cx="5921503" cy="5604210"/>
          </a:xfrm>
        </p:spPr>
        <p:txBody>
          <a:bodyPr>
            <a:normAutofit/>
          </a:bodyPr>
          <a:lstStyle/>
          <a:p>
            <a:pPr eaLnBrk="1" hangingPunct="1">
              <a:buFont typeface="Wingdings" panose="05000000000000000000" pitchFamily="2" charset="2"/>
              <a:buNone/>
            </a:pPr>
            <a:endParaRPr lang="cs-CZ" altLang="cs-CZ" sz="2200" dirty="0"/>
          </a:p>
          <a:p>
            <a:pPr eaLnBrk="1" hangingPunct="1">
              <a:buFont typeface="Wingdings" panose="05000000000000000000" pitchFamily="2" charset="2"/>
              <a:buNone/>
            </a:pPr>
            <a:endParaRPr lang="cs-CZ" altLang="cs-CZ" sz="2200" dirty="0"/>
          </a:p>
          <a:p>
            <a:pPr eaLnBrk="1" hangingPunct="1">
              <a:buFont typeface="Wingdings" panose="05000000000000000000" pitchFamily="2" charset="2"/>
              <a:buNone/>
            </a:pPr>
            <a:r>
              <a:rPr lang="cs-CZ" altLang="cs-CZ" sz="2200" dirty="0"/>
              <a:t>  </a:t>
            </a:r>
            <a:r>
              <a:rPr lang="cs-CZ" altLang="cs-CZ" sz="2400" dirty="0"/>
              <a:t>Výzkumy měly napomoci „</a:t>
            </a:r>
            <a:r>
              <a:rPr lang="cs-CZ" altLang="cs-CZ" sz="2400" i="1" dirty="0"/>
              <a:t>in </a:t>
            </a:r>
            <a:r>
              <a:rPr lang="cs-CZ" altLang="cs-CZ" sz="2400" i="1" dirty="0" err="1"/>
              <a:t>determining</a:t>
            </a:r>
            <a:r>
              <a:rPr lang="cs-CZ" altLang="cs-CZ" sz="2400" i="1" dirty="0"/>
              <a:t> </a:t>
            </a:r>
            <a:r>
              <a:rPr lang="cs-CZ" altLang="cs-CZ" sz="2400" i="1" dirty="0" err="1"/>
              <a:t>the</a:t>
            </a:r>
            <a:r>
              <a:rPr lang="cs-CZ" altLang="cs-CZ" sz="2400" i="1" dirty="0"/>
              <a:t> </a:t>
            </a:r>
            <a:r>
              <a:rPr lang="cs-CZ" altLang="cs-CZ" sz="2400" i="1" dirty="0" err="1"/>
              <a:t>right</a:t>
            </a:r>
            <a:r>
              <a:rPr lang="cs-CZ" altLang="cs-CZ" sz="2400" i="1" dirty="0"/>
              <a:t> relations </a:t>
            </a:r>
            <a:r>
              <a:rPr lang="cs-CZ" altLang="cs-CZ" sz="2400" i="1" dirty="0" err="1"/>
              <a:t>between</a:t>
            </a:r>
            <a:r>
              <a:rPr lang="cs-CZ" altLang="cs-CZ" sz="2400" i="1" dirty="0"/>
              <a:t> </a:t>
            </a:r>
            <a:r>
              <a:rPr lang="cs-CZ" altLang="cs-CZ" sz="2400" i="1" dirty="0" err="1"/>
              <a:t>the</a:t>
            </a:r>
            <a:r>
              <a:rPr lang="cs-CZ" altLang="cs-CZ" sz="2400" i="1" dirty="0"/>
              <a:t> </a:t>
            </a:r>
            <a:r>
              <a:rPr lang="cs-CZ" altLang="cs-CZ" sz="2400" i="1" dirty="0" err="1"/>
              <a:t>institutions</a:t>
            </a:r>
            <a:r>
              <a:rPr lang="cs-CZ" altLang="cs-CZ" sz="2400" i="1" dirty="0"/>
              <a:t> </a:t>
            </a:r>
            <a:r>
              <a:rPr lang="cs-CZ" altLang="cs-CZ" sz="2400" i="1" dirty="0" err="1"/>
              <a:t>of</a:t>
            </a:r>
            <a:r>
              <a:rPr lang="cs-CZ" altLang="cs-CZ" sz="2400" i="1" dirty="0"/>
              <a:t> </a:t>
            </a:r>
            <a:r>
              <a:rPr lang="cs-CZ" altLang="cs-CZ" sz="2400" i="1" dirty="0" err="1"/>
              <a:t>African</a:t>
            </a:r>
            <a:r>
              <a:rPr lang="cs-CZ" altLang="cs-CZ" sz="2400" i="1" dirty="0"/>
              <a:t> society and </a:t>
            </a:r>
            <a:r>
              <a:rPr lang="cs-CZ" altLang="cs-CZ" sz="2400" i="1" dirty="0" err="1"/>
              <a:t>alien</a:t>
            </a:r>
            <a:r>
              <a:rPr lang="cs-CZ" altLang="cs-CZ" sz="2400" i="1" dirty="0"/>
              <a:t> </a:t>
            </a:r>
            <a:r>
              <a:rPr lang="cs-CZ" altLang="cs-CZ" sz="2400" i="1" dirty="0" err="1"/>
              <a:t>systems</a:t>
            </a:r>
            <a:r>
              <a:rPr lang="cs-CZ" altLang="cs-CZ" sz="2400" i="1" dirty="0"/>
              <a:t> </a:t>
            </a:r>
            <a:r>
              <a:rPr lang="cs-CZ" altLang="cs-CZ" sz="2400" i="1" dirty="0" err="1"/>
              <a:t>of</a:t>
            </a:r>
            <a:r>
              <a:rPr lang="cs-CZ" altLang="cs-CZ" sz="2400" i="1" dirty="0"/>
              <a:t> </a:t>
            </a:r>
            <a:r>
              <a:rPr lang="cs-CZ" altLang="cs-CZ" sz="2400" i="1" dirty="0" err="1"/>
              <a:t>government</a:t>
            </a:r>
            <a:r>
              <a:rPr lang="cs-CZ" altLang="cs-CZ" sz="2400" i="1" dirty="0"/>
              <a:t>, </a:t>
            </a:r>
            <a:r>
              <a:rPr lang="cs-CZ" altLang="cs-CZ" sz="2400" i="1" dirty="0" err="1"/>
              <a:t>education</a:t>
            </a:r>
            <a:r>
              <a:rPr lang="cs-CZ" altLang="cs-CZ" sz="2400" i="1" dirty="0"/>
              <a:t>, and religion, in </a:t>
            </a:r>
            <a:r>
              <a:rPr lang="cs-CZ" altLang="cs-CZ" sz="2400" i="1" dirty="0" err="1"/>
              <a:t>preserving</a:t>
            </a:r>
            <a:r>
              <a:rPr lang="cs-CZ" altLang="cs-CZ" sz="2400" i="1" dirty="0"/>
              <a:t> </a:t>
            </a:r>
            <a:r>
              <a:rPr lang="cs-CZ" altLang="cs-CZ" sz="2400" i="1" dirty="0" err="1"/>
              <a:t>what</a:t>
            </a:r>
            <a:r>
              <a:rPr lang="cs-CZ" altLang="cs-CZ" sz="2400" i="1" dirty="0"/>
              <a:t> </a:t>
            </a:r>
            <a:r>
              <a:rPr lang="cs-CZ" altLang="cs-CZ" sz="2400" i="1" dirty="0" err="1"/>
              <a:t>is</a:t>
            </a:r>
            <a:r>
              <a:rPr lang="cs-CZ" altLang="cs-CZ" sz="2400" i="1" dirty="0"/>
              <a:t> </a:t>
            </a:r>
            <a:r>
              <a:rPr lang="cs-CZ" altLang="cs-CZ" sz="2400" i="1" dirty="0" err="1"/>
              <a:t>vital</a:t>
            </a:r>
            <a:r>
              <a:rPr lang="cs-CZ" altLang="cs-CZ" sz="2400" i="1" dirty="0"/>
              <a:t> in </a:t>
            </a:r>
            <a:r>
              <a:rPr lang="cs-CZ" altLang="cs-CZ" sz="2400" i="1" dirty="0" err="1"/>
              <a:t>the</a:t>
            </a:r>
            <a:r>
              <a:rPr lang="cs-CZ" altLang="cs-CZ" sz="2400" i="1" dirty="0"/>
              <a:t> </a:t>
            </a:r>
            <a:r>
              <a:rPr lang="cs-CZ" altLang="cs-CZ" sz="2400" i="1" dirty="0" err="1"/>
              <a:t>former</a:t>
            </a:r>
            <a:r>
              <a:rPr lang="cs-CZ" altLang="cs-CZ" sz="2400" i="1" dirty="0"/>
              <a:t> and in </a:t>
            </a:r>
            <a:r>
              <a:rPr lang="cs-CZ" altLang="cs-CZ" sz="2400" i="1" dirty="0" err="1"/>
              <a:t>eliminating</a:t>
            </a:r>
            <a:r>
              <a:rPr lang="cs-CZ" altLang="cs-CZ" sz="2400" i="1" dirty="0"/>
              <a:t> </a:t>
            </a:r>
            <a:r>
              <a:rPr lang="cs-CZ" altLang="cs-CZ" sz="2400" i="1" dirty="0" err="1"/>
              <a:t>unnecessary</a:t>
            </a:r>
            <a:r>
              <a:rPr lang="cs-CZ" altLang="cs-CZ" sz="2400" i="1" dirty="0"/>
              <a:t> </a:t>
            </a:r>
            <a:r>
              <a:rPr lang="cs-CZ" altLang="cs-CZ" sz="2400" i="1" dirty="0" err="1"/>
              <a:t>conflict</a:t>
            </a:r>
            <a:r>
              <a:rPr lang="cs-CZ" altLang="cs-CZ" sz="2400" i="1" dirty="0"/>
              <a:t> </a:t>
            </a:r>
            <a:r>
              <a:rPr lang="cs-CZ" altLang="cs-CZ" sz="2400" i="1" dirty="0" err="1"/>
              <a:t>between</a:t>
            </a:r>
            <a:r>
              <a:rPr lang="cs-CZ" altLang="cs-CZ" sz="2400" i="1" dirty="0"/>
              <a:t> </a:t>
            </a:r>
            <a:r>
              <a:rPr lang="cs-CZ" altLang="cs-CZ" sz="2400" i="1" dirty="0" err="1"/>
              <a:t>the</a:t>
            </a:r>
            <a:r>
              <a:rPr lang="cs-CZ" altLang="cs-CZ" sz="2400" i="1" dirty="0"/>
              <a:t> </a:t>
            </a:r>
            <a:r>
              <a:rPr lang="cs-CZ" altLang="cs-CZ" sz="2400" i="1" dirty="0" err="1"/>
              <a:t>latter</a:t>
            </a:r>
            <a:r>
              <a:rPr lang="cs-CZ" altLang="cs-CZ" sz="2400" i="1" dirty="0"/>
              <a:t> and </a:t>
            </a:r>
            <a:r>
              <a:rPr lang="cs-CZ" altLang="cs-CZ" sz="2400" i="1" dirty="0" err="1"/>
              <a:t>African</a:t>
            </a:r>
            <a:r>
              <a:rPr lang="cs-CZ" altLang="cs-CZ" sz="2400" i="1" dirty="0"/>
              <a:t> </a:t>
            </a:r>
            <a:r>
              <a:rPr lang="cs-CZ" altLang="cs-CZ" sz="2400" i="1" dirty="0" err="1"/>
              <a:t>tradition</a:t>
            </a:r>
            <a:r>
              <a:rPr lang="cs-CZ" altLang="cs-CZ" sz="2400" i="1" dirty="0"/>
              <a:t>, </a:t>
            </a:r>
            <a:r>
              <a:rPr lang="cs-CZ" altLang="cs-CZ" sz="2400" i="1" dirty="0" err="1"/>
              <a:t>custom</a:t>
            </a:r>
            <a:r>
              <a:rPr lang="cs-CZ" altLang="cs-CZ" sz="2400" i="1" dirty="0"/>
              <a:t>, and mentality.“ </a:t>
            </a:r>
          </a:p>
          <a:p>
            <a:pPr eaLnBrk="1" hangingPunct="1">
              <a:buFont typeface="Wingdings" panose="05000000000000000000" pitchFamily="2" charset="2"/>
              <a:buNone/>
            </a:pPr>
            <a:endParaRPr lang="cs-CZ" altLang="cs-CZ" sz="2400" dirty="0"/>
          </a:p>
          <a:p>
            <a:pPr eaLnBrk="1" hangingPunct="1">
              <a:buFont typeface="Wingdings" panose="05000000000000000000" pitchFamily="2" charset="2"/>
              <a:buNone/>
            </a:pPr>
            <a:r>
              <a:rPr lang="cs-CZ" altLang="cs-CZ" sz="2400" dirty="0"/>
              <a:t>	(Plán Mezinárodního afrického institutu, 1932)</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56" name="Rectangle 7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7" name="Freeform: Shape 7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8" name="Arc 7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338" name="Rectangle 3">
            <a:extLst>
              <a:ext uri="{FF2B5EF4-FFF2-40B4-BE49-F238E27FC236}">
                <a16:creationId xmlns:a16="http://schemas.microsoft.com/office/drawing/2014/main" id="{86E60A5E-D6D0-410B-8230-5F302F6AB60A}"/>
              </a:ext>
            </a:extLst>
          </p:cNvPr>
          <p:cNvSpPr>
            <a:spLocks noGrp="1" noChangeArrowheads="1"/>
          </p:cNvSpPr>
          <p:nvPr>
            <p:ph sz="quarter" idx="1"/>
          </p:nvPr>
        </p:nvSpPr>
        <p:spPr>
          <a:xfrm>
            <a:off x="4447308" y="591344"/>
            <a:ext cx="6906491" cy="5585619"/>
          </a:xfrm>
        </p:spPr>
        <p:txBody>
          <a:bodyPr anchor="ctr">
            <a:normAutofit/>
          </a:bodyPr>
          <a:lstStyle/>
          <a:p>
            <a:pPr eaLnBrk="1" hangingPunct="1">
              <a:buFont typeface="Wingdings" panose="05000000000000000000" pitchFamily="2" charset="2"/>
              <a:buNone/>
            </a:pPr>
            <a:endParaRPr lang="cs-CZ" altLang="cs-CZ" b="1" dirty="0"/>
          </a:p>
          <a:p>
            <a:pPr algn="ctr" eaLnBrk="1" hangingPunct="1">
              <a:buFont typeface="Wingdings" panose="05000000000000000000" pitchFamily="2" charset="2"/>
              <a:buNone/>
            </a:pPr>
            <a:r>
              <a:rPr lang="cs-CZ" altLang="cs-CZ" b="1" dirty="0"/>
              <a:t>Koloniální situace </a:t>
            </a:r>
          </a:p>
          <a:p>
            <a:pPr algn="ctr" eaLnBrk="1" hangingPunct="1">
              <a:buFont typeface="Wingdings" panose="05000000000000000000" pitchFamily="2" charset="2"/>
              <a:buNone/>
            </a:pPr>
            <a:r>
              <a:rPr lang="cs-CZ" altLang="cs-CZ" b="1" dirty="0"/>
              <a:t>=</a:t>
            </a:r>
          </a:p>
          <a:p>
            <a:pPr algn="ctr" eaLnBrk="1" hangingPunct="1">
              <a:buFont typeface="Wingdings" panose="05000000000000000000" pitchFamily="2" charset="2"/>
              <a:buNone/>
            </a:pPr>
            <a:r>
              <a:rPr lang="cs-CZ" altLang="cs-CZ" b="1" dirty="0"/>
              <a:t>situace mocenské nerovnosti</a:t>
            </a:r>
          </a:p>
          <a:p>
            <a:pPr algn="ctr" eaLnBrk="1" hangingPunct="1">
              <a:buFont typeface="Wingdings" panose="05000000000000000000" pitchFamily="2" charset="2"/>
              <a:buNone/>
            </a:pPr>
            <a:endParaRPr lang="cs-CZ" altLang="cs-CZ" b="1" dirty="0">
              <a:sym typeface="Wingdings" panose="05000000000000000000" pitchFamily="2" charset="2"/>
            </a:endParaRPr>
          </a:p>
          <a:p>
            <a:pPr algn="ctr" eaLnBrk="1" hangingPunct="1">
              <a:buFont typeface="Wingdings" panose="05000000000000000000" pitchFamily="2" charset="2"/>
              <a:buNone/>
            </a:pPr>
            <a:r>
              <a:rPr lang="cs-CZ" altLang="cs-CZ" b="1" dirty="0">
                <a:sym typeface="Wingdings" panose="05000000000000000000" pitchFamily="2" charset="2"/>
              </a:rPr>
              <a:t></a:t>
            </a:r>
          </a:p>
          <a:p>
            <a:pPr algn="ctr" eaLnBrk="1" hangingPunct="1">
              <a:buFont typeface="Wingdings" panose="05000000000000000000" pitchFamily="2" charset="2"/>
              <a:buNone/>
            </a:pPr>
            <a:endParaRPr lang="cs-CZ" altLang="cs-CZ" b="1" dirty="0">
              <a:sym typeface="Wingdings" panose="05000000000000000000" pitchFamily="2" charset="2"/>
            </a:endParaRPr>
          </a:p>
          <a:p>
            <a:pPr algn="ctr" eaLnBrk="1" hangingPunct="1">
              <a:buFont typeface="Wingdings" panose="05000000000000000000" pitchFamily="2" charset="2"/>
              <a:buNone/>
            </a:pPr>
            <a:r>
              <a:rPr lang="cs-CZ" altLang="cs-CZ" b="1" dirty="0"/>
              <a:t>Antropologie realizována v kontextu </a:t>
            </a:r>
          </a:p>
          <a:p>
            <a:pPr algn="ctr" eaLnBrk="1" hangingPunct="1">
              <a:buFont typeface="Wingdings" panose="05000000000000000000" pitchFamily="2" charset="2"/>
              <a:buNone/>
            </a:pPr>
            <a:endParaRPr lang="cs-CZ" altLang="cs-CZ" b="1" dirty="0"/>
          </a:p>
          <a:p>
            <a:pPr algn="ctr" eaLnBrk="1" hangingPunct="1">
              <a:buFont typeface="Wingdings" panose="05000000000000000000" pitchFamily="2" charset="2"/>
              <a:buNone/>
            </a:pPr>
            <a:r>
              <a:rPr lang="cs-CZ" altLang="cs-CZ" b="1" dirty="0"/>
              <a:t>Ovládaní X Ovládající</a:t>
            </a:r>
            <a:endParaRPr lang="cs-CZ" altLang="cs-CZ" i="1"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70" name="Rectangle 7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71" name="Freeform: Shape 7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372"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362" name="Zástupný symbol pro obsah 2">
            <a:extLst>
              <a:ext uri="{FF2B5EF4-FFF2-40B4-BE49-F238E27FC236}">
                <a16:creationId xmlns:a16="http://schemas.microsoft.com/office/drawing/2014/main" id="{4D1B68DF-16E9-47EF-9820-C76E10269796}"/>
              </a:ext>
            </a:extLst>
          </p:cNvPr>
          <p:cNvSpPr>
            <a:spLocks noGrp="1"/>
          </p:cNvSpPr>
          <p:nvPr>
            <p:ph sz="quarter" idx="1"/>
          </p:nvPr>
        </p:nvSpPr>
        <p:spPr>
          <a:xfrm>
            <a:off x="838200" y="933450"/>
            <a:ext cx="10515600" cy="5243513"/>
          </a:xfrm>
        </p:spPr>
        <p:txBody>
          <a:bodyPr>
            <a:normAutofit/>
          </a:bodyPr>
          <a:lstStyle/>
          <a:p>
            <a:pPr eaLnBrk="1" hangingPunct="1"/>
            <a:r>
              <a:rPr lang="cs-CZ" altLang="cs-CZ" sz="2000" dirty="0"/>
              <a:t>Antropologové nutně součástí nerovného rozložení sil mezi ovládajícím „Západem“ a ovládaným „třetím světem“</a:t>
            </a:r>
          </a:p>
          <a:p>
            <a:pPr eaLnBrk="1" hangingPunct="1"/>
            <a:endParaRPr lang="cs-CZ" altLang="cs-CZ" sz="2000" dirty="0"/>
          </a:p>
          <a:p>
            <a:pPr eaLnBrk="1" hangingPunct="1"/>
            <a:r>
              <a:rPr lang="cs-CZ" altLang="cs-CZ" sz="2000" dirty="0"/>
              <a:t>Svou pozici většinou vědomě nereflektovali / nebo si ji uvědomovali; někdy se snažili hájit zájmy „svých“ domorodců – ale vystoupit z tohoto kontextu nebylo možné</a:t>
            </a:r>
          </a:p>
          <a:p>
            <a:pPr eaLnBrk="1" hangingPunct="1"/>
            <a:endParaRPr lang="cs-CZ" altLang="cs-CZ" sz="2000" dirty="0"/>
          </a:p>
          <a:p>
            <a:pPr eaLnBrk="1" hangingPunct="1"/>
            <a:r>
              <a:rPr lang="cs-CZ" altLang="cs-CZ" sz="2000" dirty="0"/>
              <a:t>Sdíleli (evolucionistickou) představu superiority „Západní civilizace“</a:t>
            </a:r>
          </a:p>
          <a:p>
            <a:pPr eaLnBrk="1" hangingPunct="1"/>
            <a:endParaRPr lang="cs-CZ" altLang="cs-CZ" sz="2000" dirty="0"/>
          </a:p>
          <a:p>
            <a:pPr eaLnBrk="1" hangingPunct="1"/>
            <a:r>
              <a:rPr lang="cs-CZ" altLang="cs-CZ" sz="2000" dirty="0"/>
              <a:t>Antropolog jako „objektivní outsider“</a:t>
            </a:r>
          </a:p>
          <a:p>
            <a:pPr eaLnBrk="1" hangingPunct="1"/>
            <a:endParaRPr lang="cs-CZ" altLang="cs-CZ" sz="2000" dirty="0"/>
          </a:p>
          <a:p>
            <a:pPr eaLnBrk="1" hangingPunct="1"/>
            <a:r>
              <a:rPr lang="cs-CZ" altLang="cs-CZ" sz="2000" b="1" dirty="0">
                <a:solidFill>
                  <a:schemeClr val="accent2"/>
                </a:solidFill>
              </a:rPr>
              <a:t>Asad, </a:t>
            </a:r>
            <a:r>
              <a:rPr lang="cs-CZ" altLang="cs-CZ" sz="2000" b="1" dirty="0" err="1">
                <a:solidFill>
                  <a:schemeClr val="accent2"/>
                </a:solidFill>
              </a:rPr>
              <a:t>Talal</a:t>
            </a:r>
            <a:r>
              <a:rPr lang="cs-CZ" altLang="cs-CZ" sz="2000" b="1" dirty="0">
                <a:solidFill>
                  <a:schemeClr val="accent2"/>
                </a:solidFill>
              </a:rPr>
              <a:t>. </a:t>
            </a:r>
            <a:r>
              <a:rPr lang="cs-CZ" altLang="cs-CZ" sz="2000" b="1" dirty="0" err="1">
                <a:solidFill>
                  <a:schemeClr val="accent2"/>
                </a:solidFill>
              </a:rPr>
              <a:t>ed</a:t>
            </a:r>
            <a:r>
              <a:rPr lang="cs-CZ" altLang="cs-CZ" sz="2000" b="1" dirty="0">
                <a:solidFill>
                  <a:schemeClr val="accent2"/>
                </a:solidFill>
              </a:rPr>
              <a:t>. 1973. </a:t>
            </a:r>
            <a:r>
              <a:rPr lang="cs-CZ" altLang="cs-CZ" sz="2000" b="1" dirty="0" err="1">
                <a:solidFill>
                  <a:schemeClr val="accent2"/>
                </a:solidFill>
              </a:rPr>
              <a:t>Anthropology</a:t>
            </a:r>
            <a:r>
              <a:rPr lang="cs-CZ" altLang="cs-CZ" sz="2000" b="1" dirty="0">
                <a:solidFill>
                  <a:schemeClr val="accent2"/>
                </a:solidFill>
              </a:rPr>
              <a:t> and </a:t>
            </a:r>
            <a:r>
              <a:rPr lang="cs-CZ" altLang="cs-CZ" sz="2000" b="1" dirty="0" err="1">
                <a:solidFill>
                  <a:schemeClr val="accent2"/>
                </a:solidFill>
              </a:rPr>
              <a:t>the</a:t>
            </a:r>
            <a:r>
              <a:rPr lang="cs-CZ" altLang="cs-CZ" sz="2000" b="1" dirty="0">
                <a:solidFill>
                  <a:schemeClr val="accent2"/>
                </a:solidFill>
              </a:rPr>
              <a:t> </a:t>
            </a:r>
            <a:r>
              <a:rPr lang="cs-CZ" altLang="cs-CZ" sz="2000" b="1" dirty="0" err="1">
                <a:solidFill>
                  <a:schemeClr val="accent2"/>
                </a:solidFill>
              </a:rPr>
              <a:t>colonial</a:t>
            </a:r>
            <a:r>
              <a:rPr lang="cs-CZ" altLang="cs-CZ" sz="2000" b="1" dirty="0">
                <a:solidFill>
                  <a:schemeClr val="accent2"/>
                </a:solidFill>
              </a:rPr>
              <a:t> </a:t>
            </a:r>
            <a:r>
              <a:rPr lang="cs-CZ" altLang="cs-CZ" sz="2000" b="1" dirty="0" err="1">
                <a:solidFill>
                  <a:schemeClr val="accent2"/>
                </a:solidFill>
              </a:rPr>
              <a:t>encounter</a:t>
            </a:r>
            <a:r>
              <a:rPr lang="cs-CZ" altLang="cs-CZ" sz="2000" b="1" dirty="0">
                <a:solidFill>
                  <a:schemeClr val="accent2"/>
                </a:solidFill>
              </a:rPr>
              <a:t>. </a:t>
            </a:r>
            <a:r>
              <a:rPr lang="cs-CZ" altLang="cs-CZ" sz="2000" dirty="0">
                <a:solidFill>
                  <a:schemeClr val="accent2"/>
                </a:solidFill>
              </a:rPr>
              <a:t>New York: </a:t>
            </a:r>
            <a:r>
              <a:rPr lang="cs-CZ" altLang="cs-CZ" sz="2000" dirty="0" err="1">
                <a:solidFill>
                  <a:schemeClr val="accent2"/>
                </a:solidFill>
              </a:rPr>
              <a:t>Humanities</a:t>
            </a:r>
            <a:r>
              <a:rPr lang="cs-CZ" altLang="cs-CZ" sz="2000" dirty="0">
                <a:solidFill>
                  <a:schemeClr val="accent2"/>
                </a:solidFill>
              </a:rPr>
              <a:t> </a:t>
            </a:r>
            <a:r>
              <a:rPr lang="cs-CZ" altLang="cs-CZ" sz="2000" dirty="0" err="1">
                <a:solidFill>
                  <a:schemeClr val="accent2"/>
                </a:solidFill>
              </a:rPr>
              <a:t>Press</a:t>
            </a:r>
            <a:endParaRPr lang="cs-CZ" altLang="cs-CZ" sz="2000" dirty="0">
              <a:solidFill>
                <a:schemeClr val="accent2"/>
              </a:solidFill>
            </a:endParaRP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1400</TotalTime>
  <Words>1902</Words>
  <Application>Microsoft Office PowerPoint</Application>
  <PresentationFormat>Širokoúhlá obrazovka</PresentationFormat>
  <Paragraphs>183</Paragraphs>
  <Slides>25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Calibri Light</vt:lpstr>
      <vt:lpstr>Wingdings</vt:lpstr>
      <vt:lpstr>Wingdings 2</vt:lpstr>
      <vt:lpstr>Motiv Office</vt:lpstr>
      <vt:lpstr>Co je etnografie</vt:lpstr>
      <vt:lpstr>Kvalitativní X  kvantitativní výzkum </vt:lpstr>
      <vt:lpstr>https://www.ikoninternational.org/news/2018/2/26/qualitative-vs-quantitative-research</vt:lpstr>
      <vt:lpstr>Sociálně-vědní paradigmata (toto není vyčerpávající výčet!)  http://www.natlib.lk/pdf/Lec_02.pdf </vt:lpstr>
      <vt:lpstr>(Britská) antropologie a koloniální situace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Co / koho antropologie studovala</vt:lpstr>
      <vt:lpstr>Výchozí strukturní opozice  Rozvinutý Západ  x  ti „Druzí“ </vt:lpstr>
      <vt:lpstr>Prezentace aplikace PowerPoint</vt:lpstr>
      <vt:lpstr>Prezentace aplikace PowerPoint</vt:lpstr>
      <vt:lpstr>Prezentace aplikace PowerPoint</vt:lpstr>
      <vt:lpstr>Prezentace aplikace PowerPoint</vt:lpstr>
      <vt:lpstr>Revize Evans-Pritchardovy interpretace (Aidan Southall)</vt:lpstr>
      <vt:lpstr>Problém (antropologické) kategorizace </vt:lpstr>
      <vt:lpstr>Příklad: „etnicita“ </vt:lpstr>
      <vt:lpstr>Reprezentace  autorita autorství reflexivita</vt:lpstr>
      <vt:lpstr>Geertz, C. 1988. Works and Lives: The Anthropologist As Author. Stanford: Stanford University Press</vt:lpstr>
      <vt:lpstr>Watson, C.W. 1999. Being there: Fieldwork in anthropology. Sterling, VA: Pluto Press</vt:lpstr>
      <vt:lpstr>Gay y Blasco, P., Wardle, H. 2007. How to read ethnography. Routledge</vt:lpstr>
      <vt:lpstr>Gay y Blasco, P., Wardle, H. 2007. How to read ethnography. Routledge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Markéta Zandlová</dc:creator>
  <cp:lastModifiedBy>Markéta Zandlová</cp:lastModifiedBy>
  <cp:revision>1</cp:revision>
  <dcterms:created xsi:type="dcterms:W3CDTF">2021-02-28T09:47:37Z</dcterms:created>
  <dcterms:modified xsi:type="dcterms:W3CDTF">2021-03-01T13:37:22Z</dcterms:modified>
</cp:coreProperties>
</file>