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5" r:id="rId3"/>
    <p:sldId id="283" r:id="rId4"/>
    <p:sldId id="262" r:id="rId5"/>
    <p:sldId id="286" r:id="rId6"/>
    <p:sldId id="284" r:id="rId7"/>
    <p:sldId id="260" r:id="rId8"/>
    <p:sldId id="259" r:id="rId9"/>
    <p:sldId id="261" r:id="rId10"/>
    <p:sldId id="277" r:id="rId11"/>
    <p:sldId id="278" r:id="rId12"/>
    <p:sldId id="279" r:id="rId13"/>
    <p:sldId id="280" r:id="rId14"/>
    <p:sldId id="281" r:id="rId15"/>
    <p:sldId id="282" r:id="rId16"/>
    <p:sldId id="287" r:id="rId17"/>
    <p:sldId id="266" r:id="rId18"/>
    <p:sldId id="292" r:id="rId19"/>
    <p:sldId id="294" r:id="rId20"/>
    <p:sldId id="268" r:id="rId21"/>
    <p:sldId id="288" r:id="rId22"/>
    <p:sldId id="289" r:id="rId23"/>
    <p:sldId id="290" r:id="rId24"/>
    <p:sldId id="291" r:id="rId25"/>
    <p:sldId id="269" r:id="rId26"/>
    <p:sldId id="270" r:id="rId27"/>
    <p:sldId id="271" r:id="rId28"/>
    <p:sldId id="275" r:id="rId29"/>
    <p:sldId id="272" r:id="rId30"/>
    <p:sldId id="273" r:id="rId31"/>
    <p:sldId id="265" r:id="rId32"/>
    <p:sldId id="274" r:id="rId33"/>
    <p:sldId id="257" r:id="rId34"/>
    <p:sldId id="25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C0815F-33FA-4F98-87CD-810D34B404C2}" v="80" dt="2026-03-26T06:56:26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7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8A73C8EF-4FBD-427E-B7D6-34F71D60BEFD}"/>
    <pc:docChg chg="undo custSel addSld delSld modSld sldOrd">
      <pc:chgData name="Zuzana Kříhová" userId="7d41808c-390e-40c2-bd93-53b0af250f83" providerId="ADAL" clId="{8A73C8EF-4FBD-427E-B7D6-34F71D60BEFD}" dt="2026-03-26T06:56:26.326" v="1053" actId="20577"/>
      <pc:docMkLst>
        <pc:docMk/>
      </pc:docMkLst>
      <pc:sldChg chg="modSp mod">
        <pc:chgData name="Zuzana Kříhová" userId="7d41808c-390e-40c2-bd93-53b0af250f83" providerId="ADAL" clId="{8A73C8EF-4FBD-427E-B7D6-34F71D60BEFD}" dt="2026-03-25T20:46:09.635" v="638" actId="14100"/>
        <pc:sldMkLst>
          <pc:docMk/>
          <pc:sldMk cId="3795609663" sldId="256"/>
        </pc:sldMkLst>
        <pc:spChg chg="mod">
          <ac:chgData name="Zuzana Kříhová" userId="7d41808c-390e-40c2-bd93-53b0af250f83" providerId="ADAL" clId="{8A73C8EF-4FBD-427E-B7D6-34F71D60BEFD}" dt="2026-03-25T20:46:03.420" v="637" actId="20577"/>
          <ac:spMkLst>
            <pc:docMk/>
            <pc:sldMk cId="3795609663" sldId="256"/>
            <ac:spMk id="2" creationId="{8CAB689D-58D6-57CC-195C-2A4FF2DAE38B}"/>
          </ac:spMkLst>
        </pc:spChg>
        <pc:spChg chg="mod">
          <ac:chgData name="Zuzana Kříhová" userId="7d41808c-390e-40c2-bd93-53b0af250f83" providerId="ADAL" clId="{8A73C8EF-4FBD-427E-B7D6-34F71D60BEFD}" dt="2026-03-25T20:46:09.635" v="638" actId="14100"/>
          <ac:spMkLst>
            <pc:docMk/>
            <pc:sldMk cId="3795609663" sldId="256"/>
            <ac:spMk id="3" creationId="{293F661A-B8CC-8703-567B-B38EE88CDBC6}"/>
          </ac:spMkLst>
        </pc:spChg>
      </pc:sldChg>
      <pc:sldChg chg="addSp delSp modSp add mod setBg">
        <pc:chgData name="Zuzana Kříhová" userId="7d41808c-390e-40c2-bd93-53b0af250f83" providerId="ADAL" clId="{8A73C8EF-4FBD-427E-B7D6-34F71D60BEFD}" dt="2026-03-26T04:53:15.168" v="852" actId="13926"/>
        <pc:sldMkLst>
          <pc:docMk/>
          <pc:sldMk cId="2863439530" sldId="260"/>
        </pc:sldMkLst>
        <pc:spChg chg="mod">
          <ac:chgData name="Zuzana Kříhová" userId="7d41808c-390e-40c2-bd93-53b0af250f83" providerId="ADAL" clId="{8A73C8EF-4FBD-427E-B7D6-34F71D60BEFD}" dt="2026-03-26T04:52:50.031" v="847" actId="26606"/>
          <ac:spMkLst>
            <pc:docMk/>
            <pc:sldMk cId="2863439530" sldId="260"/>
            <ac:spMk id="2" creationId="{4CD8B35E-4257-408C-86F9-72510C807F8B}"/>
          </ac:spMkLst>
        </pc:spChg>
        <pc:spChg chg="mod">
          <ac:chgData name="Zuzana Kříhová" userId="7d41808c-390e-40c2-bd93-53b0af250f83" providerId="ADAL" clId="{8A73C8EF-4FBD-427E-B7D6-34F71D60BEFD}" dt="2026-03-26T04:53:15.168" v="852" actId="13926"/>
          <ac:spMkLst>
            <pc:docMk/>
            <pc:sldMk cId="2863439530" sldId="260"/>
            <ac:spMk id="3" creationId="{F5826F4A-7F6D-4F86-93BD-840E056F8CF5}"/>
          </ac:spMkLst>
        </pc:spChg>
        <pc:spChg chg="add">
          <ac:chgData name="Zuzana Kříhová" userId="7d41808c-390e-40c2-bd93-53b0af250f83" providerId="ADAL" clId="{8A73C8EF-4FBD-427E-B7D6-34F71D60BEFD}" dt="2026-03-26T04:52:50.031" v="847" actId="26606"/>
          <ac:spMkLst>
            <pc:docMk/>
            <pc:sldMk cId="2863439530" sldId="260"/>
            <ac:spMk id="10" creationId="{CA77D789-9DE0-43A3-B196-F13CFECFAC1F}"/>
          </ac:spMkLst>
        </pc:spChg>
        <pc:spChg chg="add">
          <ac:chgData name="Zuzana Kříhová" userId="7d41808c-390e-40c2-bd93-53b0af250f83" providerId="ADAL" clId="{8A73C8EF-4FBD-427E-B7D6-34F71D60BEFD}" dt="2026-03-26T04:52:50.031" v="847" actId="26606"/>
          <ac:spMkLst>
            <pc:docMk/>
            <pc:sldMk cId="2863439530" sldId="260"/>
            <ac:spMk id="12" creationId="{F9BC648B-BC3C-4674-B1FD-2F9F1C6D753E}"/>
          </ac:spMkLst>
        </pc:spChg>
        <pc:picChg chg="add mod">
          <ac:chgData name="Zuzana Kříhová" userId="7d41808c-390e-40c2-bd93-53b0af250f83" providerId="ADAL" clId="{8A73C8EF-4FBD-427E-B7D6-34F71D60BEFD}" dt="2026-03-26T04:52:50.031" v="847" actId="26606"/>
          <ac:picMkLst>
            <pc:docMk/>
            <pc:sldMk cId="2863439530" sldId="260"/>
            <ac:picMk id="5" creationId="{503EFC4D-0CA3-2A49-FAC9-8DF255735C28}"/>
          </ac:picMkLst>
        </pc:picChg>
        <pc:picChg chg="del">
          <ac:chgData name="Zuzana Kříhová" userId="7d41808c-390e-40c2-bd93-53b0af250f83" providerId="ADAL" clId="{8A73C8EF-4FBD-427E-B7D6-34F71D60BEFD}" dt="2026-03-26T04:52:43.525" v="843" actId="478"/>
          <ac:picMkLst>
            <pc:docMk/>
            <pc:sldMk cId="2863439530" sldId="260"/>
            <ac:picMk id="7" creationId="{092A1782-3BD5-4309-B4A7-4AD4EB47536A}"/>
          </ac:picMkLst>
        </pc:picChg>
      </pc:sldChg>
      <pc:sldChg chg="delSp modSp mod">
        <pc:chgData name="Zuzana Kříhová" userId="7d41808c-390e-40c2-bd93-53b0af250f83" providerId="ADAL" clId="{8A73C8EF-4FBD-427E-B7D6-34F71D60BEFD}" dt="2026-03-25T18:48:24.020" v="317" actId="27636"/>
        <pc:sldMkLst>
          <pc:docMk/>
          <pc:sldMk cId="2462751526" sldId="261"/>
        </pc:sldMkLst>
        <pc:spChg chg="mod">
          <ac:chgData name="Zuzana Kříhová" userId="7d41808c-390e-40c2-bd93-53b0af250f83" providerId="ADAL" clId="{8A73C8EF-4FBD-427E-B7D6-34F71D60BEFD}" dt="2026-03-25T18:48:24.020" v="317" actId="27636"/>
          <ac:spMkLst>
            <pc:docMk/>
            <pc:sldMk cId="2462751526" sldId="261"/>
            <ac:spMk id="3" creationId="{CA1EAB31-0DC6-42E8-BABA-8DAAD4C2FD3F}"/>
          </ac:spMkLst>
        </pc:spChg>
        <pc:spChg chg="mod">
          <ac:chgData name="Zuzana Kříhová" userId="7d41808c-390e-40c2-bd93-53b0af250f83" providerId="ADAL" clId="{8A73C8EF-4FBD-427E-B7D6-34F71D60BEFD}" dt="2026-03-25T18:48:20.296" v="315" actId="27636"/>
          <ac:spMkLst>
            <pc:docMk/>
            <pc:sldMk cId="2462751526" sldId="261"/>
            <ac:spMk id="4" creationId="{A34DB474-4E7C-4368-8627-532EFEBF5126}"/>
          </ac:spMkLst>
        </pc:spChg>
        <pc:spChg chg="del mod">
          <ac:chgData name="Zuzana Kříhová" userId="7d41808c-390e-40c2-bd93-53b0af250f83" providerId="ADAL" clId="{8A73C8EF-4FBD-427E-B7D6-34F71D60BEFD}" dt="2026-03-25T15:24:23.042" v="3" actId="478"/>
          <ac:spMkLst>
            <pc:docMk/>
            <pc:sldMk cId="2462751526" sldId="261"/>
            <ac:spMk id="5" creationId="{48EAC78D-C471-44A9-A6E6-7A4F6FB97EF0}"/>
          </ac:spMkLst>
        </pc:spChg>
        <pc:picChg chg="mod">
          <ac:chgData name="Zuzana Kříhová" userId="7d41808c-390e-40c2-bd93-53b0af250f83" providerId="ADAL" clId="{8A73C8EF-4FBD-427E-B7D6-34F71D60BEFD}" dt="2026-03-25T16:15:24.952" v="9" actId="14100"/>
          <ac:picMkLst>
            <pc:docMk/>
            <pc:sldMk cId="2462751526" sldId="261"/>
            <ac:picMk id="12" creationId="{B586D449-D944-E77D-AA60-BC3471F37F12}"/>
          </ac:picMkLst>
        </pc:picChg>
      </pc:sldChg>
      <pc:sldChg chg="modSp add mod">
        <pc:chgData name="Zuzana Kříhová" userId="7d41808c-390e-40c2-bd93-53b0af250f83" providerId="ADAL" clId="{8A73C8EF-4FBD-427E-B7D6-34F71D60BEFD}" dt="2026-03-25T20:50:16.414" v="645" actId="20577"/>
        <pc:sldMkLst>
          <pc:docMk/>
          <pc:sldMk cId="2388437065" sldId="262"/>
        </pc:sldMkLst>
        <pc:spChg chg="mod">
          <ac:chgData name="Zuzana Kříhová" userId="7d41808c-390e-40c2-bd93-53b0af250f83" providerId="ADAL" clId="{8A73C8EF-4FBD-427E-B7D6-34F71D60BEFD}" dt="2026-03-25T20:50:16.414" v="645" actId="20577"/>
          <ac:spMkLst>
            <pc:docMk/>
            <pc:sldMk cId="2388437065" sldId="262"/>
            <ac:spMk id="3" creationId="{5169AFD4-DC2C-4A7A-86FF-9125F9320145}"/>
          </ac:spMkLst>
        </pc:spChg>
      </pc:sldChg>
      <pc:sldChg chg="modSp del mod">
        <pc:chgData name="Zuzana Kříhová" userId="7d41808c-390e-40c2-bd93-53b0af250f83" providerId="ADAL" clId="{8A73C8EF-4FBD-427E-B7D6-34F71D60BEFD}" dt="2026-03-25T19:12:54.024" v="374" actId="47"/>
        <pc:sldMkLst>
          <pc:docMk/>
          <pc:sldMk cId="2443762352" sldId="262"/>
        </pc:sldMkLst>
        <pc:spChg chg="mod">
          <ac:chgData name="Zuzana Kříhová" userId="7d41808c-390e-40c2-bd93-53b0af250f83" providerId="ADAL" clId="{8A73C8EF-4FBD-427E-B7D6-34F71D60BEFD}" dt="2026-03-25T18:58:39.163" v="320" actId="27636"/>
          <ac:spMkLst>
            <pc:docMk/>
            <pc:sldMk cId="2443762352" sldId="262"/>
            <ac:spMk id="3" creationId="{BE4540BE-0286-4221-BD6A-B0A0698349D2}"/>
          </ac:spMkLst>
        </pc:spChg>
        <pc:spChg chg="mod">
          <ac:chgData name="Zuzana Kříhová" userId="7d41808c-390e-40c2-bd93-53b0af250f83" providerId="ADAL" clId="{8A73C8EF-4FBD-427E-B7D6-34F71D60BEFD}" dt="2026-03-25T18:58:31.417" v="318" actId="20577"/>
          <ac:spMkLst>
            <pc:docMk/>
            <pc:sldMk cId="2443762352" sldId="262"/>
            <ac:spMk id="5" creationId="{5534CB7F-5EE6-4773-9AC6-1640EC64E81F}"/>
          </ac:spMkLst>
        </pc:spChg>
      </pc:sldChg>
      <pc:sldChg chg="addSp delSp modSp del mod">
        <pc:chgData name="Zuzana Kříhová" userId="7d41808c-390e-40c2-bd93-53b0af250f83" providerId="ADAL" clId="{8A73C8EF-4FBD-427E-B7D6-34F71D60BEFD}" dt="2026-03-25T21:18:13.437" v="777" actId="47"/>
        <pc:sldMkLst>
          <pc:docMk/>
          <pc:sldMk cId="2671367609" sldId="264"/>
        </pc:sldMkLst>
        <pc:spChg chg="mod">
          <ac:chgData name="Zuzana Kříhová" userId="7d41808c-390e-40c2-bd93-53b0af250f83" providerId="ADAL" clId="{8A73C8EF-4FBD-427E-B7D6-34F71D60BEFD}" dt="2026-03-25T21:17:12.091" v="769" actId="27636"/>
          <ac:spMkLst>
            <pc:docMk/>
            <pc:sldMk cId="2671367609" sldId="264"/>
            <ac:spMk id="3" creationId="{B5A73D06-46C3-4C5D-AD66-4022F8F08F10}"/>
          </ac:spMkLst>
        </pc:spChg>
        <pc:spChg chg="add mod">
          <ac:chgData name="Zuzana Kříhová" userId="7d41808c-390e-40c2-bd93-53b0af250f83" providerId="ADAL" clId="{8A73C8EF-4FBD-427E-B7D6-34F71D60BEFD}" dt="2026-03-25T21:17:48.155" v="772" actId="27636"/>
          <ac:spMkLst>
            <pc:docMk/>
            <pc:sldMk cId="2671367609" sldId="264"/>
            <ac:spMk id="8" creationId="{1B6B8908-2BCA-9F5B-0B50-C19C23A21651}"/>
          </ac:spMkLst>
        </pc:spChg>
        <pc:picChg chg="del">
          <ac:chgData name="Zuzana Kříhová" userId="7d41808c-390e-40c2-bd93-53b0af250f83" providerId="ADAL" clId="{8A73C8EF-4FBD-427E-B7D6-34F71D60BEFD}" dt="2026-03-25T19:32:04.874" v="458" actId="478"/>
          <ac:picMkLst>
            <pc:docMk/>
            <pc:sldMk cId="2671367609" sldId="264"/>
            <ac:picMk id="6" creationId="{3BDAA1EA-1809-4BDA-A7E8-66C40B6D784D}"/>
          </ac:picMkLst>
        </pc:picChg>
      </pc:sldChg>
      <pc:sldChg chg="modSp mod">
        <pc:chgData name="Zuzana Kříhová" userId="7d41808c-390e-40c2-bd93-53b0af250f83" providerId="ADAL" clId="{8A73C8EF-4FBD-427E-B7D6-34F71D60BEFD}" dt="2026-03-26T05:47:44.563" v="945" actId="27636"/>
        <pc:sldMkLst>
          <pc:docMk/>
          <pc:sldMk cId="1663880894" sldId="266"/>
        </pc:sldMkLst>
        <pc:spChg chg="mod">
          <ac:chgData name="Zuzana Kříhová" userId="7d41808c-390e-40c2-bd93-53b0af250f83" providerId="ADAL" clId="{8A73C8EF-4FBD-427E-B7D6-34F71D60BEFD}" dt="2026-03-26T05:47:44.563" v="945" actId="27636"/>
          <ac:spMkLst>
            <pc:docMk/>
            <pc:sldMk cId="1663880894" sldId="266"/>
            <ac:spMk id="3" creationId="{E7D497E5-C852-48E5-B0C4-24EBAA8D0503}"/>
          </ac:spMkLst>
        </pc:spChg>
        <pc:picChg chg="mod">
          <ac:chgData name="Zuzana Kříhová" userId="7d41808c-390e-40c2-bd93-53b0af250f83" providerId="ADAL" clId="{8A73C8EF-4FBD-427E-B7D6-34F71D60BEFD}" dt="2026-03-26T05:36:39.359" v="933" actId="1076"/>
          <ac:picMkLst>
            <pc:docMk/>
            <pc:sldMk cId="1663880894" sldId="266"/>
            <ac:picMk id="6" creationId="{53B54832-DA2B-FA6F-2D45-D364AF5E8FED}"/>
          </ac:picMkLst>
        </pc:picChg>
      </pc:sldChg>
      <pc:sldChg chg="addSp delSp modSp mod">
        <pc:chgData name="Zuzana Kříhová" userId="7d41808c-390e-40c2-bd93-53b0af250f83" providerId="ADAL" clId="{8A73C8EF-4FBD-427E-B7D6-34F71D60BEFD}" dt="2026-03-26T06:10:40.645" v="1014" actId="22"/>
        <pc:sldMkLst>
          <pc:docMk/>
          <pc:sldMk cId="1220456947" sldId="268"/>
        </pc:sldMkLst>
        <pc:spChg chg="mod">
          <ac:chgData name="Zuzana Kříhová" userId="7d41808c-390e-40c2-bd93-53b0af250f83" providerId="ADAL" clId="{8A73C8EF-4FBD-427E-B7D6-34F71D60BEFD}" dt="2026-03-26T06:07:36.345" v="1008" actId="27636"/>
          <ac:spMkLst>
            <pc:docMk/>
            <pc:sldMk cId="1220456947" sldId="268"/>
            <ac:spMk id="4" creationId="{F134A1EC-D5B0-4FE7-9622-CA753D726DE7}"/>
          </ac:spMkLst>
        </pc:spChg>
        <pc:spChg chg="add del">
          <ac:chgData name="Zuzana Kříhová" userId="7d41808c-390e-40c2-bd93-53b0af250f83" providerId="ADAL" clId="{8A73C8EF-4FBD-427E-B7D6-34F71D60BEFD}" dt="2026-03-26T06:10:34.791" v="1012" actId="22"/>
          <ac:spMkLst>
            <pc:docMk/>
            <pc:sldMk cId="1220456947" sldId="268"/>
            <ac:spMk id="6" creationId="{C5886DB4-FB30-D56E-AC81-87A6E241385B}"/>
          </ac:spMkLst>
        </pc:spChg>
        <pc:spChg chg="add del">
          <ac:chgData name="Zuzana Kříhová" userId="7d41808c-390e-40c2-bd93-53b0af250f83" providerId="ADAL" clId="{8A73C8EF-4FBD-427E-B7D6-34F71D60BEFD}" dt="2026-03-26T06:10:40.645" v="1014" actId="22"/>
          <ac:spMkLst>
            <pc:docMk/>
            <pc:sldMk cId="1220456947" sldId="268"/>
            <ac:spMk id="9" creationId="{8E444A3C-36A2-0339-AF4A-D4AEE6E35CE3}"/>
          </ac:spMkLst>
        </pc:spChg>
      </pc:sldChg>
      <pc:sldChg chg="modSp new del">
        <pc:chgData name="Zuzana Kříhová" userId="7d41808c-390e-40c2-bd93-53b0af250f83" providerId="ADAL" clId="{8A73C8EF-4FBD-427E-B7D6-34F71D60BEFD}" dt="2026-03-25T18:45:25.660" v="299" actId="47"/>
        <pc:sldMkLst>
          <pc:docMk/>
          <pc:sldMk cId="1639094890" sldId="276"/>
        </pc:sldMkLst>
        <pc:spChg chg="mod">
          <ac:chgData name="Zuzana Kříhová" userId="7d41808c-390e-40c2-bd93-53b0af250f83" providerId="ADAL" clId="{8A73C8EF-4FBD-427E-B7D6-34F71D60BEFD}" dt="2026-03-25T18:34:49.372" v="66"/>
          <ac:spMkLst>
            <pc:docMk/>
            <pc:sldMk cId="1639094890" sldId="276"/>
            <ac:spMk id="3" creationId="{22FFC630-5D32-7863-8EF6-43A02F03A2A9}"/>
          </ac:spMkLst>
        </pc:spChg>
      </pc:sldChg>
      <pc:sldChg chg="addSp delSp modSp new mod">
        <pc:chgData name="Zuzana Kříhová" userId="7d41808c-390e-40c2-bd93-53b0af250f83" providerId="ADAL" clId="{8A73C8EF-4FBD-427E-B7D6-34F71D60BEFD}" dt="2026-03-25T18:44:29.701" v="297" actId="27636"/>
        <pc:sldMkLst>
          <pc:docMk/>
          <pc:sldMk cId="680204387" sldId="277"/>
        </pc:sldMkLst>
        <pc:spChg chg="mod">
          <ac:chgData name="Zuzana Kříhová" userId="7d41808c-390e-40c2-bd93-53b0af250f83" providerId="ADAL" clId="{8A73C8EF-4FBD-427E-B7D6-34F71D60BEFD}" dt="2026-03-25T18:35:26.439" v="69"/>
          <ac:spMkLst>
            <pc:docMk/>
            <pc:sldMk cId="680204387" sldId="277"/>
            <ac:spMk id="2" creationId="{9A7FF66B-CF6A-E334-E15B-FBA7362A59A8}"/>
          </ac:spMkLst>
        </pc:spChg>
        <pc:spChg chg="mod">
          <ac:chgData name="Zuzana Kříhová" userId="7d41808c-390e-40c2-bd93-53b0af250f83" providerId="ADAL" clId="{8A73C8EF-4FBD-427E-B7D6-34F71D60BEFD}" dt="2026-03-25T18:44:29.701" v="297" actId="27636"/>
          <ac:spMkLst>
            <pc:docMk/>
            <pc:sldMk cId="680204387" sldId="277"/>
            <ac:spMk id="3" creationId="{A0278E61-18B6-2804-BF21-B9AF6288BB1D}"/>
          </ac:spMkLst>
        </pc:spChg>
        <pc:spChg chg="del mod">
          <ac:chgData name="Zuzana Kříhová" userId="7d41808c-390e-40c2-bd93-53b0af250f83" providerId="ADAL" clId="{8A73C8EF-4FBD-427E-B7D6-34F71D60BEFD}" dt="2026-03-25T18:41:45.237" v="111"/>
          <ac:spMkLst>
            <pc:docMk/>
            <pc:sldMk cId="680204387" sldId="277"/>
            <ac:spMk id="4" creationId="{3AD13C01-0B29-D9C4-E54F-65A452523D57}"/>
          </ac:spMkLst>
        </pc:spChg>
        <pc:picChg chg="add mod ord">
          <ac:chgData name="Zuzana Kříhová" userId="7d41808c-390e-40c2-bd93-53b0af250f83" providerId="ADAL" clId="{8A73C8EF-4FBD-427E-B7D6-34F71D60BEFD}" dt="2026-03-25T18:42:46.641" v="112" actId="14100"/>
          <ac:picMkLst>
            <pc:docMk/>
            <pc:sldMk cId="680204387" sldId="277"/>
            <ac:picMk id="6" creationId="{56F0D31A-7A1A-E4E1-BAFA-4E4EF9B70FB1}"/>
          </ac:picMkLst>
        </pc:picChg>
      </pc:sldChg>
      <pc:sldChg chg="addSp modSp new mod">
        <pc:chgData name="Zuzana Kříhová" userId="7d41808c-390e-40c2-bd93-53b0af250f83" providerId="ADAL" clId="{8A73C8EF-4FBD-427E-B7D6-34F71D60BEFD}" dt="2026-03-25T19:13:07.715" v="387" actId="20577"/>
        <pc:sldMkLst>
          <pc:docMk/>
          <pc:sldMk cId="3946064527" sldId="278"/>
        </pc:sldMkLst>
        <pc:spChg chg="mod">
          <ac:chgData name="Zuzana Kříhová" userId="7d41808c-390e-40c2-bd93-53b0af250f83" providerId="ADAL" clId="{8A73C8EF-4FBD-427E-B7D6-34F71D60BEFD}" dt="2026-03-25T19:11:34.034" v="333"/>
          <ac:spMkLst>
            <pc:docMk/>
            <pc:sldMk cId="3946064527" sldId="278"/>
            <ac:spMk id="2" creationId="{B5F24E96-439B-AA24-D17A-108207DA9B0F}"/>
          </ac:spMkLst>
        </pc:spChg>
        <pc:spChg chg="mod">
          <ac:chgData name="Zuzana Kříhová" userId="7d41808c-390e-40c2-bd93-53b0af250f83" providerId="ADAL" clId="{8A73C8EF-4FBD-427E-B7D6-34F71D60BEFD}" dt="2026-03-25T19:13:07.715" v="387" actId="20577"/>
          <ac:spMkLst>
            <pc:docMk/>
            <pc:sldMk cId="3946064527" sldId="278"/>
            <ac:spMk id="3" creationId="{8584748D-792C-E786-0E42-3B038FFC872E}"/>
          </ac:spMkLst>
        </pc:spChg>
        <pc:picChg chg="add mod">
          <ac:chgData name="Zuzana Kříhová" userId="7d41808c-390e-40c2-bd93-53b0af250f83" providerId="ADAL" clId="{8A73C8EF-4FBD-427E-B7D6-34F71D60BEFD}" dt="2026-03-25T19:12:40.535" v="373"/>
          <ac:picMkLst>
            <pc:docMk/>
            <pc:sldMk cId="3946064527" sldId="278"/>
            <ac:picMk id="4" creationId="{DDD12EAF-501C-8833-918D-021D3ED4E9C6}"/>
          </ac:picMkLst>
        </pc:picChg>
      </pc:sldChg>
      <pc:sldChg chg="addSp modSp new mod setBg">
        <pc:chgData name="Zuzana Kříhová" userId="7d41808c-390e-40c2-bd93-53b0af250f83" providerId="ADAL" clId="{8A73C8EF-4FBD-427E-B7D6-34F71D60BEFD}" dt="2026-03-25T19:18:14.873" v="422" actId="14100"/>
        <pc:sldMkLst>
          <pc:docMk/>
          <pc:sldMk cId="392039502" sldId="279"/>
        </pc:sldMkLst>
        <pc:spChg chg="mod">
          <ac:chgData name="Zuzana Kříhová" userId="7d41808c-390e-40c2-bd93-53b0af250f83" providerId="ADAL" clId="{8A73C8EF-4FBD-427E-B7D6-34F71D60BEFD}" dt="2026-03-25T19:18:03.135" v="421" actId="14100"/>
          <ac:spMkLst>
            <pc:docMk/>
            <pc:sldMk cId="392039502" sldId="279"/>
            <ac:spMk id="2" creationId="{09D98D37-4C19-C6A9-A3AE-C6ED844C11CB}"/>
          </ac:spMkLst>
        </pc:spChg>
        <pc:spChg chg="mod">
          <ac:chgData name="Zuzana Kříhová" userId="7d41808c-390e-40c2-bd93-53b0af250f83" providerId="ADAL" clId="{8A73C8EF-4FBD-427E-B7D6-34F71D60BEFD}" dt="2026-03-25T19:18:14.873" v="422" actId="14100"/>
          <ac:spMkLst>
            <pc:docMk/>
            <pc:sldMk cId="392039502" sldId="279"/>
            <ac:spMk id="3" creationId="{61DF1A36-3A0D-14F2-6E53-3E59B2B8293B}"/>
          </ac:spMkLst>
        </pc:spChg>
        <pc:spChg chg="add">
          <ac:chgData name="Zuzana Kříhová" userId="7d41808c-390e-40c2-bd93-53b0af250f83" providerId="ADAL" clId="{8A73C8EF-4FBD-427E-B7D6-34F71D60BEFD}" dt="2026-03-25T19:15:09.990" v="389"/>
          <ac:spMkLst>
            <pc:docMk/>
            <pc:sldMk cId="392039502" sldId="279"/>
            <ac:spMk id="4" creationId="{460BF77F-8822-9520-B82E-8F69CA5A32F2}"/>
          </ac:spMkLst>
        </pc:spChg>
        <pc:spChg chg="add">
          <ac:chgData name="Zuzana Kříhová" userId="7d41808c-390e-40c2-bd93-53b0af250f83" providerId="ADAL" clId="{8A73C8EF-4FBD-427E-B7D6-34F71D60BEFD}" dt="2026-03-25T19:15:09.990" v="389"/>
          <ac:spMkLst>
            <pc:docMk/>
            <pc:sldMk cId="392039502" sldId="279"/>
            <ac:spMk id="5" creationId="{0EE98E55-81E5-82BB-ECEF-7B490CD72CBC}"/>
          </ac:spMkLst>
        </pc:spChg>
        <pc:spChg chg="add">
          <ac:chgData name="Zuzana Kříhová" userId="7d41808c-390e-40c2-bd93-53b0af250f83" providerId="ADAL" clId="{8A73C8EF-4FBD-427E-B7D6-34F71D60BEFD}" dt="2026-03-25T19:15:09.990" v="389"/>
          <ac:spMkLst>
            <pc:docMk/>
            <pc:sldMk cId="392039502" sldId="279"/>
            <ac:spMk id="6" creationId="{CAE71B0B-184E-8DAC-9E45-82F37FA15F3F}"/>
          </ac:spMkLst>
        </pc:spChg>
        <pc:spChg chg="add">
          <ac:chgData name="Zuzana Kříhová" userId="7d41808c-390e-40c2-bd93-53b0af250f83" providerId="ADAL" clId="{8A73C8EF-4FBD-427E-B7D6-34F71D60BEFD}" dt="2026-03-25T19:15:09.990" v="389"/>
          <ac:spMkLst>
            <pc:docMk/>
            <pc:sldMk cId="392039502" sldId="279"/>
            <ac:spMk id="7" creationId="{DF1B0162-A446-15A9-5682-D9A8D98B3D22}"/>
          </ac:spMkLst>
        </pc:spChg>
        <pc:spChg chg="add">
          <ac:chgData name="Zuzana Kříhová" userId="7d41808c-390e-40c2-bd93-53b0af250f83" providerId="ADAL" clId="{8A73C8EF-4FBD-427E-B7D6-34F71D60BEFD}" dt="2026-03-25T19:15:17.027" v="391"/>
          <ac:spMkLst>
            <pc:docMk/>
            <pc:sldMk cId="392039502" sldId="279"/>
            <ac:spMk id="8" creationId="{EBBAC8D8-A411-FFF0-2837-D1ECF4DA3D9D}"/>
          </ac:spMkLst>
        </pc:spChg>
        <pc:spChg chg="add">
          <ac:chgData name="Zuzana Kříhová" userId="7d41808c-390e-40c2-bd93-53b0af250f83" providerId="ADAL" clId="{8A73C8EF-4FBD-427E-B7D6-34F71D60BEFD}" dt="2026-03-25T19:15:17.027" v="391"/>
          <ac:spMkLst>
            <pc:docMk/>
            <pc:sldMk cId="392039502" sldId="279"/>
            <ac:spMk id="9" creationId="{FB83EFA2-003F-EAF0-7D06-D4EA66FF76D8}"/>
          </ac:spMkLst>
        </pc:spChg>
        <pc:spChg chg="add">
          <ac:chgData name="Zuzana Kříhová" userId="7d41808c-390e-40c2-bd93-53b0af250f83" providerId="ADAL" clId="{8A73C8EF-4FBD-427E-B7D6-34F71D60BEFD}" dt="2026-03-25T19:15:17.027" v="391"/>
          <ac:spMkLst>
            <pc:docMk/>
            <pc:sldMk cId="392039502" sldId="279"/>
            <ac:spMk id="10" creationId="{89FE9B4B-75C2-0BCC-8E28-825133FD3FF3}"/>
          </ac:spMkLst>
        </pc:spChg>
        <pc:spChg chg="add">
          <ac:chgData name="Zuzana Kříhová" userId="7d41808c-390e-40c2-bd93-53b0af250f83" providerId="ADAL" clId="{8A73C8EF-4FBD-427E-B7D6-34F71D60BEFD}" dt="2026-03-25T19:15:17.027" v="391"/>
          <ac:spMkLst>
            <pc:docMk/>
            <pc:sldMk cId="392039502" sldId="279"/>
            <ac:spMk id="11" creationId="{14A674C5-627F-6C68-DF84-D2AAE85D5183}"/>
          </ac:spMkLst>
        </pc:spChg>
        <pc:spChg chg="add">
          <ac:chgData name="Zuzana Kříhová" userId="7d41808c-390e-40c2-bd93-53b0af250f83" providerId="ADAL" clId="{8A73C8EF-4FBD-427E-B7D6-34F71D60BEFD}" dt="2026-03-25T19:17:37.294" v="405" actId="26606"/>
          <ac:spMkLst>
            <pc:docMk/>
            <pc:sldMk cId="392039502" sldId="279"/>
            <ac:spMk id="1039" creationId="{E1CE536E-134A-4A35-900B-30F927D5B525}"/>
          </ac:spMkLst>
        </pc:spChg>
        <pc:spChg chg="add">
          <ac:chgData name="Zuzana Kříhová" userId="7d41808c-390e-40c2-bd93-53b0af250f83" providerId="ADAL" clId="{8A73C8EF-4FBD-427E-B7D6-34F71D60BEFD}" dt="2026-03-25T19:17:37.294" v="405" actId="26606"/>
          <ac:spMkLst>
            <pc:docMk/>
            <pc:sldMk cId="392039502" sldId="279"/>
            <ac:spMk id="1041" creationId="{FA0382D1-1594-4E3D-842E-04E1E5E7578B}"/>
          </ac:spMkLst>
        </pc:spChg>
        <pc:picChg chg="add mod ord">
          <ac:chgData name="Zuzana Kříhová" userId="7d41808c-390e-40c2-bd93-53b0af250f83" providerId="ADAL" clId="{8A73C8EF-4FBD-427E-B7D6-34F71D60BEFD}" dt="2026-03-25T19:17:37.294" v="405" actId="26606"/>
          <ac:picMkLst>
            <pc:docMk/>
            <pc:sldMk cId="392039502" sldId="279"/>
            <ac:picMk id="1034" creationId="{695D1D09-18DE-4FF8-CC91-B52507EB0A4A}"/>
          </ac:picMkLst>
        </pc:picChg>
      </pc:sldChg>
      <pc:sldChg chg="modSp new mod">
        <pc:chgData name="Zuzana Kříhová" userId="7d41808c-390e-40c2-bd93-53b0af250f83" providerId="ADAL" clId="{8A73C8EF-4FBD-427E-B7D6-34F71D60BEFD}" dt="2026-03-25T19:22:05.165" v="434" actId="27636"/>
        <pc:sldMkLst>
          <pc:docMk/>
          <pc:sldMk cId="2885015431" sldId="280"/>
        </pc:sldMkLst>
        <pc:spChg chg="mod">
          <ac:chgData name="Zuzana Kříhová" userId="7d41808c-390e-40c2-bd93-53b0af250f83" providerId="ADAL" clId="{8A73C8EF-4FBD-427E-B7D6-34F71D60BEFD}" dt="2026-03-25T19:21:55.209" v="430" actId="27636"/>
          <ac:spMkLst>
            <pc:docMk/>
            <pc:sldMk cId="2885015431" sldId="280"/>
            <ac:spMk id="2" creationId="{72660F61-88AC-E91A-D78C-15528A233294}"/>
          </ac:spMkLst>
        </pc:spChg>
        <pc:spChg chg="mod">
          <ac:chgData name="Zuzana Kříhová" userId="7d41808c-390e-40c2-bd93-53b0af250f83" providerId="ADAL" clId="{8A73C8EF-4FBD-427E-B7D6-34F71D60BEFD}" dt="2026-03-25T19:22:05.165" v="434" actId="27636"/>
          <ac:spMkLst>
            <pc:docMk/>
            <pc:sldMk cId="2885015431" sldId="280"/>
            <ac:spMk id="3" creationId="{582F9474-3D51-20A7-EC6B-7B9D7ECBD80D}"/>
          </ac:spMkLst>
        </pc:spChg>
      </pc:sldChg>
      <pc:sldChg chg="modSp new mod">
        <pc:chgData name="Zuzana Kříhová" userId="7d41808c-390e-40c2-bd93-53b0af250f83" providerId="ADAL" clId="{8A73C8EF-4FBD-427E-B7D6-34F71D60BEFD}" dt="2026-03-25T19:23:38.158" v="446" actId="20577"/>
        <pc:sldMkLst>
          <pc:docMk/>
          <pc:sldMk cId="1061864773" sldId="281"/>
        </pc:sldMkLst>
        <pc:spChg chg="mod">
          <ac:chgData name="Zuzana Kříhová" userId="7d41808c-390e-40c2-bd93-53b0af250f83" providerId="ADAL" clId="{8A73C8EF-4FBD-427E-B7D6-34F71D60BEFD}" dt="2026-03-25T19:23:38.158" v="446" actId="20577"/>
          <ac:spMkLst>
            <pc:docMk/>
            <pc:sldMk cId="1061864773" sldId="281"/>
            <ac:spMk id="3" creationId="{971A9297-E379-5E4C-E83E-7A8591717910}"/>
          </ac:spMkLst>
        </pc:spChg>
      </pc:sldChg>
      <pc:sldChg chg="addSp modSp new mod">
        <pc:chgData name="Zuzana Kříhová" userId="7d41808c-390e-40c2-bd93-53b0af250f83" providerId="ADAL" clId="{8A73C8EF-4FBD-427E-B7D6-34F71D60BEFD}" dt="2026-03-25T20:04:51.047" v="544" actId="20577"/>
        <pc:sldMkLst>
          <pc:docMk/>
          <pc:sldMk cId="3118693366" sldId="282"/>
        </pc:sldMkLst>
        <pc:spChg chg="mod">
          <ac:chgData name="Zuzana Kříhová" userId="7d41808c-390e-40c2-bd93-53b0af250f83" providerId="ADAL" clId="{8A73C8EF-4FBD-427E-B7D6-34F71D60BEFD}" dt="2026-03-25T20:04:51.047" v="544" actId="20577"/>
          <ac:spMkLst>
            <pc:docMk/>
            <pc:sldMk cId="3118693366" sldId="282"/>
            <ac:spMk id="2" creationId="{2E17A2EE-7064-FB1A-480F-1E4AD24E75B9}"/>
          </ac:spMkLst>
        </pc:spChg>
        <pc:spChg chg="mod">
          <ac:chgData name="Zuzana Kříhová" userId="7d41808c-390e-40c2-bd93-53b0af250f83" providerId="ADAL" clId="{8A73C8EF-4FBD-427E-B7D6-34F71D60BEFD}" dt="2026-03-25T19:33:09.858" v="533" actId="6549"/>
          <ac:spMkLst>
            <pc:docMk/>
            <pc:sldMk cId="3118693366" sldId="282"/>
            <ac:spMk id="3" creationId="{EA626065-D32C-88DA-7025-8FFDC11ABA4F}"/>
          </ac:spMkLst>
        </pc:spChg>
        <pc:picChg chg="add mod">
          <ac:chgData name="Zuzana Kříhová" userId="7d41808c-390e-40c2-bd93-53b0af250f83" providerId="ADAL" clId="{8A73C8EF-4FBD-427E-B7D6-34F71D60BEFD}" dt="2026-03-25T19:32:46.516" v="469" actId="14100"/>
          <ac:picMkLst>
            <pc:docMk/>
            <pc:sldMk cId="3118693366" sldId="282"/>
            <ac:picMk id="4" creationId="{7CDAED89-0CA6-F114-8A2F-B40B877E05A9}"/>
          </ac:picMkLst>
        </pc:picChg>
        <pc:picChg chg="add mod">
          <ac:chgData name="Zuzana Kříhová" userId="7d41808c-390e-40c2-bd93-53b0af250f83" providerId="ADAL" clId="{8A73C8EF-4FBD-427E-B7D6-34F71D60BEFD}" dt="2026-03-25T19:34:19.042" v="535"/>
          <ac:picMkLst>
            <pc:docMk/>
            <pc:sldMk cId="3118693366" sldId="282"/>
            <ac:picMk id="5" creationId="{42C5A85D-6615-57C0-A6BA-4E79F19F8B59}"/>
          </ac:picMkLst>
        </pc:picChg>
        <pc:picChg chg="add mod">
          <ac:chgData name="Zuzana Kříhová" userId="7d41808c-390e-40c2-bd93-53b0af250f83" providerId="ADAL" clId="{8A73C8EF-4FBD-427E-B7D6-34F71D60BEFD}" dt="2026-03-25T19:34:46.168" v="538" actId="14100"/>
          <ac:picMkLst>
            <pc:docMk/>
            <pc:sldMk cId="3118693366" sldId="282"/>
            <ac:picMk id="2050" creationId="{D275B671-9834-DE37-7A2C-27D397DD941C}"/>
          </ac:picMkLst>
        </pc:picChg>
      </pc:sldChg>
      <pc:sldChg chg="addSp modSp add mod">
        <pc:chgData name="Zuzana Kříhová" userId="7d41808c-390e-40c2-bd93-53b0af250f83" providerId="ADAL" clId="{8A73C8EF-4FBD-427E-B7D6-34F71D60BEFD}" dt="2026-03-25T20:41:45.820" v="595" actId="27636"/>
        <pc:sldMkLst>
          <pc:docMk/>
          <pc:sldMk cId="3085137533" sldId="283"/>
        </pc:sldMkLst>
        <pc:spChg chg="mod">
          <ac:chgData name="Zuzana Kříhová" userId="7d41808c-390e-40c2-bd93-53b0af250f83" providerId="ADAL" clId="{8A73C8EF-4FBD-427E-B7D6-34F71D60BEFD}" dt="2026-03-25T20:40:36.083" v="580" actId="20577"/>
          <ac:spMkLst>
            <pc:docMk/>
            <pc:sldMk cId="3085137533" sldId="283"/>
            <ac:spMk id="2" creationId="{7A737EA7-5AC7-49D9-8A99-22605DAE5978}"/>
          </ac:spMkLst>
        </pc:spChg>
        <pc:spChg chg="mod">
          <ac:chgData name="Zuzana Kříhová" userId="7d41808c-390e-40c2-bd93-53b0af250f83" providerId="ADAL" clId="{8A73C8EF-4FBD-427E-B7D6-34F71D60BEFD}" dt="2026-03-25T20:41:45.820" v="595" actId="27636"/>
          <ac:spMkLst>
            <pc:docMk/>
            <pc:sldMk cId="3085137533" sldId="283"/>
            <ac:spMk id="3" creationId="{8DA531D6-A45E-4C46-99A0-A6FED3FC6B3F}"/>
          </ac:spMkLst>
        </pc:spChg>
        <pc:spChg chg="add">
          <ac:chgData name="Zuzana Kříhová" userId="7d41808c-390e-40c2-bd93-53b0af250f83" providerId="ADAL" clId="{8A73C8EF-4FBD-427E-B7D6-34F71D60BEFD}" dt="2026-03-25T20:39:21.887" v="570"/>
          <ac:spMkLst>
            <pc:docMk/>
            <pc:sldMk cId="3085137533" sldId="283"/>
            <ac:spMk id="4" creationId="{6FC9EB64-227C-ADBF-9A55-1ACC9CD00A1F}"/>
          </ac:spMkLst>
        </pc:spChg>
        <pc:spChg chg="add">
          <ac:chgData name="Zuzana Kříhová" userId="7d41808c-390e-40c2-bd93-53b0af250f83" providerId="ADAL" clId="{8A73C8EF-4FBD-427E-B7D6-34F71D60BEFD}" dt="2026-03-25T20:39:21.887" v="570"/>
          <ac:spMkLst>
            <pc:docMk/>
            <pc:sldMk cId="3085137533" sldId="283"/>
            <ac:spMk id="5" creationId="{093B7A87-7290-D8BC-725E-9CE80C945C54}"/>
          </ac:spMkLst>
        </pc:spChg>
        <pc:spChg chg="add">
          <ac:chgData name="Zuzana Kříhová" userId="7d41808c-390e-40c2-bd93-53b0af250f83" providerId="ADAL" clId="{8A73C8EF-4FBD-427E-B7D6-34F71D60BEFD}" dt="2026-03-25T20:39:21.887" v="570"/>
          <ac:spMkLst>
            <pc:docMk/>
            <pc:sldMk cId="3085137533" sldId="283"/>
            <ac:spMk id="6" creationId="{50564991-3122-9184-F9C1-5C9907A9BAF1}"/>
          </ac:spMkLst>
        </pc:spChg>
        <pc:spChg chg="add">
          <ac:chgData name="Zuzana Kříhová" userId="7d41808c-390e-40c2-bd93-53b0af250f83" providerId="ADAL" clId="{8A73C8EF-4FBD-427E-B7D6-34F71D60BEFD}" dt="2026-03-25T20:39:21.887" v="570"/>
          <ac:spMkLst>
            <pc:docMk/>
            <pc:sldMk cId="3085137533" sldId="283"/>
            <ac:spMk id="7" creationId="{84F2B033-BCC2-42D6-DBDD-66151E46CD83}"/>
          </ac:spMkLst>
        </pc:spChg>
      </pc:sldChg>
      <pc:sldChg chg="addSp modSp add mod ord">
        <pc:chgData name="Zuzana Kříhová" userId="7d41808c-390e-40c2-bd93-53b0af250f83" providerId="ADAL" clId="{8A73C8EF-4FBD-427E-B7D6-34F71D60BEFD}" dt="2026-03-25T21:09:17.181" v="764"/>
        <pc:sldMkLst>
          <pc:docMk/>
          <pc:sldMk cId="4282661427" sldId="284"/>
        </pc:sldMkLst>
        <pc:spChg chg="mod">
          <ac:chgData name="Zuzana Kříhová" userId="7d41808c-390e-40c2-bd93-53b0af250f83" providerId="ADAL" clId="{8A73C8EF-4FBD-427E-B7D6-34F71D60BEFD}" dt="2026-03-25T21:09:00.713" v="762" actId="20577"/>
          <ac:spMkLst>
            <pc:docMk/>
            <pc:sldMk cId="4282661427" sldId="284"/>
            <ac:spMk id="2" creationId="{A539E391-2AD5-D1C7-62E6-B2A6F9AC65FF}"/>
          </ac:spMkLst>
        </pc:spChg>
        <pc:spChg chg="mod">
          <ac:chgData name="Zuzana Kříhová" userId="7d41808c-390e-40c2-bd93-53b0af250f83" providerId="ADAL" clId="{8A73C8EF-4FBD-427E-B7D6-34F71D60BEFD}" dt="2026-03-25T21:08:37.632" v="749" actId="14100"/>
          <ac:spMkLst>
            <pc:docMk/>
            <pc:sldMk cId="4282661427" sldId="284"/>
            <ac:spMk id="3" creationId="{CF5B0A37-B72B-9CA2-B673-775AFA6A04F7}"/>
          </ac:spMkLst>
        </pc:spChg>
        <pc:picChg chg="add mod">
          <ac:chgData name="Zuzana Kříhová" userId="7d41808c-390e-40c2-bd93-53b0af250f83" providerId="ADAL" clId="{8A73C8EF-4FBD-427E-B7D6-34F71D60BEFD}" dt="2026-03-25T21:08:51.384" v="752" actId="14100"/>
          <ac:picMkLst>
            <pc:docMk/>
            <pc:sldMk cId="4282661427" sldId="284"/>
            <ac:picMk id="5" creationId="{03707D73-F21B-B100-EA3F-B23CAA8C0D61}"/>
          </ac:picMkLst>
        </pc:picChg>
      </pc:sldChg>
      <pc:sldChg chg="addSp delSp modSp new mod">
        <pc:chgData name="Zuzana Kříhová" userId="7d41808c-390e-40c2-bd93-53b0af250f83" providerId="ADAL" clId="{8A73C8EF-4FBD-427E-B7D6-34F71D60BEFD}" dt="2026-03-25T20:45:00.774" v="605"/>
        <pc:sldMkLst>
          <pc:docMk/>
          <pc:sldMk cId="190979740" sldId="285"/>
        </pc:sldMkLst>
        <pc:picChg chg="add del mod">
          <ac:chgData name="Zuzana Kříhová" userId="7d41808c-390e-40c2-bd93-53b0af250f83" providerId="ADAL" clId="{8A73C8EF-4FBD-427E-B7D6-34F71D60BEFD}" dt="2026-03-25T20:44:58.322" v="603" actId="931"/>
          <ac:picMkLst>
            <pc:docMk/>
            <pc:sldMk cId="190979740" sldId="285"/>
            <ac:picMk id="3" creationId="{480FB338-D88D-BD5E-EB5A-0401E0802621}"/>
          </ac:picMkLst>
        </pc:picChg>
        <pc:picChg chg="add mod">
          <ac:chgData name="Zuzana Kříhová" userId="7d41808c-390e-40c2-bd93-53b0af250f83" providerId="ADAL" clId="{8A73C8EF-4FBD-427E-B7D6-34F71D60BEFD}" dt="2026-03-25T20:45:00.774" v="605"/>
          <ac:picMkLst>
            <pc:docMk/>
            <pc:sldMk cId="190979740" sldId="285"/>
            <ac:picMk id="5" creationId="{72197196-9F85-3417-2822-A11E9E98C65E}"/>
          </ac:picMkLst>
        </pc:picChg>
      </pc:sldChg>
      <pc:sldChg chg="addSp modSp new mod">
        <pc:chgData name="Zuzana Kříhová" userId="7d41808c-390e-40c2-bd93-53b0af250f83" providerId="ADAL" clId="{8A73C8EF-4FBD-427E-B7D6-34F71D60BEFD}" dt="2026-03-25T21:07:24.954" v="743" actId="27636"/>
        <pc:sldMkLst>
          <pc:docMk/>
          <pc:sldMk cId="849046542" sldId="286"/>
        </pc:sldMkLst>
        <pc:spChg chg="mod">
          <ac:chgData name="Zuzana Kříhová" userId="7d41808c-390e-40c2-bd93-53b0af250f83" providerId="ADAL" clId="{8A73C8EF-4FBD-427E-B7D6-34F71D60BEFD}" dt="2026-03-25T21:04:32.249" v="679" actId="20577"/>
          <ac:spMkLst>
            <pc:docMk/>
            <pc:sldMk cId="849046542" sldId="286"/>
            <ac:spMk id="2" creationId="{B53EB050-3865-7B91-2924-1DB6E71CD373}"/>
          </ac:spMkLst>
        </pc:spChg>
        <pc:spChg chg="mod">
          <ac:chgData name="Zuzana Kříhová" userId="7d41808c-390e-40c2-bd93-53b0af250f83" providerId="ADAL" clId="{8A73C8EF-4FBD-427E-B7D6-34F71D60BEFD}" dt="2026-03-25T21:07:24.954" v="743" actId="27636"/>
          <ac:spMkLst>
            <pc:docMk/>
            <pc:sldMk cId="849046542" sldId="286"/>
            <ac:spMk id="3" creationId="{19E6330E-78B3-E985-25D1-49252B8E00CD}"/>
          </ac:spMkLst>
        </pc:spChg>
        <pc:spChg chg="add">
          <ac:chgData name="Zuzana Kříhová" userId="7d41808c-390e-40c2-bd93-53b0af250f83" providerId="ADAL" clId="{8A73C8EF-4FBD-427E-B7D6-34F71D60BEFD}" dt="2026-03-25T21:02:42.361" v="652"/>
          <ac:spMkLst>
            <pc:docMk/>
            <pc:sldMk cId="849046542" sldId="286"/>
            <ac:spMk id="4" creationId="{CC2D32D3-3C70-99B6-E975-51F66378DAA8}"/>
          </ac:spMkLst>
        </pc:spChg>
        <pc:spChg chg="add">
          <ac:chgData name="Zuzana Kříhová" userId="7d41808c-390e-40c2-bd93-53b0af250f83" providerId="ADAL" clId="{8A73C8EF-4FBD-427E-B7D6-34F71D60BEFD}" dt="2026-03-25T21:02:42.361" v="652"/>
          <ac:spMkLst>
            <pc:docMk/>
            <pc:sldMk cId="849046542" sldId="286"/>
            <ac:spMk id="5" creationId="{643B96B7-5FF5-0266-9239-AEF1CDD8630D}"/>
          </ac:spMkLst>
        </pc:spChg>
        <pc:spChg chg="add">
          <ac:chgData name="Zuzana Kříhová" userId="7d41808c-390e-40c2-bd93-53b0af250f83" providerId="ADAL" clId="{8A73C8EF-4FBD-427E-B7D6-34F71D60BEFD}" dt="2026-03-25T21:02:42.361" v="652"/>
          <ac:spMkLst>
            <pc:docMk/>
            <pc:sldMk cId="849046542" sldId="286"/>
            <ac:spMk id="6" creationId="{3EDE7610-13D3-8A4A-DA03-6C9D01EE16C5}"/>
          </ac:spMkLst>
        </pc:spChg>
        <pc:spChg chg="add">
          <ac:chgData name="Zuzana Kříhová" userId="7d41808c-390e-40c2-bd93-53b0af250f83" providerId="ADAL" clId="{8A73C8EF-4FBD-427E-B7D6-34F71D60BEFD}" dt="2026-03-25T21:02:42.361" v="652"/>
          <ac:spMkLst>
            <pc:docMk/>
            <pc:sldMk cId="849046542" sldId="286"/>
            <ac:spMk id="7" creationId="{189298AB-EA00-80A3-CDB6-30CD9D8DF4FE}"/>
          </ac:spMkLst>
        </pc:spChg>
      </pc:sldChg>
      <pc:sldChg chg="addSp modSp new mod">
        <pc:chgData name="Zuzana Kříhová" userId="7d41808c-390e-40c2-bd93-53b0af250f83" providerId="ADAL" clId="{8A73C8EF-4FBD-427E-B7D6-34F71D60BEFD}" dt="2026-03-26T05:21:46.639" v="905" actId="13926"/>
        <pc:sldMkLst>
          <pc:docMk/>
          <pc:sldMk cId="583451468" sldId="287"/>
        </pc:sldMkLst>
        <pc:spChg chg="mod">
          <ac:chgData name="Zuzana Kříhová" userId="7d41808c-390e-40c2-bd93-53b0af250f83" providerId="ADAL" clId="{8A73C8EF-4FBD-427E-B7D6-34F71D60BEFD}" dt="2026-03-25T21:22:27.502" v="807" actId="14100"/>
          <ac:spMkLst>
            <pc:docMk/>
            <pc:sldMk cId="583451468" sldId="287"/>
            <ac:spMk id="2" creationId="{78F7EC00-EC8B-C8E2-2A59-5D3582CCEC43}"/>
          </ac:spMkLst>
        </pc:spChg>
        <pc:spChg chg="mod">
          <ac:chgData name="Zuzana Kříhová" userId="7d41808c-390e-40c2-bd93-53b0af250f83" providerId="ADAL" clId="{8A73C8EF-4FBD-427E-B7D6-34F71D60BEFD}" dt="2026-03-26T05:21:46.639" v="905" actId="13926"/>
          <ac:spMkLst>
            <pc:docMk/>
            <pc:sldMk cId="583451468" sldId="287"/>
            <ac:spMk id="3" creationId="{E7EB7331-824A-5E32-8A45-6F8741289FA1}"/>
          </ac:spMkLst>
        </pc:spChg>
        <pc:picChg chg="add mod">
          <ac:chgData name="Zuzana Kříhová" userId="7d41808c-390e-40c2-bd93-53b0af250f83" providerId="ADAL" clId="{8A73C8EF-4FBD-427E-B7D6-34F71D60BEFD}" dt="2026-03-25T21:18:08.641" v="776"/>
          <ac:picMkLst>
            <pc:docMk/>
            <pc:sldMk cId="583451468" sldId="287"/>
            <ac:picMk id="4" creationId="{15244998-1F0B-91A0-89C4-1076922A2DF0}"/>
          </ac:picMkLst>
        </pc:picChg>
      </pc:sldChg>
      <pc:sldChg chg="addSp modSp add mod setBg">
        <pc:chgData name="Zuzana Kříhová" userId="7d41808c-390e-40c2-bd93-53b0af250f83" providerId="ADAL" clId="{8A73C8EF-4FBD-427E-B7D6-34F71D60BEFD}" dt="2026-03-26T06:49:52.885" v="1034" actId="255"/>
        <pc:sldMkLst>
          <pc:docMk/>
          <pc:sldMk cId="309007584" sldId="288"/>
        </pc:sldMkLst>
        <pc:spChg chg="mod">
          <ac:chgData name="Zuzana Kříhová" userId="7d41808c-390e-40c2-bd93-53b0af250f83" providerId="ADAL" clId="{8A73C8EF-4FBD-427E-B7D6-34F71D60BEFD}" dt="2026-03-25T21:20:48.688" v="779" actId="26606"/>
          <ac:spMkLst>
            <pc:docMk/>
            <pc:sldMk cId="309007584" sldId="288"/>
            <ac:spMk id="2" creationId="{24E90476-F797-44FF-8064-4DC71C524D88}"/>
          </ac:spMkLst>
        </pc:spChg>
        <pc:spChg chg="mod">
          <ac:chgData name="Zuzana Kříhová" userId="7d41808c-390e-40c2-bd93-53b0af250f83" providerId="ADAL" clId="{8A73C8EF-4FBD-427E-B7D6-34F71D60BEFD}" dt="2026-03-26T06:49:52.885" v="1034" actId="255"/>
          <ac:spMkLst>
            <pc:docMk/>
            <pc:sldMk cId="309007584" sldId="288"/>
            <ac:spMk id="3" creationId="{3AE68CCE-0A34-4035-9D8C-17530A5C485C}"/>
          </ac:spMkLst>
        </pc:spChg>
        <pc:spChg chg="mod">
          <ac:chgData name="Zuzana Kříhová" userId="7d41808c-390e-40c2-bd93-53b0af250f83" providerId="ADAL" clId="{8A73C8EF-4FBD-427E-B7D6-34F71D60BEFD}" dt="2026-03-25T21:20:54.688" v="780" actId="20577"/>
          <ac:spMkLst>
            <pc:docMk/>
            <pc:sldMk cId="309007584" sldId="288"/>
            <ac:spMk id="4" creationId="{741426BA-B192-420D-820F-3777CC31606B}"/>
          </ac:spMkLst>
        </pc:spChg>
        <pc:spChg chg="add">
          <ac:chgData name="Zuzana Kříhová" userId="7d41808c-390e-40c2-bd93-53b0af250f83" providerId="ADAL" clId="{8A73C8EF-4FBD-427E-B7D6-34F71D60BEFD}" dt="2026-03-25T21:20:48.688" v="779" actId="26606"/>
          <ac:spMkLst>
            <pc:docMk/>
            <pc:sldMk cId="309007584" sldId="288"/>
            <ac:spMk id="9" creationId="{89DBA3C2-C92B-4CEB-868F-52A62295B3EC}"/>
          </ac:spMkLst>
        </pc:spChg>
        <pc:spChg chg="add">
          <ac:chgData name="Zuzana Kříhová" userId="7d41808c-390e-40c2-bd93-53b0af250f83" providerId="ADAL" clId="{8A73C8EF-4FBD-427E-B7D6-34F71D60BEFD}" dt="2026-03-25T21:20:48.688" v="779" actId="26606"/>
          <ac:spMkLst>
            <pc:docMk/>
            <pc:sldMk cId="309007584" sldId="288"/>
            <ac:spMk id="11" creationId="{0A5C11C9-65D2-491A-A266-6ADBD2CB441D}"/>
          </ac:spMkLst>
        </pc:spChg>
      </pc:sldChg>
      <pc:sldChg chg="addSp modSp add mod setBg">
        <pc:chgData name="Zuzana Kříhová" userId="7d41808c-390e-40c2-bd93-53b0af250f83" providerId="ADAL" clId="{8A73C8EF-4FBD-427E-B7D6-34F71D60BEFD}" dt="2026-03-26T06:50:35.089" v="1051" actId="20577"/>
        <pc:sldMkLst>
          <pc:docMk/>
          <pc:sldMk cId="1826055875" sldId="289"/>
        </pc:sldMkLst>
        <pc:spChg chg="mod">
          <ac:chgData name="Zuzana Kříhová" userId="7d41808c-390e-40c2-bd93-53b0af250f83" providerId="ADAL" clId="{8A73C8EF-4FBD-427E-B7D6-34F71D60BEFD}" dt="2026-03-26T06:50:35.089" v="1051" actId="20577"/>
          <ac:spMkLst>
            <pc:docMk/>
            <pc:sldMk cId="1826055875" sldId="289"/>
            <ac:spMk id="2" creationId="{7EA00B2F-B0F1-43A3-A794-373FF35E779F}"/>
          </ac:spMkLst>
        </pc:spChg>
        <pc:spChg chg="mod ord">
          <ac:chgData name="Zuzana Kříhová" userId="7d41808c-390e-40c2-bd93-53b0af250f83" providerId="ADAL" clId="{8A73C8EF-4FBD-427E-B7D6-34F71D60BEFD}" dt="2026-03-25T21:21:19.139" v="784" actId="26606"/>
          <ac:spMkLst>
            <pc:docMk/>
            <pc:sldMk cId="1826055875" sldId="289"/>
            <ac:spMk id="4" creationId="{9CB1F843-4C98-472D-B60A-55BC0594117A}"/>
          </ac:spMkLst>
        </pc:spChg>
        <pc:spChg chg="mod">
          <ac:chgData name="Zuzana Kříhová" userId="7d41808c-390e-40c2-bd93-53b0af250f83" providerId="ADAL" clId="{8A73C8EF-4FBD-427E-B7D6-34F71D60BEFD}" dt="2026-03-26T06:50:02.155" v="1036" actId="20577"/>
          <ac:spMkLst>
            <pc:docMk/>
            <pc:sldMk cId="1826055875" sldId="289"/>
            <ac:spMk id="11" creationId="{37E7B267-177A-4C51-8E76-323CCED35180}"/>
          </ac:spMkLst>
        </pc:spChg>
        <pc:spChg chg="add">
          <ac:chgData name="Zuzana Kříhová" userId="7d41808c-390e-40c2-bd93-53b0af250f83" providerId="ADAL" clId="{8A73C8EF-4FBD-427E-B7D6-34F71D60BEFD}" dt="2026-03-25T21:21:19.139" v="784" actId="26606"/>
          <ac:spMkLst>
            <pc:docMk/>
            <pc:sldMk cId="1826055875" sldId="289"/>
            <ac:spMk id="16" creationId="{89DBA3C2-C92B-4CEB-868F-52A62295B3EC}"/>
          </ac:spMkLst>
        </pc:spChg>
        <pc:spChg chg="add">
          <ac:chgData name="Zuzana Kříhová" userId="7d41808c-390e-40c2-bd93-53b0af250f83" providerId="ADAL" clId="{8A73C8EF-4FBD-427E-B7D6-34F71D60BEFD}" dt="2026-03-25T21:21:19.139" v="784" actId="26606"/>
          <ac:spMkLst>
            <pc:docMk/>
            <pc:sldMk cId="1826055875" sldId="289"/>
            <ac:spMk id="18" creationId="{0A5C11C9-65D2-491A-A266-6ADBD2CB441D}"/>
          </ac:spMkLst>
        </pc:spChg>
      </pc:sldChg>
      <pc:sldChg chg="addSp modSp add mod setBg">
        <pc:chgData name="Zuzana Kříhová" userId="7d41808c-390e-40c2-bd93-53b0af250f83" providerId="ADAL" clId="{8A73C8EF-4FBD-427E-B7D6-34F71D60BEFD}" dt="2026-03-25T21:21:34.661" v="786" actId="26606"/>
        <pc:sldMkLst>
          <pc:docMk/>
          <pc:sldMk cId="8118399" sldId="290"/>
        </pc:sldMkLst>
        <pc:spChg chg="mod">
          <ac:chgData name="Zuzana Kříhová" userId="7d41808c-390e-40c2-bd93-53b0af250f83" providerId="ADAL" clId="{8A73C8EF-4FBD-427E-B7D6-34F71D60BEFD}" dt="2026-03-25T21:21:34.661" v="786" actId="26606"/>
          <ac:spMkLst>
            <pc:docMk/>
            <pc:sldMk cId="8118399" sldId="290"/>
            <ac:spMk id="2" creationId="{2399DCFF-D528-4930-A916-464BB97152A1}"/>
          </ac:spMkLst>
        </pc:spChg>
        <pc:spChg chg="mod">
          <ac:chgData name="Zuzana Kříhová" userId="7d41808c-390e-40c2-bd93-53b0af250f83" providerId="ADAL" clId="{8A73C8EF-4FBD-427E-B7D6-34F71D60BEFD}" dt="2026-03-25T21:21:34.661" v="786" actId="26606"/>
          <ac:spMkLst>
            <pc:docMk/>
            <pc:sldMk cId="8118399" sldId="290"/>
            <ac:spMk id="3" creationId="{4AA925B1-1880-40B3-BE9F-A1F6C16F4361}"/>
          </ac:spMkLst>
        </pc:spChg>
        <pc:spChg chg="mod">
          <ac:chgData name="Zuzana Kříhová" userId="7d41808c-390e-40c2-bd93-53b0af250f83" providerId="ADAL" clId="{8A73C8EF-4FBD-427E-B7D6-34F71D60BEFD}" dt="2026-03-25T21:21:34.661" v="786" actId="26606"/>
          <ac:spMkLst>
            <pc:docMk/>
            <pc:sldMk cId="8118399" sldId="290"/>
            <ac:spMk id="4" creationId="{EE5B5220-7907-4E59-BC5A-BECFC9ED5A39}"/>
          </ac:spMkLst>
        </pc:spChg>
        <pc:spChg chg="add">
          <ac:chgData name="Zuzana Kříhová" userId="7d41808c-390e-40c2-bd93-53b0af250f83" providerId="ADAL" clId="{8A73C8EF-4FBD-427E-B7D6-34F71D60BEFD}" dt="2026-03-25T21:21:34.661" v="786" actId="26606"/>
          <ac:spMkLst>
            <pc:docMk/>
            <pc:sldMk cId="8118399" sldId="290"/>
            <ac:spMk id="9" creationId="{89DBA3C2-C92B-4CEB-868F-52A62295B3EC}"/>
          </ac:spMkLst>
        </pc:spChg>
        <pc:spChg chg="add">
          <ac:chgData name="Zuzana Kříhová" userId="7d41808c-390e-40c2-bd93-53b0af250f83" providerId="ADAL" clId="{8A73C8EF-4FBD-427E-B7D6-34F71D60BEFD}" dt="2026-03-25T21:21:34.661" v="786" actId="26606"/>
          <ac:spMkLst>
            <pc:docMk/>
            <pc:sldMk cId="8118399" sldId="290"/>
            <ac:spMk id="11" creationId="{0A5C11C9-65D2-491A-A266-6ADBD2CB441D}"/>
          </ac:spMkLst>
        </pc:spChg>
      </pc:sldChg>
      <pc:sldChg chg="addSp modSp add mod setBg">
        <pc:chgData name="Zuzana Kříhová" userId="7d41808c-390e-40c2-bd93-53b0af250f83" providerId="ADAL" clId="{8A73C8EF-4FBD-427E-B7D6-34F71D60BEFD}" dt="2026-03-26T06:49:16.220" v="1032" actId="20577"/>
        <pc:sldMkLst>
          <pc:docMk/>
          <pc:sldMk cId="208329525" sldId="291"/>
        </pc:sldMkLst>
        <pc:spChg chg="mod">
          <ac:chgData name="Zuzana Kříhová" userId="7d41808c-390e-40c2-bd93-53b0af250f83" providerId="ADAL" clId="{8A73C8EF-4FBD-427E-B7D6-34F71D60BEFD}" dt="2026-03-25T21:21:56.424" v="789" actId="26606"/>
          <ac:spMkLst>
            <pc:docMk/>
            <pc:sldMk cId="208329525" sldId="291"/>
            <ac:spMk id="2" creationId="{DB3C06AB-B80F-4054-9B7B-09A43184E6DA}"/>
          </ac:spMkLst>
        </pc:spChg>
        <pc:spChg chg="mod">
          <ac:chgData name="Zuzana Kříhová" userId="7d41808c-390e-40c2-bd93-53b0af250f83" providerId="ADAL" clId="{8A73C8EF-4FBD-427E-B7D6-34F71D60BEFD}" dt="2026-03-26T06:49:16.220" v="1032" actId="20577"/>
          <ac:spMkLst>
            <pc:docMk/>
            <pc:sldMk cId="208329525" sldId="291"/>
            <ac:spMk id="3" creationId="{B3E9EBE2-79E7-49C7-8750-501B75EA1FE9}"/>
          </ac:spMkLst>
        </pc:spChg>
        <pc:spChg chg="mod">
          <ac:chgData name="Zuzana Kříhová" userId="7d41808c-390e-40c2-bd93-53b0af250f83" providerId="ADAL" clId="{8A73C8EF-4FBD-427E-B7D6-34F71D60BEFD}" dt="2026-03-25T21:21:56.424" v="789" actId="26606"/>
          <ac:spMkLst>
            <pc:docMk/>
            <pc:sldMk cId="208329525" sldId="291"/>
            <ac:spMk id="4" creationId="{9A9227D6-37BB-4237-B345-F6D957BEE70E}"/>
          </ac:spMkLst>
        </pc:spChg>
        <pc:spChg chg="add">
          <ac:chgData name="Zuzana Kříhová" userId="7d41808c-390e-40c2-bd93-53b0af250f83" providerId="ADAL" clId="{8A73C8EF-4FBD-427E-B7D6-34F71D60BEFD}" dt="2026-03-25T21:21:56.424" v="789" actId="26606"/>
          <ac:spMkLst>
            <pc:docMk/>
            <pc:sldMk cId="208329525" sldId="291"/>
            <ac:spMk id="9" creationId="{89DBA3C2-C92B-4CEB-868F-52A62295B3EC}"/>
          </ac:spMkLst>
        </pc:spChg>
        <pc:spChg chg="add">
          <ac:chgData name="Zuzana Kříhová" userId="7d41808c-390e-40c2-bd93-53b0af250f83" providerId="ADAL" clId="{8A73C8EF-4FBD-427E-B7D6-34F71D60BEFD}" dt="2026-03-25T21:21:56.424" v="789" actId="26606"/>
          <ac:spMkLst>
            <pc:docMk/>
            <pc:sldMk cId="208329525" sldId="291"/>
            <ac:spMk id="11" creationId="{0A5C11C9-65D2-491A-A266-6ADBD2CB441D}"/>
          </ac:spMkLst>
        </pc:spChg>
      </pc:sldChg>
      <pc:sldChg chg="addSp modSp new mod">
        <pc:chgData name="Zuzana Kříhová" userId="7d41808c-390e-40c2-bd93-53b0af250f83" providerId="ADAL" clId="{8A73C8EF-4FBD-427E-B7D6-34F71D60BEFD}" dt="2026-03-25T21:30:21.098" v="842" actId="14100"/>
        <pc:sldMkLst>
          <pc:docMk/>
          <pc:sldMk cId="3773434196" sldId="292"/>
        </pc:sldMkLst>
        <pc:spChg chg="add mod">
          <ac:chgData name="Zuzana Kříhová" userId="7d41808c-390e-40c2-bd93-53b0af250f83" providerId="ADAL" clId="{8A73C8EF-4FBD-427E-B7D6-34F71D60BEFD}" dt="2026-03-25T21:30:21.098" v="842" actId="14100"/>
          <ac:spMkLst>
            <pc:docMk/>
            <pc:sldMk cId="3773434196" sldId="292"/>
            <ac:spMk id="3" creationId="{BD5E8FCA-41F1-9E36-0B00-44386D644CAC}"/>
          </ac:spMkLst>
        </pc:spChg>
      </pc:sldChg>
      <pc:sldChg chg="new del">
        <pc:chgData name="Zuzana Kříhová" userId="7d41808c-390e-40c2-bd93-53b0af250f83" providerId="ADAL" clId="{8A73C8EF-4FBD-427E-B7D6-34F71D60BEFD}" dt="2026-03-26T05:57:41.605" v="997" actId="47"/>
        <pc:sldMkLst>
          <pc:docMk/>
          <pc:sldMk cId="2922700036" sldId="293"/>
        </pc:sldMkLst>
      </pc:sldChg>
      <pc:sldChg chg="addSp modSp new mod setBg">
        <pc:chgData name="Zuzana Kříhová" userId="7d41808c-390e-40c2-bd93-53b0af250f83" providerId="ADAL" clId="{8A73C8EF-4FBD-427E-B7D6-34F71D60BEFD}" dt="2026-03-26T06:56:26.326" v="1053" actId="20577"/>
        <pc:sldMkLst>
          <pc:docMk/>
          <pc:sldMk cId="1952784590" sldId="294"/>
        </pc:sldMkLst>
        <pc:spChg chg="mod">
          <ac:chgData name="Zuzana Kříhová" userId="7d41808c-390e-40c2-bd93-53b0af250f83" providerId="ADAL" clId="{8A73C8EF-4FBD-427E-B7D6-34F71D60BEFD}" dt="2026-03-26T06:04:09.259" v="1003" actId="26606"/>
          <ac:spMkLst>
            <pc:docMk/>
            <pc:sldMk cId="1952784590" sldId="294"/>
            <ac:spMk id="2" creationId="{19FE6F01-9D2E-2B29-93DC-5F8D558B4E9A}"/>
          </ac:spMkLst>
        </pc:spChg>
        <pc:spChg chg="mod">
          <ac:chgData name="Zuzana Kříhová" userId="7d41808c-390e-40c2-bd93-53b0af250f83" providerId="ADAL" clId="{8A73C8EF-4FBD-427E-B7D6-34F71D60BEFD}" dt="2026-03-26T06:56:26.326" v="1053" actId="20577"/>
          <ac:spMkLst>
            <pc:docMk/>
            <pc:sldMk cId="1952784590" sldId="294"/>
            <ac:spMk id="3" creationId="{5361A637-799B-B60D-856F-A3990A1DD8EA}"/>
          </ac:spMkLst>
        </pc:spChg>
        <pc:spChg chg="add">
          <ac:chgData name="Zuzana Kříhová" userId="7d41808c-390e-40c2-bd93-53b0af250f83" providerId="ADAL" clId="{8A73C8EF-4FBD-427E-B7D6-34F71D60BEFD}" dt="2026-03-26T06:04:09.259" v="1003" actId="26606"/>
          <ac:spMkLst>
            <pc:docMk/>
            <pc:sldMk cId="1952784590" sldId="294"/>
            <ac:spMk id="10" creationId="{374BD3A9-25D1-4691-BE05-149182EC4C13}"/>
          </ac:spMkLst>
        </pc:spChg>
        <pc:spChg chg="add">
          <ac:chgData name="Zuzana Kříhová" userId="7d41808c-390e-40c2-bd93-53b0af250f83" providerId="ADAL" clId="{8A73C8EF-4FBD-427E-B7D6-34F71D60BEFD}" dt="2026-03-26T06:04:09.259" v="1003" actId="26606"/>
          <ac:spMkLst>
            <pc:docMk/>
            <pc:sldMk cId="1952784590" sldId="294"/>
            <ac:spMk id="12" creationId="{8D49CF1A-01DD-4115-A6BB-CFA8F704534E}"/>
          </ac:spMkLst>
        </pc:spChg>
        <pc:spChg chg="add">
          <ac:chgData name="Zuzana Kříhová" userId="7d41808c-390e-40c2-bd93-53b0af250f83" providerId="ADAL" clId="{8A73C8EF-4FBD-427E-B7D6-34F71D60BEFD}" dt="2026-03-26T06:04:09.259" v="1003" actId="26606"/>
          <ac:spMkLst>
            <pc:docMk/>
            <pc:sldMk cId="1952784590" sldId="294"/>
            <ac:spMk id="14" creationId="{5FDAFA16-9D2D-4BEC-89D0-B4EABEE911B1}"/>
          </ac:spMkLst>
        </pc:spChg>
        <pc:picChg chg="add mod">
          <ac:chgData name="Zuzana Kříhová" userId="7d41808c-390e-40c2-bd93-53b0af250f83" providerId="ADAL" clId="{8A73C8EF-4FBD-427E-B7D6-34F71D60BEFD}" dt="2026-03-26T06:04:09.259" v="1003" actId="26606"/>
          <ac:picMkLst>
            <pc:docMk/>
            <pc:sldMk cId="1952784590" sldId="294"/>
            <ac:picMk id="5" creationId="{12B411C0-C640-F509-61EB-F22B3ABDDB35}"/>
          </ac:picMkLst>
        </pc:picChg>
      </pc:sldChg>
      <pc:sldChg chg="modSp new del">
        <pc:chgData name="Zuzana Kříhová" userId="7d41808c-390e-40c2-bd93-53b0af250f83" providerId="ADAL" clId="{8A73C8EF-4FBD-427E-B7D6-34F71D60BEFD}" dt="2026-03-26T06:11:09.525" v="1018" actId="47"/>
        <pc:sldMkLst>
          <pc:docMk/>
          <pc:sldMk cId="2958778485" sldId="295"/>
        </pc:sldMkLst>
        <pc:spChg chg="mod">
          <ac:chgData name="Zuzana Kříhová" userId="7d41808c-390e-40c2-bd93-53b0af250f83" providerId="ADAL" clId="{8A73C8EF-4FBD-427E-B7D6-34F71D60BEFD}" dt="2026-03-26T06:10:46.037" v="1015"/>
          <ac:spMkLst>
            <pc:docMk/>
            <pc:sldMk cId="2958778485" sldId="295"/>
            <ac:spMk id="3" creationId="{DB071244-317D-4924-CE74-966BDA9744D1}"/>
          </ac:spMkLst>
        </pc:spChg>
      </pc:sldChg>
      <pc:sldChg chg="modSp add del mod">
        <pc:chgData name="Zuzana Kříhová" userId="7d41808c-390e-40c2-bd93-53b0af250f83" providerId="ADAL" clId="{8A73C8EF-4FBD-427E-B7D6-34F71D60BEFD}" dt="2026-03-26T06:46:10.311" v="1027" actId="47"/>
        <pc:sldMkLst>
          <pc:docMk/>
          <pc:sldMk cId="161077435" sldId="296"/>
        </pc:sldMkLst>
        <pc:spChg chg="mod">
          <ac:chgData name="Zuzana Kříhová" userId="7d41808c-390e-40c2-bd93-53b0af250f83" providerId="ADAL" clId="{8A73C8EF-4FBD-427E-B7D6-34F71D60BEFD}" dt="2026-03-26T06:13:03.942" v="1024" actId="5793"/>
          <ac:spMkLst>
            <pc:docMk/>
            <pc:sldMk cId="161077435" sldId="296"/>
            <ac:spMk id="3" creationId="{AD784A32-A27C-454A-A245-8D5956A30FB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commons.wikimedia.org/wiki/File:1397012511554836013848634_%D8%AC%D9%85%D8%A7%D9%84%D8%B2%D8%A7%D8%AF%D9%87.jpg?uselang=f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b5x-gTc25g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4OfkqG4HwY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fa.wikipedia.org/w/index.php?title=%DA%A9%D9%85%DB%8C%D8%AA%D9%87_%D9%85%D9%84%D9%91%DB%8C%D9%91%D9%88%D9%86&amp;action=edit&amp;redlink=1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AB689D-58D6-57CC-195C-2A4FF2DAE3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Literatura 1. období </a:t>
            </a:r>
            <a:r>
              <a:rPr lang="cs-CZ" dirty="0" err="1"/>
              <a:t>Pahlaví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93F661A-B8CC-8703-567B-B38EE88CDB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268686"/>
            <a:ext cx="8045373" cy="1452789"/>
          </a:xfrm>
        </p:spPr>
        <p:txBody>
          <a:bodyPr/>
          <a:lstStyle/>
          <a:p>
            <a:r>
              <a:rPr lang="cs-CZ" dirty="0" err="1"/>
              <a:t>Sádeq</a:t>
            </a:r>
            <a:r>
              <a:rPr lang="cs-CZ" dirty="0"/>
              <a:t> </a:t>
            </a:r>
            <a:r>
              <a:rPr lang="cs-CZ" dirty="0" err="1"/>
              <a:t>Hedájat</a:t>
            </a:r>
            <a:br>
              <a:rPr lang="cs-CZ" dirty="0"/>
            </a:br>
            <a:r>
              <a:rPr lang="cs-CZ" dirty="0"/>
              <a:t>Mohammad </a:t>
            </a:r>
            <a:r>
              <a:rPr lang="cs-CZ" dirty="0" err="1"/>
              <a:t>Džamalzáde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5609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7FF66B-CF6A-E334-E15B-FBA7362A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očitý svědek genocidy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278E61-18B6-2804-BF21-B9AF6288B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502229"/>
            <a:ext cx="5680710" cy="5138601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R. 1915 se vracel do Evropy přes Bagdád a </a:t>
            </a:r>
            <a:r>
              <a:rPr lang="cs-CZ" dirty="0" err="1"/>
              <a:t>Aleppo</a:t>
            </a:r>
            <a:r>
              <a:rPr lang="cs-CZ" dirty="0"/>
              <a:t>. Jeho cesta vedla přes Turecko, kde byl svědkem masakrů Arménů Osmany.</a:t>
            </a:r>
          </a:p>
          <a:p>
            <a:pPr lvl="0"/>
            <a:r>
              <a:rPr lang="cs-CZ" dirty="0"/>
              <a:t> </a:t>
            </a:r>
            <a:r>
              <a:rPr lang="ar-SA" dirty="0"/>
              <a:t>سرگذشت و کار جمال‌زاده</a:t>
            </a:r>
            <a:br>
              <a:rPr lang="cs-CZ" dirty="0"/>
            </a:br>
            <a:r>
              <a:rPr lang="ar-SA" dirty="0"/>
              <a:t>مشاهدات شخصی من در جنگ جهانی اول</a:t>
            </a:r>
            <a:endParaRPr lang="cs-CZ" dirty="0"/>
          </a:p>
          <a:p>
            <a:pPr lvl="0"/>
            <a:r>
              <a:rPr lang="cs-CZ" dirty="0"/>
              <a:t>cesta přes Anatolii během WWI</a:t>
            </a:r>
            <a:br>
              <a:rPr lang="cs-CZ" dirty="0"/>
            </a:br>
            <a:r>
              <a:rPr lang="cs-CZ" dirty="0"/>
              <a:t>svědectví o deportacích a násilí</a:t>
            </a:r>
          </a:p>
          <a:p>
            <a:pPr lvl="0"/>
            <a:r>
              <a:rPr lang="cs-CZ" dirty="0"/>
              <a:t>„„Večer jsem dorazil do jedné vesnice, kde jsem se zastavil v nepříjemné kavárně. A právě tam jsem byl od té chvíle svědkem řady krutých mučení Arménů tureckými vojáky v prvních letech první světové války. Jak víte, následkem byl masakr milionů Arménů.“ “</a:t>
            </a:r>
            <a:br>
              <a:rPr lang="cs-CZ" dirty="0"/>
            </a:br>
            <a:r>
              <a:rPr lang="cs-CZ" dirty="0"/>
              <a:t>→ potvrzení systematického charakteru genocidy, i v Muzeu genocidy Jerevan</a:t>
            </a:r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6F0D31A-7A1A-E4E1-BAFA-4E4EF9B70F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81073" y="1502229"/>
            <a:ext cx="3001156" cy="440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0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F24E96-439B-AA24-D17A-108207DA9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423158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Káve</a:t>
            </a:r>
            <a:r>
              <a:rPr lang="cs-CZ" b="1" dirty="0"/>
              <a:t> (1916–1922) </a:t>
            </a:r>
            <a:r>
              <a:rPr lang="ar-OM" b="1" dirty="0"/>
              <a:t>کاوه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4748D-792C-E786-0E42-3B038FFC8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73629"/>
            <a:ext cx="6400979" cy="52019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➤ exilový časopis vydávaný v Berlíně, který sloužil jako hlavní platforma íránských intelektuálů žijících mimo vlast</a:t>
            </a:r>
          </a:p>
          <a:p>
            <a:pPr marL="0" indent="0">
              <a:buNone/>
            </a:pPr>
            <a:r>
              <a:rPr lang="cs-CZ" dirty="0"/>
              <a:t>• název – odkazuje k mytickému kováři </a:t>
            </a:r>
            <a:r>
              <a:rPr lang="cs-CZ" b="1" dirty="0" err="1"/>
              <a:t>Kávemu</a:t>
            </a:r>
            <a:r>
              <a:rPr lang="cs-CZ" dirty="0"/>
              <a:t>, jenž se v perské tradici postavil tyranovi </a:t>
            </a:r>
            <a:r>
              <a:rPr lang="cs-CZ" dirty="0" err="1"/>
              <a:t>Zahhákovi</a:t>
            </a:r>
            <a:r>
              <a:rPr lang="cs-CZ" dirty="0"/>
              <a:t> a stal se symbolem odporu proti útlaku</a:t>
            </a:r>
          </a:p>
          <a:p>
            <a:pPr marL="0" indent="0">
              <a:buNone/>
            </a:pPr>
            <a:r>
              <a:rPr lang="cs-CZ" dirty="0"/>
              <a:t>➤ v záhlaví časopisu byl zobrazován </a:t>
            </a:r>
            <a:r>
              <a:rPr lang="cs-CZ" dirty="0" err="1"/>
              <a:t>Káve</a:t>
            </a:r>
            <a:r>
              <a:rPr lang="cs-CZ" dirty="0"/>
              <a:t> nesoucí prapor </a:t>
            </a:r>
            <a:r>
              <a:rPr lang="cs-CZ" b="1" dirty="0" err="1"/>
              <a:t>derafš</a:t>
            </a:r>
            <a:r>
              <a:rPr lang="cs-CZ" b="1" dirty="0"/>
              <a:t>-e </a:t>
            </a:r>
            <a:r>
              <a:rPr lang="cs-CZ" b="1" dirty="0" err="1"/>
              <a:t>káviján</a:t>
            </a:r>
            <a:r>
              <a:rPr lang="cs-CZ" b="1" dirty="0"/>
              <a:t> </a:t>
            </a:r>
            <a:r>
              <a:rPr lang="cs-CZ" dirty="0"/>
              <a:t>a stojící v čele bojovníků jako výraz kolektivního odporu</a:t>
            </a:r>
            <a:br>
              <a:rPr lang="cs-CZ" dirty="0"/>
            </a:br>
            <a:r>
              <a:rPr lang="cs-CZ" dirty="0"/>
              <a:t>➤ časopis byl zpočátku finančně podporován německou vládou v rámci snahy oslabit vliv Velké Británie a Ruska v Íránu</a:t>
            </a:r>
            <a:br>
              <a:rPr lang="cs-CZ" dirty="0"/>
            </a:br>
            <a:r>
              <a:rPr lang="cs-CZ" dirty="0"/>
              <a:t>➤ postupně se proměnil z politicky orientovaného periodika v časopis zaměřený především na literaturu, kulturu a dějiny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/>
              <a:t>➤ představoval klíčový prostor pro formování moderní íránské intelektuální identity a přispěl k rozvoji moderní perské literatury</a:t>
            </a:r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DDD12EAF-501C-8833-918D-021D3ED4E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53" y="142240"/>
            <a:ext cx="4406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64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JAMALZADEH, MOHAMMAD-ALI - Encyclopaedia Iranica">
            <a:extLst>
              <a:ext uri="{FF2B5EF4-FFF2-40B4-BE49-F238E27FC236}">
                <a16:creationId xmlns:a16="http://schemas.microsoft.com/office/drawing/2014/main" id="{695D1D09-18DE-4FF8-CC91-B52507EB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" r="2967"/>
          <a:stretch>
            <a:fillRect/>
          </a:stretch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D98D37-4C19-C6A9-A3AE-C6ED844C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714896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 </a:t>
            </a:r>
            <a:r>
              <a:rPr lang="cs-CZ" sz="3600" b="1" dirty="0" err="1"/>
              <a:t>Džamálzáde</a:t>
            </a:r>
            <a:r>
              <a:rPr lang="cs-CZ" sz="3600" b="1" dirty="0"/>
              <a:t> – život v cizině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DF1A36-3A0D-14F2-6E53-3E59B2B82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0" y="1097281"/>
            <a:ext cx="6015897" cy="557783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dirty="0"/>
              <a:t>➤ po návratu do Berlína pracoval na íránské ambasádě jako překladatel a vedoucí studentských záležitostí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➤ po smrti své francouzské manželky se znovu oženil s Němkou a přesídlil do Ženevy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➤ v Ženevě pracoval pro International </a:t>
            </a:r>
            <a:r>
              <a:rPr lang="cs-CZ" dirty="0" err="1"/>
              <a:t>Labour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 při OSN až do odchodu do důchodu v roce 1956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➤ v Ženevě pak žil trvale až do své smrti v roce 1997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➤ Írán navštívil jen několikrát, ale zůstával v kontaktu s předními autory a sledoval intelektuální i literární dění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➤ z jeho korespondence vyplývá, že vítal revoluci roku 1979 jako nutné odstranění despotismu a korupce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➤ monarchii chápal jako ztělesnění despotismu v íránských dějinách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39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660F61-88AC-E91A-D78C-15528A233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73529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Džamálzáde</a:t>
            </a:r>
            <a:r>
              <a:rPr lang="cs-CZ" b="1" dirty="0"/>
              <a:t> – jazyk a tvorba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F9474-3D51-20A7-EC6B-7B9D7ECBD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64771"/>
            <a:ext cx="10178322" cy="47148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➤ obával se, že přejímání západních věd a vzdělávacího systému povede k úpadku perštiny</a:t>
            </a:r>
          </a:p>
          <a:p>
            <a:pPr marL="0" indent="0">
              <a:buNone/>
            </a:pPr>
            <a:r>
              <a:rPr lang="cs-CZ" dirty="0"/>
              <a:t>➤ prosazoval myšlenku, že právě perština je klíčem k zachování íránské identity</a:t>
            </a:r>
          </a:p>
          <a:p>
            <a:pPr marL="0" indent="0">
              <a:buNone/>
            </a:pPr>
            <a:r>
              <a:rPr lang="cs-CZ" dirty="0"/>
              <a:t>➤ jeho vlastní jazyk byl ovlivněn dlouhým pobytem v zahraničí, což sám reflektuje ve své autobiografii</a:t>
            </a:r>
          </a:p>
          <a:p>
            <a:pPr marL="0" indent="0">
              <a:buNone/>
            </a:pPr>
            <a:r>
              <a:rPr lang="cs-CZ" dirty="0"/>
              <a:t>➤ zdůrazňuje, že se persky naučil převážně sám intenzivním čtením, zapisováním výrazů a systematickou prací s jazykem</a:t>
            </a:r>
          </a:p>
          <a:p>
            <a:pPr marL="0" indent="0">
              <a:buNone/>
            </a:pPr>
            <a:r>
              <a:rPr lang="cs-CZ" dirty="0"/>
              <a:t>➤ po bouřlivých reakcích na vydání JBJN, včetně obvinění z blasfemie, přestal na téměř dvacet let publikovat beletrii</a:t>
            </a:r>
          </a:p>
          <a:p>
            <a:pPr marL="0" indent="0">
              <a:buNone/>
            </a:pPr>
            <a:r>
              <a:rPr lang="cs-CZ" dirty="0"/>
              <a:t>➤ během vlády Rezy Šáha nepublikoval, k tvorbě se vrátil až po roce 1941 a od roku 1942 opět vydával prózu</a:t>
            </a:r>
          </a:p>
          <a:p>
            <a:pPr marL="0" indent="0">
              <a:buNone/>
            </a:pPr>
            <a:r>
              <a:rPr lang="cs-CZ" dirty="0"/>
              <a:t>➤ i přes dlouhodobý pobyt mimo Írán dokázal ve svých dílech věrně zachytit atmosféru íránské společnosti</a:t>
            </a:r>
          </a:p>
          <a:p>
            <a:pPr marL="0" indent="0">
              <a:buNone/>
            </a:pPr>
            <a:r>
              <a:rPr lang="cs-CZ" dirty="0"/>
              <a:t>➤ vedle prózy psal také eseje, články, literární kritiky a překládal evropské autory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015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23ECEE-AE68-361A-2A0D-68F457CD1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1A9297-E379-5E4C-E83E-7A8591717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/>
              <a:t>z jeho autobiografie z r. 1954: </a:t>
            </a:r>
            <a:r>
              <a:rPr lang="cs-CZ" i="1" dirty="0"/>
              <a:t>„Má znalost psaného jazyka byla nepatrná a persky jsem psával se značnými obtížemi. Když jsem ve velmi mladém věku opouštěl Írán, perština se v íránských školách učila nedostatečně a tak byla má perština velmi chabá. Ale protože jsem byl do učení jazyka zapálený, četl jsem a procvičoval perštinu, jak se jen dalo. Postupně pro mě bylo i psaní čím dál snadnější a já byl zanícen psát to, co ve mně nikdy nepohaslo. Jinými slovy, bez jakékoli průpravy, učitele, či výuky, jsem se sám naučil persky, a to pomocí všech dostupných prostředků. A stále ještě, dnem i nocí, jsem stále zabrán do tohoto procesu: z každé knihy či článku, který v perštině pročítám, si rovnou vypisuji poznámky. Zaznamenávám idiomy, výrazy a dokonce i slova a fráze, které posléze používám.</a:t>
            </a:r>
            <a:r>
              <a:rPr lang="cs-CZ" dirty="0"/>
              <a:t>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1864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17A2EE-7064-FB1A-480F-1E4AD24E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1301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Tématika D. děl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626065-D32C-88DA-7025-8FFDC11AB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295401"/>
            <a:ext cx="6575152" cy="5279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➤ ve svých textech často zachycuje charaktery reálných lidí, včetně osobností jako </a:t>
            </a:r>
            <a:r>
              <a:rPr lang="cs-CZ" dirty="0" err="1"/>
              <a:t>Hedájat</a:t>
            </a:r>
            <a:r>
              <a:rPr lang="cs-CZ" dirty="0"/>
              <a:t> nebo </a:t>
            </a:r>
            <a:r>
              <a:rPr lang="cs-CZ" dirty="0" err="1"/>
              <a:t>Taqízáde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➤ jeho tvorba je realistická a satirická a zaměřuje se na každodenní život obyčejných lidí</a:t>
            </a:r>
          </a:p>
          <a:p>
            <a:pPr marL="0" indent="0">
              <a:buNone/>
            </a:pPr>
            <a:r>
              <a:rPr lang="cs-CZ" dirty="0"/>
              <a:t>➤ výrazným motivem je kritika duchovenstva, zejména jeho zpátečnictví a odporu k modernizaci</a:t>
            </a:r>
          </a:p>
          <a:p>
            <a:pPr marL="0" indent="0">
              <a:buNone/>
            </a:pPr>
            <a:r>
              <a:rPr lang="cs-CZ" dirty="0"/>
              <a:t>➤ zdůrazňuje, že intelektuálové i duchovní by měli vykonávat praktickou práci, například v zemědělství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➤ často zobrazuje prostředí bazaru, obchodníky, řemeslníky a sociální proměny těchto vrstev</a:t>
            </a:r>
          </a:p>
          <a:p>
            <a:pPr marL="0" indent="0">
              <a:buNone/>
            </a:pPr>
            <a:r>
              <a:rPr lang="cs-CZ" dirty="0"/>
              <a:t>➤ opakujícím se motivem jsou postavy na okraji spol.,  zanikající tradiční profese</a:t>
            </a:r>
          </a:p>
          <a:p>
            <a:endParaRPr lang="cs-CZ" dirty="0"/>
          </a:p>
        </p:txBody>
      </p:sp>
      <p:pic>
        <p:nvPicPr>
          <p:cNvPr id="4" name="Picture 2">
            <a:hlinkClick r:id="rId2"/>
            <a:extLst>
              <a:ext uri="{FF2B5EF4-FFF2-40B4-BE49-F238E27FC236}">
                <a16:creationId xmlns:a16="http://schemas.microsoft.com/office/drawing/2014/main" id="{7CDAED89-0CA6-F114-8A2F-B40B877E0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97663"/>
            <a:ext cx="3562181" cy="218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zda Publishers - Once Upon A Time">
            <a:extLst>
              <a:ext uri="{FF2B5EF4-FFF2-40B4-BE49-F238E27FC236}">
                <a16:creationId xmlns:a16="http://schemas.microsoft.com/office/drawing/2014/main" id="{D275B671-9834-DE37-7A2C-27D397DD9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408" y="3214688"/>
            <a:ext cx="3349773" cy="334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69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7EC00-EC8B-C8E2-2A59-5D3582CC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74915"/>
          </a:xfrm>
        </p:spPr>
        <p:txBody>
          <a:bodyPr/>
          <a:lstStyle/>
          <a:p>
            <a:r>
              <a:rPr lang="cs-CZ" dirty="0"/>
              <a:t>Bylo nebylo 1921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EB7331-824A-5E32-8A45-6F8741289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37311"/>
            <a:ext cx="5846352" cy="5092686"/>
          </a:xfrm>
        </p:spPr>
        <p:txBody>
          <a:bodyPr>
            <a:normAutofit/>
          </a:bodyPr>
          <a:lstStyle/>
          <a:p>
            <a:r>
              <a:rPr lang="cs-CZ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Jekí</a:t>
            </a: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búd</a:t>
            </a: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jekí</a:t>
            </a: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nabúd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1915-20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vydány v Berlíně </a:t>
            </a:r>
            <a:r>
              <a:rPr lang="cs-CZ" b="1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1921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Předmluva, 6 povídek: 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fa-IR" sz="1800" dirty="0"/>
              <a:t>فارسی شکر است</a:t>
            </a: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fa-IR" sz="1800" b="1" dirty="0"/>
              <a:t>دوستی </a:t>
            </a:r>
            <a:r>
              <a:rPr lang="fa-IR" sz="1800" b="1" dirty="0" err="1"/>
              <a:t>خاله‌خرسه</a:t>
            </a: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fa-IR" sz="1800" b="1" dirty="0"/>
              <a:t>درد دل </a:t>
            </a:r>
            <a:r>
              <a:rPr lang="fa-IR" sz="1800" b="1" dirty="0" err="1"/>
              <a:t>ملاقربانعلی</a:t>
            </a: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fa-IR" sz="1800" b="1" dirty="0" err="1"/>
              <a:t>بیله</a:t>
            </a:r>
            <a:r>
              <a:rPr lang="fa-IR" sz="1800" b="1" dirty="0"/>
              <a:t> دیگ </a:t>
            </a:r>
            <a:r>
              <a:rPr lang="fa-IR" sz="1800" b="1" dirty="0" err="1"/>
              <a:t>بیله</a:t>
            </a:r>
            <a:r>
              <a:rPr lang="fa-IR" sz="1800" b="1" dirty="0"/>
              <a:t> </a:t>
            </a:r>
            <a:r>
              <a:rPr lang="fa-IR" sz="1800" b="1" dirty="0" err="1"/>
              <a:t>چغندر</a:t>
            </a:r>
            <a:r>
              <a:rPr lang="cs-CZ" sz="1800" b="1" dirty="0"/>
              <a:t> </a:t>
            </a: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fa-IR" sz="1800" b="1" dirty="0"/>
              <a:t>رجل سیاسی</a:t>
            </a:r>
            <a:endParaRPr lang="cs-CZ" sz="1800" b="1" dirty="0"/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fa-IR" b="1" dirty="0" err="1"/>
              <a:t>ویلان‌الدوله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 slovníček pojmů.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/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15244998-1F0B-91A0-89C4-1076922A2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181" y="2559925"/>
            <a:ext cx="2580048" cy="387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51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0B34F1-ABC1-402E-A12D-7051411D7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D497E5-C852-48E5-B0C4-24EBAA8D0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33858"/>
            <a:ext cx="7333920" cy="647014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400" b="1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Předmluva – </a:t>
            </a:r>
            <a:r>
              <a:rPr lang="ar-SA" sz="2400" b="1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دیباچه</a:t>
            </a:r>
            <a:r>
              <a:rPr lang="ar-SA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cs-CZ" sz="2400" dirty="0">
              <a:effectLst/>
              <a:highlight>
                <a:srgbClr val="00FFFF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manifest moderní prózy –verše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Forúchího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Sístáního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(11. stol.):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فسانه گشت و کهن شد حدیث اسکندر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400" dirty="0"/>
              <a:t>pominula a zestárla legenda (příběh) vyprávění o Alexandrovi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ar-SA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سخن نو آر که تو را حلاوتی است دگر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dirty="0"/>
              <a:t>přines nové slovo, jež ti osladí život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2400" dirty="0"/>
              <a:t>➤ tvrdí, že perská literatura může přežít jen tehdy, pokud bude odrážet realitu a skutečný život společnosti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2400" dirty="0"/>
              <a:t>usiluje o zachycení běžného jazyka tak, jak je skutečně používán v každodenní komunikaci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400" dirty="0"/>
              <a:t>kritika náboženské bigotnosti a zpátečnictví vyvolala po vydání silnou vlnu odporu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-) 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cs-CZ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blasfemické dílo, výtisky byly veřejně páleny v Teheránu </a:t>
            </a:r>
          </a:p>
          <a:p>
            <a:pPr marL="0" indent="0">
              <a:buNone/>
            </a:pPr>
            <a:r>
              <a:rPr lang="ar-OM" sz="2400" b="1" dirty="0">
                <a:highlight>
                  <a:srgbClr val="FFFF00"/>
                </a:highlight>
              </a:rPr>
              <a:t>تکفیر</a:t>
            </a:r>
            <a:r>
              <a:rPr lang="cs-CZ" sz="2400" b="1" dirty="0"/>
              <a:t> - exkomunikace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rtl="0">
              <a:buNone/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2245CD3-4A58-4E22-A30E-C9B4FCE98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89E9B1-D71F-4A0D-8AAE-89016A271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B5957E-EBD5-4B87-9533-1B323153FD8F}" type="datetime1">
              <a:rPr lang="cs-CZ" smtClean="0"/>
              <a:t>26.03.2026</a:t>
            </a:fld>
            <a:endParaRPr lang="en-US"/>
          </a:p>
        </p:txBody>
      </p:sp>
      <p:pic>
        <p:nvPicPr>
          <p:cNvPr id="6" name="Picture 4" descr="جایگاه زبان در رمان معاصر | روزنامه ماندگار">
            <a:extLst>
              <a:ext uri="{FF2B5EF4-FFF2-40B4-BE49-F238E27FC236}">
                <a16:creationId xmlns:a16="http://schemas.microsoft.com/office/drawing/2014/main" id="{53B54832-DA2B-FA6F-2D45-D364AF5E8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4" y="133858"/>
            <a:ext cx="3603555" cy="22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880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D5E8FCA-41F1-9E36-0B00-44386D644CAC}"/>
              </a:ext>
            </a:extLst>
          </p:cNvPr>
          <p:cNvSpPr txBox="1"/>
          <p:nvPr/>
        </p:nvSpPr>
        <p:spPr>
          <a:xfrm>
            <a:off x="1186543" y="163286"/>
            <a:ext cx="10352314" cy="487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941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Předmluvě uvádí: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941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„Také spojuje [román] různé třídy lidí, kteří kvůli rozdílům v zaměstnání, povolání a společenském styku zcela neznají životní podmínky a myšlenky toho druhého, a dokonce ani detaily o způsobu života toho druhého, a seznamuje je navzájem. [...] Román informuje a seznamuje různé skupiny národa: obyvatele města s vesničanem, sluhu s obchodníkem, Kurda s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Balúčem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Kaškáje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Gílakem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ortodoxního se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súfijem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súfiho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zoroastriáncem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zoroastriána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bábím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studenta teologie s atletem, státního úředníka s obchodníkem, a tím odstraňuje a vymýtí tisíce rozdílů a zaujatých antagonismů, které se rodí z nevědomosti a nedostatku znalostí a informací.”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941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„Neboť pouze prostřednictvím románové prózy, tedy narativní prózy, ať už ve formě celovečerní knihy, divadelní hry nebo epistolárního textu, je možné najít uplatnění pro všechna slova, výrazy, přísloví, idiomy a různé struktury řeči a dialektů jazyka [...]”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34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FE6F01-9D2E-2B29-93DC-5F8D558B4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Fársí </a:t>
            </a:r>
            <a:r>
              <a:rPr lang="cs-CZ" sz="36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šekar</a:t>
            </a:r>
            <a:r>
              <a:rPr lang="cs-CZ" sz="3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36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ast</a:t>
            </a:r>
            <a:r>
              <a:rPr lang="ar-OM" sz="36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فارسی شکر است</a:t>
            </a:r>
            <a:r>
              <a:rPr lang="cs-CZ" sz="3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3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61A637-799B-B60D-856F-A3990A1DD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600710"/>
            <a:ext cx="6306309" cy="477265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https://www.youtube.com/watch?v=b5x-gTc25g0</a:t>
            </a:r>
            <a:endParaRPr lang="cs-CZ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parodie 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eurocentrických a religiózních zpátečnických tendencí ve společnosti. 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překlad velmi obtížný (Fr, </a:t>
            </a:r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Angl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RJ, většinou jen části)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termíny </a:t>
            </a:r>
            <a:r>
              <a:rPr lang="ar-SA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فرنگي مآب</a:t>
            </a:r>
            <a:r>
              <a:rPr lang="ar-SA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pseudo-evropané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ar-SA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فکلی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tvrdolímečníci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typizace postav – </a:t>
            </a:r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áchond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šajch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dále Íránec </a:t>
            </a:r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pseudoEvropan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kladný hrdina – Ramazán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Termín – </a:t>
            </a:r>
            <a:r>
              <a:rPr lang="ar-SA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بی‌همزبانی</a:t>
            </a:r>
            <a:r>
              <a:rPr lang="cs-CZ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absence společného jazyka</a:t>
            </a:r>
            <a:endParaRPr lang="cs-CZ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preferuje a vyzdvihuje vyvíjející se střední třídu (narozdíl od duchovenstva a vyšší třídy)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chemeClr val="tx1"/>
                </a:solidFill>
              </a:rPr>
              <a:t>slovníček hovorových výrazů a idiomů, rčení – později vyšlo v rozšířenější verzi /přes 400 str) jako </a:t>
            </a:r>
            <a:r>
              <a:rPr lang="cs-CZ" b="1" u="sng" dirty="0" err="1">
                <a:solidFill>
                  <a:schemeClr val="tx1"/>
                </a:solidFill>
              </a:rPr>
              <a:t>Farhang</a:t>
            </a:r>
            <a:r>
              <a:rPr lang="cs-CZ" b="1" u="sng" dirty="0">
                <a:solidFill>
                  <a:schemeClr val="tx1"/>
                </a:solidFill>
              </a:rPr>
              <a:t>-e </a:t>
            </a:r>
            <a:r>
              <a:rPr lang="cs-CZ" b="1" u="sng" dirty="0" err="1">
                <a:solidFill>
                  <a:schemeClr val="tx1"/>
                </a:solidFill>
              </a:rPr>
              <a:t>loghát</a:t>
            </a:r>
            <a:r>
              <a:rPr lang="cs-CZ" b="1" u="sng" dirty="0">
                <a:solidFill>
                  <a:schemeClr val="tx1"/>
                </a:solidFill>
              </a:rPr>
              <a:t>-e </a:t>
            </a:r>
            <a:r>
              <a:rPr lang="cs-CZ" b="1" u="sng" dirty="0" err="1">
                <a:solidFill>
                  <a:schemeClr val="tx1"/>
                </a:solidFill>
              </a:rPr>
              <a:t>ámijáne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b="1" dirty="0">
                <a:solidFill>
                  <a:schemeClr val="tx1"/>
                </a:solidFill>
              </a:rPr>
              <a:t>1961</a:t>
            </a:r>
            <a:r>
              <a:rPr lang="cs-CZ" dirty="0">
                <a:solidFill>
                  <a:schemeClr val="tx1"/>
                </a:solidFill>
              </a:rPr>
              <a:t>  v Teheránu</a:t>
            </a:r>
            <a:r>
              <a:rPr lang="ar-OM" dirty="0"/>
              <a:t> فرهنگ لغات عامیانه</a:t>
            </a:r>
            <a:endParaRPr lang="cs-CZ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2B411C0-C640-F509-61EB-F22B3ABD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0787" y="1600709"/>
            <a:ext cx="3656581" cy="365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84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2197196-9F85-3417-2822-A11E9E98C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008" y="0"/>
            <a:ext cx="8751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79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819886-1E99-4AD5-99E4-1B4B6FB23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800" y="607392"/>
            <a:ext cx="3314363" cy="611808"/>
          </a:xfrm>
        </p:spPr>
        <p:txBody>
          <a:bodyPr>
            <a:normAutofit/>
          </a:bodyPr>
          <a:lstStyle/>
          <a:p>
            <a:r>
              <a:rPr lang="fa-IR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دوستی </a:t>
            </a:r>
            <a:r>
              <a:rPr lang="fa-IR" sz="2400" b="1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خاله‌خرسه</a:t>
            </a:r>
            <a:r>
              <a:rPr lang="fa-IR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/>
          </a:p>
        </p:txBody>
      </p:sp>
      <p:pic>
        <p:nvPicPr>
          <p:cNvPr id="7" name="Zástupný obsah 6" descr="Obsah obrázku text, kniha&#10;&#10;Popis byl vytvořen automaticky">
            <a:extLst>
              <a:ext uri="{FF2B5EF4-FFF2-40B4-BE49-F238E27FC236}">
                <a16:creationId xmlns:a16="http://schemas.microsoft.com/office/drawing/2014/main" id="{26EB5004-9FFB-4BAE-A431-1FB446C00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661987"/>
            <a:ext cx="6667500" cy="5229225"/>
          </a:xfr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134A1EC-D5B0-4FE7-9622-CA753D726D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0576" y="1285875"/>
            <a:ext cx="3209588" cy="5572125"/>
          </a:xfrm>
        </p:spPr>
        <p:txBody>
          <a:bodyPr>
            <a:normAutofit fontScale="92500" lnSpcReduction="10000"/>
          </a:bodyPr>
          <a:lstStyle/>
          <a:p>
            <a:pPr marL="342900" lvl="0" indent="-342900" rtl="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„Přátelství medvědí tety“ – Medvědí služba </a:t>
            </a:r>
          </a:p>
          <a:p>
            <a:pPr marL="342900" lvl="0" indent="-342900" rtl="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děj se odehrává během 1. svět. války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mládenec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Habíbolláh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dobré a ceněné perské vlastnosti – dobrosrdečnost, štědrost….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Rusové – chamtiví, opilí, nevděční.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Vypravěč příběhu se marně snaží zabránit  vraždě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Symbol rubáš, vítr vane od historického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Bísutúnu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Ktésifontu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…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H. smrt – smrt celého národa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6DA84DF-4D1F-4D61-839F-DC873ADE4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B5957E-EBD5-4B87-9533-1B323153FD8F}" type="datetime1">
              <a:rPr lang="cs-CZ" smtClean="0"/>
              <a:t>26.03.2026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56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E90476-F797-44FF-8064-4DC71C524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cs-CZ" dirty="0"/>
              <a:t>Další díla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E68CCE-0A34-4035-9D8C-17530A5C4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1022334" cy="469035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Ústav pro choromyslné </a:t>
            </a:r>
            <a:r>
              <a:rPr lang="fa-I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دارالمجانین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Teherán, 1942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7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citace z perské poezie o moudrosti a bláznovství. </a:t>
            </a:r>
            <a:endParaRPr lang="cs-CZ" sz="17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7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Líčí rozličné charaktery humorně zobrazované se svými podivnostmi, zvyky, životní filozofií. </a:t>
            </a:r>
            <a:endParaRPr lang="cs-CZ" sz="17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7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Rovněž lehká kritika společnosti 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endParaRPr lang="cs-CZ" sz="17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a-IR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قلتشن</a:t>
            </a:r>
            <a:r>
              <a:rPr lang="fa-I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دیوان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Tehran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1946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QD – jméno postavy – reprezentuje vychytralého, morálně pokřiveného člověka, zároveň i zkorumpovanou byrokracii 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 vlastenec, ctěný </a:t>
            </a:r>
            <a:r>
              <a:rPr lang="cs-CZ" sz="1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poctivec,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poslanec prvního </a:t>
            </a:r>
            <a:r>
              <a:rPr lang="cs-CZ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madžlesu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Hádží</a:t>
            </a:r>
            <a:r>
              <a:rPr lang="cs-CZ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Šajch</a:t>
            </a:r>
            <a:endParaRPr lang="cs-CZ" sz="1700" b="1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1426BA-B192-420D-820F-3777CC316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996" y="6375679"/>
            <a:ext cx="2601690" cy="348462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7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A00B2F-B0F1-43A3-A794-373FF35E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6"/>
            <a:ext cx="10668004" cy="1178560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31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Pláň zmrtvýchvstání</a:t>
            </a:r>
            <a:r>
              <a:rPr lang="cs-CZ" sz="3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ar-SA" sz="3100" b="1" dirty="0">
                <a:latin typeface="Calibri" panose="020F0502020204030204" pitchFamily="34" charset="0"/>
                <a:ea typeface="Calibri" panose="020F0502020204030204" pitchFamily="34" charset="0"/>
              </a:rPr>
              <a:t>صحرای محشر</a:t>
            </a:r>
            <a:r>
              <a:rPr lang="cs-CZ" sz="3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1947</a:t>
            </a:r>
            <a:br>
              <a:rPr lang="cs-CZ" sz="5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37E7B267-177A-4C51-8E76-323CCED35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Inspirace otcovým dílem s podobnou tématikou?  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dílo satirické, humorné. 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šíitské reálie, trochu obtížné pro porozumění. 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Satirické zpodobnění „nebeské korupce“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postava Omara </a:t>
            </a:r>
            <a:r>
              <a:rPr lang="cs-CZ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Chajjáma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rtl="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„Obyčejní“ hříšníci vycházejí ze svých hříchů celkem bez námahy 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vypravěč se setká i se Satanem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nesmrtelnosti se vypravěč brzy </a:t>
            </a:r>
            <a:r>
              <a:rPr lang="cs-CZ" sz="19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přesytí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9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B1F843-4C98-472D-B60A-55BC05941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996" y="6375679"/>
            <a:ext cx="2601690" cy="348462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C2783BFF-2158-4E0B-955F-F81B2C6829E3}" type="datetime1">
              <a:rPr lang="cs-CZ" smtClean="0"/>
              <a:pPr rtl="0">
                <a:spcAft>
                  <a:spcPts val="600"/>
                </a:spcAft>
              </a:pPr>
              <a:t>26.03.2026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55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99DCFF-D528-4930-A916-464BB9715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sz="2400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راه‌آب‌نامه</a:t>
            </a:r>
            <a:r>
              <a:rPr lang="fa-IR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Kniha o strouze (</a:t>
            </a:r>
            <a:r>
              <a:rPr lang="cs-CZ" sz="24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odvodnění, spor o strouhu</a:t>
            </a:r>
            <a: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1948</a:t>
            </a:r>
            <a:b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4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A925B1-1880-40B3-BE9F-A1F6C16F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velmi ceněné dílo. </a:t>
            </a:r>
            <a:endParaRPr lang="cs-CZ" sz="19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 sociální kritika, skvělý humor.  </a:t>
            </a:r>
            <a:endParaRPr lang="cs-CZ" sz="19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mikrokosmos odrážející celou společnost </a:t>
            </a:r>
            <a:endParaRPr lang="cs-CZ" sz="19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popisuje vztahy mezi lidmi a národní „charakter“  </a:t>
            </a:r>
            <a:endParaRPr lang="cs-CZ" sz="19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a-IR" sz="19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سر و ته یه کرباس</a:t>
            </a:r>
            <a:r>
              <a:rPr lang="cs-CZ" sz="19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též Esfahán náme (karbás – pytlovina – „stejného vzoru; ušiti ze stejné látky) – Teherán, 1956 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dílné dílo  </a:t>
            </a:r>
            <a:endParaRPr lang="cs-CZ" sz="19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první kapitola je o autorově dětství. </a:t>
            </a:r>
            <a:endParaRPr lang="cs-CZ" sz="19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900" b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Dž. nejpropracovanější dílo co se týče filozofie a súfismu. </a:t>
            </a:r>
            <a:endParaRPr lang="cs-CZ" sz="19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9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5B5220-7907-4E59-BC5A-BECFC9ED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996" y="6375679"/>
            <a:ext cx="2601690" cy="348462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C2783BFF-2158-4E0B-955F-F81B2C6829E3}" type="datetime1">
              <a:rPr lang="cs-CZ" smtClean="0"/>
              <a:pPr rtl="0">
                <a:spcAft>
                  <a:spcPts val="600"/>
                </a:spcAft>
              </a:pPr>
              <a:t>26.03.2026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3C06AB-B80F-4054-9B7B-09A43184E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E9EBE2-79E7-49C7-8750-501B75EA1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4590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sbírka povídek</a:t>
            </a:r>
            <a:r>
              <a:rPr lang="fa-I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عمو حسینعلی 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1942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westernizovaný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intelektuál se setkává s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Hosejnem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Alím – dříve význačným klerikem, později zemědělcem, farmářem, hovořícím normálním jazykem obyčejných lidí.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Nomádi, kmeny – povídka </a:t>
            </a:r>
            <a:r>
              <a:rPr lang="fa-IR" sz="1600" i="1" dirty="0"/>
              <a:t>خانه به دوش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1959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– těžký život nomádů kontra frustrace městského života – naivita, pověrčivost, ale i vřelost a upřímná víra.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(Naše íránská charakteristika) </a:t>
            </a:r>
            <a:r>
              <a:rPr lang="ar-S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خلقیات ما ایرانیان 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časopise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Masā</a:t>
            </a:r>
            <a:r>
              <a:rPr lang="cs-CZ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ʾ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el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-e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Irān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vycházelo r.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1965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knižně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1967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Popisuje kladné i záporné rysy íránského naturelu.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 líčení žen v perské poezii:</a:t>
            </a: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تصویر زن در فرهنگ ایران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cs-CZ" sz="16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16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Báng</a:t>
            </a:r>
            <a:r>
              <a:rPr lang="cs-CZ" sz="1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-e </a:t>
            </a:r>
            <a:r>
              <a:rPr lang="cs-CZ" sz="16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náj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ar-SA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بانگ نای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1959 – (Křik, rámus – Tón rákosové flétny) </a:t>
            </a:r>
          </a:p>
          <a:p>
            <a:pPr>
              <a:lnSpc>
                <a:spcPct val="10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parafráze na </a:t>
            </a:r>
            <a:r>
              <a:rPr lang="cs-CZ" sz="1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Moulavího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Masnaví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-je </a:t>
            </a:r>
            <a:r>
              <a:rPr lang="cs-CZ" sz="1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manaví</a:t>
            </a:r>
            <a:endParaRPr lang="cs-CZ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6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9227D6-37BB-4237-B345-F6D957BEE7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996" y="6375679"/>
            <a:ext cx="2601690" cy="348462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C2783BFF-2158-4E0B-955F-F81B2C6829E3}" type="datetime1">
              <a:rPr lang="cs-CZ" smtClean="0"/>
              <a:pPr rtl="0">
                <a:spcAft>
                  <a:spcPts val="600"/>
                </a:spcAft>
              </a:pPr>
              <a:t>26.03.2026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9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AD8A52-2B71-4BF7-A1FA-C56B44935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9" y="954923"/>
            <a:ext cx="5875694" cy="4504620"/>
          </a:xfrm>
        </p:spPr>
        <p:txBody>
          <a:bodyPr>
            <a:normAutofit/>
          </a:bodyPr>
          <a:lstStyle/>
          <a:p>
            <a:r>
              <a:rPr lang="cs-CZ" sz="8000" b="1" i="0" dirty="0" err="1">
                <a:effectLst/>
                <a:latin typeface="Times New Roman" panose="02020603050405020304" pitchFamily="18" charset="0"/>
              </a:rPr>
              <a:t>Sádeq</a:t>
            </a:r>
            <a:r>
              <a:rPr lang="cs-CZ" sz="80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0" b="1" i="0" dirty="0" err="1">
                <a:effectLst/>
                <a:latin typeface="Times New Roman" panose="02020603050405020304" pitchFamily="18" charset="0"/>
              </a:rPr>
              <a:t>Hedájat</a:t>
            </a:r>
            <a:endParaRPr lang="cs-CZ" sz="8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DB73300-D216-4234-B43F-F6DF19E00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157" y="5572664"/>
            <a:ext cx="5877385" cy="841803"/>
          </a:xfrm>
        </p:spPr>
        <p:txBody>
          <a:bodyPr>
            <a:normAutofit/>
          </a:bodyPr>
          <a:lstStyle/>
          <a:p>
            <a:endParaRPr lang="cs-CZ">
              <a:solidFill>
                <a:schemeClr val="bg2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37C57FDA-417B-4CFD-A7AE-9E0267CFC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7269"/>
          <a:stretch/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82578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adegh Hedayat | Iran pictures, Writers and poets, Persian pattern">
            <a:extLst>
              <a:ext uri="{FF2B5EF4-FFF2-40B4-BE49-F238E27FC236}">
                <a16:creationId xmlns:a16="http://schemas.microsoft.com/office/drawing/2014/main" id="{383F0D5F-78E2-4362-BCA2-A9985B351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5" b="-1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F0768B3-AF8C-431E-B29C-8D6BDB98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sz="3200" b="1" i="0" dirty="0" err="1">
                <a:effectLst/>
                <a:latin typeface="Times New Roman" panose="02020603050405020304" pitchFamily="18" charset="0"/>
              </a:rPr>
              <a:t>Sádeq</a:t>
            </a:r>
            <a:r>
              <a:rPr lang="cs-CZ" sz="32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3200" b="1" i="0" dirty="0" err="1">
                <a:effectLst/>
                <a:latin typeface="Times New Roman" panose="02020603050405020304" pitchFamily="18" charset="0"/>
              </a:rPr>
              <a:t>Hedájat</a:t>
            </a:r>
            <a:r>
              <a:rPr lang="cs-CZ" sz="3200" b="1" i="0" dirty="0">
                <a:effectLst/>
                <a:latin typeface="Times New Roman" panose="02020603050405020304" pitchFamily="18" charset="0"/>
              </a:rPr>
              <a:t> (</a:t>
            </a:r>
            <a:r>
              <a:rPr lang="fa-IR" sz="3200" b="0" i="0" dirty="0">
                <a:effectLst/>
                <a:latin typeface="Arial" panose="020B0604020202020204" pitchFamily="34" charset="0"/>
              </a:rPr>
              <a:t>صادق هدایت (</a:t>
            </a:r>
            <a:r>
              <a:rPr lang="fa-IR" sz="3200" b="0" i="0" dirty="0">
                <a:effectLst/>
                <a:latin typeface="Calibri" panose="020F0502020204030204" pitchFamily="34" charset="0"/>
              </a:rPr>
              <a:t>1903 - 1951 </a:t>
            </a:r>
            <a:br>
              <a:rPr lang="fa-IR" sz="3200" b="0" i="0" dirty="0">
                <a:effectLst/>
              </a:rPr>
            </a:b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DF3E8C-E1E6-4B64-833C-D20F0B3A0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371601"/>
            <a:ext cx="6573595" cy="5104014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Times New Roman" panose="02020603050405020304" pitchFamily="18" charset="0"/>
              </a:rPr>
              <a:t>pradědeček </a:t>
            </a:r>
            <a:r>
              <a:rPr lang="cs-CZ" sz="2800" b="1" i="0" dirty="0" err="1">
                <a:effectLst/>
                <a:latin typeface="Times New Roman" panose="02020603050405020304" pitchFamily="18" charset="0"/>
              </a:rPr>
              <a:t>Rezá-Qolí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 Chán </a:t>
            </a:r>
            <a:r>
              <a:rPr lang="cs-CZ" sz="2800" b="1" i="0" dirty="0" err="1">
                <a:effectLst/>
                <a:latin typeface="Times New Roman" panose="02020603050405020304" pitchFamily="18" charset="0"/>
              </a:rPr>
              <a:t>Hedájat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 (1800-1881) 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Times New Roman" panose="02020603050405020304" pitchFamily="18" charset="0"/>
              </a:rPr>
              <a:t>fr. misijní škola v Teheránu  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1" i="0" dirty="0">
                <a:effectLst/>
                <a:latin typeface="Times New Roman" panose="02020603050405020304" pitchFamily="18" charset="0"/>
              </a:rPr>
              <a:t>1925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 odjel do Evropy 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</a:rPr>
              <a:t>n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ávrat do Íránu 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1930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rtl="0" fontAlgn="base">
              <a:lnSpc>
                <a:spcPct val="100000"/>
              </a:lnSpc>
              <a:buNone/>
            </a:pPr>
            <a:r>
              <a:rPr lang="cs-CZ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práce o vegetariánství, kritizující násilí na zvířatech: </a:t>
            </a:r>
            <a:r>
              <a:rPr lang="cs-CZ" sz="1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انسان و حیوان</a:t>
            </a:r>
            <a:r>
              <a:rPr lang="cs-CZ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Times New Roman" panose="02020603050405020304" pitchFamily="18" charset="0"/>
              </a:rPr>
              <a:t> esej </a:t>
            </a:r>
            <a:r>
              <a:rPr lang="fa-IR" sz="2800" b="0" i="0" dirty="0">
                <a:effectLst/>
                <a:latin typeface="Times New Roman" panose="02020603050405020304" pitchFamily="18" charset="0"/>
              </a:rPr>
              <a:t>مرگ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1927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1" dirty="0">
                <a:latin typeface="Times New Roman" panose="02020603050405020304" pitchFamily="18" charset="0"/>
              </a:rPr>
              <a:t>Většina jeho povídek namluvena zde: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hlinkClick r:id="rId3"/>
              </a:rPr>
              <a:t>https://www.youtube.com/watch?v=64OfkqG4HwY</a:t>
            </a:r>
            <a:endParaRPr lang="cs-CZ" sz="2800" dirty="0"/>
          </a:p>
          <a:p>
            <a:pPr marL="0" indent="0" rtl="0" fontAlgn="base">
              <a:lnSpc>
                <a:spcPct val="100000"/>
              </a:lnSpc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26210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E1FE41-75CE-44BB-A6BF-33008C6AA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070" y="518718"/>
            <a:ext cx="2931735" cy="5657128"/>
          </a:xfrm>
        </p:spPr>
        <p:txBody>
          <a:bodyPr anchor="t">
            <a:normAutofit/>
          </a:bodyPr>
          <a:lstStyle/>
          <a:p>
            <a:r>
              <a:rPr lang="cs-CZ" sz="4000" dirty="0"/>
              <a:t>Esej „</a:t>
            </a:r>
            <a:r>
              <a:rPr lang="cs-CZ" sz="4000" dirty="0" err="1"/>
              <a:t>Marg</a:t>
            </a:r>
            <a:r>
              <a:rPr lang="cs-CZ" sz="4000" dirty="0"/>
              <a:t>“ - 1927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98C997-764E-4CB9-A422-00C3A25D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40" y="518719"/>
            <a:ext cx="7226903" cy="3453262"/>
          </a:xfrm>
        </p:spPr>
        <p:txBody>
          <a:bodyPr>
            <a:normAutofit lnSpcReduction="1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inseparable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must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order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meaning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Everything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largest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star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smallest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particle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on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earth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sooner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later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die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: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stones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plants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animals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--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come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into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existence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successively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back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world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inexistence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They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turn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into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handful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dust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into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oblivion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However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earth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keeps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spinning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recklessly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endless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nature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resumes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on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remains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sun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shines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breeze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blows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flowers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air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fragrance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birds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All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living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creatures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become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excited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smiles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earth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nourishes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angel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reaps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harvest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her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sickle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... .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treats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living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creatures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equally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determines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fates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impartially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recognizes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neither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rich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poor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neither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lowly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high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human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plants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animals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next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only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graveyard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executioners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bloodthirsty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stop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acting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tyrannically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innocents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tortured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graveyard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neither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oppressor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oppressed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rest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peacefully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What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peaceful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pleasant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sleep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!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never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next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morning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never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hear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bluster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tumult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haven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refuge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from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pains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sorrows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sufferings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cruelties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scintillant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lust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capriciousness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goes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All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wars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disputes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killings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among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human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end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fierceness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conflicts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self-praise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subside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depth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soil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narrow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did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exist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everyone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long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despair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rise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up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Everyone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curse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nature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frightening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painful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endless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hard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arduous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test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extinguishes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beguiling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lights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wellspring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kindness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dries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up,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coldness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ugliness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befalls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which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remedies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situation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which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stature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wrinkled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faces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afflicted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bodies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resting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places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lessen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sadness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sorrow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take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heavy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burden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shoulders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end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misery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wandering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ill-fated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unhappy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antidote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grief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despair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make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tearful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eyes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dry.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compassionate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embraces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caresses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her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child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sleep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after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stormy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- bitter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fierce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do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drag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man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aberration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depravity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throw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horrible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whirlpool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laugh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meanness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lowness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selfishness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stinginess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greediness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human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hide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indecent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acts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has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drunk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poisonous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? Man has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created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terrifying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image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glorious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angel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regarded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as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raging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Devil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afraid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?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double-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cross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accuse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?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shining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light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but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take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auspicious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angel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kindness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but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mourn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loudly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arrive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messenger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mourning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lamentation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sad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hearts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open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door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hope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hopeless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entertain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weary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helpless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caravan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relieve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from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suffering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journey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praiseworthy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everlasting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...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Ghent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Belgium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rtl="0" fontAlgn="base">
              <a:lnSpc>
                <a:spcPct val="100000"/>
              </a:lnSpc>
            </a:pPr>
            <a:r>
              <a:rPr lang="cs-CZ" sz="800" dirty="0">
                <a:latin typeface="Times New Roman" panose="02020603050405020304" pitchFamily="18" charset="0"/>
              </a:rPr>
              <a:t>Dole obr. H. domu, </a:t>
            </a:r>
            <a:r>
              <a:rPr lang="fa-IR" sz="800" dirty="0"/>
              <a:t>استان تهران، شهرستان تهران، خیابان سعدی، بالاتر از خیابان منوچهری، ضلع جنوب غربی بیمارستان </a:t>
            </a:r>
            <a:r>
              <a:rPr lang="fa-IR" sz="800" dirty="0" err="1"/>
              <a:t>امیراعلم</a:t>
            </a:r>
            <a:r>
              <a:rPr lang="fa-IR" sz="800" dirty="0"/>
              <a:t>، خیابان شهید تقوی (خیابان هدایت) پلاک ۳، کنار خانه سفیر کبیر دانمارک</a:t>
            </a:r>
            <a:endParaRPr lang="cs-CZ" sz="800" b="0" i="0" dirty="0">
              <a:effectLst/>
            </a:endParaRPr>
          </a:p>
          <a:p>
            <a:pPr>
              <a:lnSpc>
                <a:spcPct val="100000"/>
              </a:lnSpc>
            </a:pPr>
            <a:endParaRPr lang="cs-CZ" sz="800" dirty="0"/>
          </a:p>
        </p:txBody>
      </p:sp>
      <p:pic>
        <p:nvPicPr>
          <p:cNvPr id="1028" name="Picture 4" descr="خانه صادق هدایت | ایران بهتر">
            <a:extLst>
              <a:ext uri="{FF2B5EF4-FFF2-40B4-BE49-F238E27FC236}">
                <a16:creationId xmlns:a16="http://schemas.microsoft.com/office/drawing/2014/main" id="{41D5D69D-8DE7-4069-BB20-1A829BFA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9280" y="3870242"/>
            <a:ext cx="4917439" cy="27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37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20571-CF1F-5F25-508A-04D7998A9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5400" b="1" kern="18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Slepá sova</a:t>
            </a:r>
            <a:r>
              <a:rPr lang="cs-CZ" sz="5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- </a:t>
            </a:r>
            <a:r>
              <a:rPr lang="cs-CZ" sz="5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Búf</a:t>
            </a:r>
            <a:r>
              <a:rPr lang="cs-CZ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-e kúr</a:t>
            </a:r>
            <a:br>
              <a:rPr lang="cs-CZ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680039-B71A-5C34-C809-DB8AC0C31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buClr>
                <a:srgbClr val="333399"/>
              </a:buClr>
              <a:buFont typeface="Calibri" panose="020F0502020204030204" pitchFamily="34" charset="0"/>
              <a:buChar char="-"/>
            </a:pP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odcizení člověka ve společnosti,  bezdomovectví v tomto světě, dobrovolný vnitřní exil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Clr>
                <a:srgbClr val="333399"/>
              </a:buClr>
              <a:buFont typeface="Calibri" panose="020F0502020204030204" pitchFamily="34" charset="0"/>
              <a:buChar char="-"/>
            </a:pP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druh historické fantazie a fikce „nevědomí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1937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 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Bombaji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Vyprávění v 1. os.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- pro perské autory nepsané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rtl="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napětí mezi střeženým nitrem -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darúní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(vnitřek i vnitřní, soukromý, intimní) 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exponovatelným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vnějškem -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bírúní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(vnější, veřejné);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záherí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(vnější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ظاهری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a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bátení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(vnitřní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باطنی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 rtl="0">
              <a:buFont typeface="Wingdings" panose="05000000000000000000" pitchFamily="2" charset="2"/>
              <a:buChar char="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dhaluje nitro svého hrdiny do nejmenších podrobností.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nitřní monolog v neřízeném proudu vědomí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60350"/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Možné interpretace, ve vztahu k literatuře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Smrt ženské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dvojpostavy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 románu Slepá sova (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éterické andělské ženy i ženy-děvky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symbolizuje odmítání pouhého 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nápodobování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bezduchého přejímání dědictví klasické perské poezie i prózy. 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rtl="0"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rtl="0"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9547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E2CCE-EDE9-406A-AA7B-BB0B9E98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5823637" cy="124969"/>
          </a:xfrm>
        </p:spPr>
        <p:txBody>
          <a:bodyPr>
            <a:normAutofit fontScale="90000"/>
          </a:bodyPr>
          <a:lstStyle/>
          <a:p>
            <a:endParaRPr lang="cs-CZ" sz="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E2E01E-87FF-44D4-9BCB-C8BD09791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786582"/>
            <a:ext cx="7995491" cy="5586786"/>
          </a:xfrm>
        </p:spPr>
        <p:txBody>
          <a:bodyPr>
            <a:normAutofit fontScale="77500" lnSpcReduction="2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povídková sbírka 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Pohřbený zaživa –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Zende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be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gúr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fa-IR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زنده به کور 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1930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 </a:t>
            </a:r>
            <a:endParaRPr lang="cs-CZ" sz="19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Íránu civilní zaměstnání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Teheránu - intelektuální spolek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(čtyřka) - </a:t>
            </a:r>
            <a:r>
              <a:rPr lang="fa-IR" sz="19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گروه </a:t>
            </a:r>
            <a:r>
              <a:rPr lang="fa-IR" sz="19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ربعه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 </a:t>
            </a:r>
            <a:endParaRPr lang="cs-CZ" sz="1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obdoba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(zkratka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odabá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-je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sedm učenců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a-IR" sz="19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ادبای سبعه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cs-CZ" sz="19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členové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Bozorg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Alaví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cs-CZ" sz="1900" dirty="0">
                <a:solidFill>
                  <a:srgbClr val="000000"/>
                </a:solidFill>
              </a:rPr>
              <a:t>1904 – 1997)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Modžtabá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Minoví (</a:t>
            </a:r>
            <a:r>
              <a:rPr lang="cs-CZ" sz="1900" dirty="0">
                <a:solidFill>
                  <a:srgbClr val="000000"/>
                </a:solidFill>
              </a:rPr>
              <a:t>1903 – 1977)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Mas´úd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Farzád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(</a:t>
            </a:r>
            <a:r>
              <a:rPr lang="en-US" sz="1900" dirty="0">
                <a:solidFill>
                  <a:srgbClr val="000000"/>
                </a:solidFill>
              </a:rPr>
              <a:t>1906</a:t>
            </a:r>
            <a:r>
              <a:rPr lang="cs-CZ" sz="1900" dirty="0">
                <a:solidFill>
                  <a:srgbClr val="000000"/>
                </a:solidFill>
              </a:rPr>
              <a:t> –</a:t>
            </a:r>
            <a:r>
              <a:rPr lang="en-US" sz="1900" dirty="0">
                <a:solidFill>
                  <a:srgbClr val="000000"/>
                </a:solidFill>
              </a:rPr>
              <a:t> 1981</a:t>
            </a:r>
            <a:r>
              <a:rPr lang="cs-CZ" sz="1900" dirty="0">
                <a:solidFill>
                  <a:srgbClr val="000000"/>
                </a:solidFill>
              </a:rPr>
              <a:t>)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editor časopisu 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سخن 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- významného literárně společenského časopisu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Roku 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1936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oficiálně rozpuštěna</a:t>
            </a:r>
          </a:p>
          <a:p>
            <a:pPr rtl="0" fontAlgn="base">
              <a:lnSpc>
                <a:spcPct val="100000"/>
              </a:lnSpc>
            </a:pPr>
            <a:r>
              <a:rPr lang="cs-CZ" sz="20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Indie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sz="20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Hedájat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(1937-39)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 </a:t>
            </a:r>
            <a:r>
              <a:rPr lang="cs-CZ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středoperština</a:t>
            </a:r>
            <a:endParaRPr lang="cs-CZ" sz="20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překládá do moderní perštiny (</a:t>
            </a:r>
            <a:r>
              <a:rPr lang="cs-CZ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Jašty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spisy o </a:t>
            </a:r>
            <a:r>
              <a:rPr lang="cs-CZ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Ardašírovi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…)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Vydal zde </a:t>
            </a:r>
            <a:r>
              <a:rPr lang="cs-CZ" sz="20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Búf</a:t>
            </a:r>
            <a:r>
              <a:rPr lang="cs-CZ" sz="20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-e kúr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 </a:t>
            </a:r>
            <a:endParaRPr lang="cs-CZ" sz="20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zaměstnán na  </a:t>
            </a:r>
            <a:r>
              <a:rPr lang="fa-IR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اداره ی موسیقی کشور</a:t>
            </a:r>
            <a:endParaRPr lang="cs-CZ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k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úřadu náležel i časopis </a:t>
            </a:r>
            <a:r>
              <a:rPr lang="fa-IR" sz="2000" b="1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مجلهٔ</a:t>
            </a:r>
            <a:r>
              <a:rPr lang="fa-IR" sz="2000" b="1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موسیقی</a:t>
            </a:r>
            <a:r>
              <a:rPr lang="fa-I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,</a:t>
            </a:r>
            <a:endParaRPr lang="cs-CZ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</a:pPr>
            <a:r>
              <a:rPr lang="cs-CZ" sz="20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V posledních letech života - především překlady z E jazyků a hlavně Kafky – hodnotil ho i teoreticky (</a:t>
            </a:r>
            <a:r>
              <a:rPr lang="cs-CZ" sz="20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Pajám</a:t>
            </a:r>
            <a:r>
              <a:rPr lang="cs-CZ" sz="20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-e </a:t>
            </a:r>
            <a:r>
              <a:rPr lang="cs-CZ" sz="20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Káfká</a:t>
            </a:r>
            <a:r>
              <a:rPr lang="cs-CZ" sz="20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– K. poslání).  </a:t>
            </a:r>
            <a:r>
              <a:rPr lang="ar-SA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پیام کافکا</a:t>
            </a:r>
            <a:endParaRPr lang="fa-IR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</a:pPr>
            <a:r>
              <a:rPr lang="fa-I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ke konci života - opium</a:t>
            </a:r>
            <a:endParaRPr lang="cs-CZ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 konci roku </a:t>
            </a:r>
            <a:r>
              <a:rPr lang="cs-CZ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1950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odjíždí do Paříže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1951 si ve svém malém bytě pustil plyn, je pohřben v Paříži. 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Odjel jsem a zlomil vaše srdce, uvidíme se v soudný den“ </a:t>
            </a:r>
            <a:endParaRPr lang="cs-CZ" sz="20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9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9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text, exteriér, osoba, stojící&#10;&#10;Popis byl vytvořen automaticky">
            <a:extLst>
              <a:ext uri="{FF2B5EF4-FFF2-40B4-BE49-F238E27FC236}">
                <a16:creationId xmlns:a16="http://schemas.microsoft.com/office/drawing/2014/main" id="{458E9DA3-24F4-4E70-82C9-5AED1047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6704" y="3429000"/>
            <a:ext cx="1913838" cy="2944367"/>
          </a:xfrm>
          <a:prstGeom prst="rect">
            <a:avLst/>
          </a:prstGeom>
        </p:spPr>
      </p:pic>
      <p:pic>
        <p:nvPicPr>
          <p:cNvPr id="4" name="Obrázek 3" descr="Obsah obrázku země, exteriér, květina, rostlina&#10;&#10;Popis byl vytvořen automaticky">
            <a:extLst>
              <a:ext uri="{FF2B5EF4-FFF2-40B4-BE49-F238E27FC236}">
                <a16:creationId xmlns:a16="http://schemas.microsoft.com/office/drawing/2014/main" id="{C02C205F-CF3E-470B-9753-C38300487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891" y="482321"/>
            <a:ext cx="2089464" cy="278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66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737EA7-5AC7-49D9-8A99-22605DAE5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322464"/>
          </a:xfrm>
        </p:spPr>
        <p:txBody>
          <a:bodyPr>
            <a:noAutofit/>
          </a:bodyPr>
          <a:lstStyle/>
          <a:p>
            <a:r>
              <a:rPr lang="cs-C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cs-CZ" sz="1800" b="1" dirty="0" err="1"/>
              <a:t>Rezá</a:t>
            </a:r>
            <a:r>
              <a:rPr lang="cs-CZ" sz="1800" b="1" dirty="0"/>
              <a:t> Šáh – nástup k moci a modernizace    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1.období 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Pahlaví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عصر پهلوی اول 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A531D6-A45E-4C46-99A0-A6FED3FC6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11032"/>
            <a:ext cx="8861151" cy="58945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1800" dirty="0"/>
              <a:t>➤ </a:t>
            </a:r>
            <a:r>
              <a:rPr lang="cs-CZ" sz="1800" dirty="0" err="1"/>
              <a:t>Rezá</a:t>
            </a:r>
            <a:r>
              <a:rPr lang="cs-CZ" sz="1800" dirty="0"/>
              <a:t> Chán se dostává k moci v kontextu britských strategických zájmů, kdy se Britové obávají sovětského pronikání do Íránu a hledají silnou osobnost schopnou stabilizovat situaci</a:t>
            </a:r>
          </a:p>
          <a:p>
            <a:pPr marL="0" indent="0">
              <a:buNone/>
            </a:pPr>
            <a:r>
              <a:rPr lang="cs-CZ" sz="1800" dirty="0"/>
              <a:t>➤ generál </a:t>
            </a:r>
            <a:r>
              <a:rPr lang="cs-CZ" sz="1800" dirty="0" err="1"/>
              <a:t>Ironside</a:t>
            </a:r>
            <a:r>
              <a:rPr lang="cs-CZ" sz="1800" dirty="0"/>
              <a:t> proto reorganizuje perskou kozáckou brigádu pod britským vlivem a podporuje vznik nového mocenského centra v Teheránu</a:t>
            </a:r>
          </a:p>
          <a:p>
            <a:pPr marL="0" indent="0">
              <a:buNone/>
            </a:pPr>
            <a:r>
              <a:rPr lang="cs-CZ" sz="1800" dirty="0"/>
              <a:t>➤ 21. února 1921 provádí </a:t>
            </a:r>
            <a:r>
              <a:rPr lang="cs-CZ" sz="1800" dirty="0" err="1"/>
              <a:t>Rezá</a:t>
            </a:r>
            <a:r>
              <a:rPr lang="cs-CZ" sz="1800" dirty="0"/>
              <a:t> Chán státní převrat a následně je jmenován ministrem války a vrchním velitelem armády</a:t>
            </a:r>
          </a:p>
          <a:p>
            <a:pPr marL="0" indent="0">
              <a:buNone/>
            </a:pPr>
            <a:r>
              <a:rPr lang="cs-CZ" sz="1800" dirty="0"/>
              <a:t>➤ 1923 je poslední </a:t>
            </a:r>
            <a:r>
              <a:rPr lang="cs-CZ" sz="1800" dirty="0" err="1"/>
              <a:t>qádžárovský</a:t>
            </a:r>
            <a:r>
              <a:rPr lang="cs-CZ" sz="1800" dirty="0"/>
              <a:t> vládce Ahmad Šáh donucen odejít do Evropy a ztrácí reálnou moc</a:t>
            </a:r>
          </a:p>
          <a:p>
            <a:pPr marL="0" indent="0">
              <a:buNone/>
            </a:pPr>
            <a:r>
              <a:rPr lang="cs-CZ" sz="1800" dirty="0"/>
              <a:t>➤ 1925 přijímá </a:t>
            </a:r>
            <a:r>
              <a:rPr lang="cs-CZ" sz="1800" dirty="0" err="1"/>
              <a:t>Rezá</a:t>
            </a:r>
            <a:r>
              <a:rPr lang="cs-CZ" sz="1800" dirty="0"/>
              <a:t> jméno </a:t>
            </a:r>
            <a:r>
              <a:rPr lang="cs-CZ" sz="1800" dirty="0" err="1"/>
              <a:t>Pahlaví</a:t>
            </a:r>
            <a:r>
              <a:rPr lang="cs-CZ" sz="1800" dirty="0"/>
              <a:t> a 12. prosince je korunován jako zakladatel nové dynastie</a:t>
            </a:r>
          </a:p>
          <a:p>
            <a:pPr marL="0" indent="0">
              <a:buNone/>
            </a:pPr>
            <a:r>
              <a:rPr lang="cs-CZ" sz="1800" dirty="0"/>
              <a:t>➤ následně zahajuje rozsáhlý program modernizace státu a společnosti</a:t>
            </a:r>
          </a:p>
          <a:p>
            <a:pPr marL="0" indent="0">
              <a:buNone/>
            </a:pPr>
            <a:r>
              <a:rPr lang="cs-CZ" sz="1800" dirty="0"/>
              <a:t>➤ reforma vzdělávání inspirovaná francouzským modelem přispívá ke zvýšení gramotnosti, přesto však zůstává úroveň vzdělání velmi nízká</a:t>
            </a:r>
          </a:p>
          <a:p>
            <a:pPr marL="0" indent="0">
              <a:buNone/>
            </a:pPr>
            <a:r>
              <a:rPr lang="cs-CZ" sz="1800" dirty="0"/>
              <a:t>➤ roku 1935 je otevřena </a:t>
            </a:r>
            <a:r>
              <a:rPr lang="cs-CZ" sz="1800" b="1" dirty="0"/>
              <a:t>Teheránská univerzita </a:t>
            </a:r>
            <a:r>
              <a:rPr lang="cs-CZ" sz="1800" dirty="0"/>
              <a:t>a režim podporuje vzdělávání i zaměstnávání žen</a:t>
            </a:r>
          </a:p>
          <a:p>
            <a:pPr marL="0" indent="0">
              <a:buNone/>
            </a:pPr>
            <a:r>
              <a:rPr lang="cs-CZ" sz="1800" dirty="0"/>
              <a:t>➤ modernizace je spojena se silnou centralizací, díky níž se Teherán stává hlavním centrem politického i kulturního života</a:t>
            </a:r>
          </a:p>
          <a:p>
            <a:pPr marL="0" indent="0">
              <a:buNone/>
            </a:pPr>
            <a:r>
              <a:rPr lang="cs-CZ" sz="1800" dirty="0"/>
              <a:t>➤ výrazný odpor vyvolávají reformy odívání, které zasahují zejména venkovské a náboženské prostředí</a:t>
            </a:r>
          </a:p>
          <a:p>
            <a:pPr marL="0" indent="0">
              <a:buNone/>
            </a:pPr>
            <a:r>
              <a:rPr lang="cs-CZ" sz="1800" dirty="0"/>
              <a:t>➤ mužům je zakázán tradiční turban a nahrazen evropským oděvem, zatímco ženám je od roku 1935 zakázáno nosit </a:t>
            </a:r>
            <a:r>
              <a:rPr lang="cs-CZ" sz="1800" dirty="0" err="1"/>
              <a:t>čádor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➤ Írán se tak stává první muslimskou zemí, která zákonem zakazuje zahalování, přičemž porušování těchto opatření je trestáno pokutami i vězením</a:t>
            </a:r>
          </a:p>
          <a:p>
            <a:pPr marL="0" indent="0" fontAlgn="base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5137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نیرنگستان - کتاب هایی که می خوانیم">
            <a:extLst>
              <a:ext uri="{FF2B5EF4-FFF2-40B4-BE49-F238E27FC236}">
                <a16:creationId xmlns:a16="http://schemas.microsoft.com/office/drawing/2014/main" id="{F84E7522-0430-47C5-8707-F83B89B98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656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F27100F-9FD5-44E8-A69C-42B1E00D3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680" y="382385"/>
            <a:ext cx="5785268" cy="308495"/>
          </a:xfrm>
        </p:spPr>
        <p:txBody>
          <a:bodyPr>
            <a:normAutofit/>
          </a:bodyPr>
          <a:lstStyle/>
          <a:p>
            <a:endParaRPr lang="cs-CZ" sz="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D351A6-D73E-4E73-A022-3E768B8C5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690881"/>
            <a:ext cx="6015897" cy="5784734"/>
          </a:xfrm>
        </p:spPr>
        <p:txBody>
          <a:bodyPr>
            <a:normAutofit/>
          </a:bodyPr>
          <a:lstStyle/>
          <a:p>
            <a:pPr marL="0" indent="0" rtl="0" fontAlgn="base">
              <a:lnSpc>
                <a:spcPct val="100000"/>
              </a:lnSpc>
              <a:buNone/>
            </a:pPr>
            <a:r>
              <a:rPr lang="cs-CZ" b="1" i="0" u="sng" dirty="0" err="1">
                <a:effectLst/>
                <a:latin typeface="Times New Roman" panose="02020603050405020304" pitchFamily="18" charset="0"/>
              </a:rPr>
              <a:t>Folkoristika</a:t>
            </a:r>
            <a:r>
              <a:rPr lang="cs-CZ" b="1" i="0" dirty="0">
                <a:effectLst/>
                <a:latin typeface="Times New Roman" panose="02020603050405020304" pitchFamily="18" charset="0"/>
              </a:rPr>
              <a:t> </a:t>
            </a:r>
            <a:r>
              <a:rPr lang="cs-CZ" b="0" i="0" dirty="0">
                <a:effectLst/>
                <a:latin typeface="Times New Roman" panose="02020603050405020304" pitchFamily="18" charset="0"/>
              </a:rPr>
              <a:t>    </a:t>
            </a:r>
            <a:endParaRPr lang="cs-CZ" b="0" i="0" dirty="0">
              <a:effectLst/>
            </a:endParaRPr>
          </a:p>
          <a:p>
            <a:pPr marL="0" indent="0" rtl="0" fontAlgn="base">
              <a:lnSpc>
                <a:spcPct val="100000"/>
              </a:lnSpc>
              <a:buNone/>
            </a:pPr>
            <a:endParaRPr lang="cs-CZ" b="0" i="0" dirty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1" i="0" dirty="0" err="1">
                <a:effectLst/>
                <a:latin typeface="Times New Roman" panose="02020603050405020304" pitchFamily="18" charset="0"/>
              </a:rPr>
              <a:t>Najrangistán</a:t>
            </a:r>
            <a:r>
              <a:rPr lang="cs-CZ" b="1" i="0" dirty="0">
                <a:effectLst/>
                <a:latin typeface="Times New Roman" panose="02020603050405020304" pitchFamily="18" charset="0"/>
              </a:rPr>
              <a:t> –  </a:t>
            </a:r>
            <a:r>
              <a:rPr lang="fa-IR" b="1" i="1" dirty="0">
                <a:effectLst/>
                <a:latin typeface="Times New Roman" panose="02020603050405020304" pitchFamily="18" charset="0"/>
              </a:rPr>
              <a:t>نیرنگستان - 1934</a:t>
            </a:r>
            <a:r>
              <a:rPr lang="fa-IR" b="0" i="0" dirty="0">
                <a:effectLst/>
                <a:latin typeface="Times New Roman" panose="02020603050405020304" pitchFamily="18" charset="0"/>
              </a:rPr>
              <a:t> </a:t>
            </a:r>
            <a:endParaRPr lang="fa-IR" b="0" i="0" dirty="0">
              <a:effectLst/>
              <a:latin typeface="Cambria" panose="020405030504060302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o</a:t>
            </a:r>
            <a:r>
              <a:rPr lang="cs-CZ" b="0" i="0" dirty="0">
                <a:effectLst/>
                <a:latin typeface="Calibri" panose="020F0502020204030204" pitchFamily="34" charset="0"/>
              </a:rPr>
              <a:t>rálně tradované příběhy, bajky o zvířatech, ukolébavky, písně, rituály, pověry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p</a:t>
            </a:r>
            <a:r>
              <a:rPr lang="cs-CZ" b="0" i="0" dirty="0">
                <a:effectLst/>
                <a:latin typeface="Calibri" panose="020F0502020204030204" pitchFamily="34" charset="0"/>
              </a:rPr>
              <a:t>racoval v rozhlase jako editor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0" i="0" dirty="0">
                <a:effectLst/>
                <a:latin typeface="Times New Roman" panose="02020603050405020304" pitchFamily="18" charset="0"/>
              </a:rPr>
              <a:t>studoval buddhismus, velmi ovlivněn myšlenkou predestinace, převtělování </a:t>
            </a:r>
          </a:p>
          <a:p>
            <a:pPr marL="0" indent="0" rtl="0" fontAlgn="base">
              <a:lnSpc>
                <a:spcPct val="100000"/>
              </a:lnSpc>
              <a:buNone/>
            </a:pPr>
            <a:endParaRPr lang="cs-CZ" b="0" i="0" dirty="0">
              <a:effectLst/>
            </a:endParaRPr>
          </a:p>
          <a:p>
            <a:pPr>
              <a:lnSpc>
                <a:spcPct val="10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7575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9B3792-F2F4-400D-83F1-52DB2D72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pPr rtl="0" fontAlgn="base"/>
            <a:r>
              <a:rPr lang="cs-CZ" sz="2800" b="1" i="0" u="sng" dirty="0" err="1">
                <a:effectLst/>
                <a:latin typeface="Calibri" panose="020F0502020204030204" pitchFamily="34" charset="0"/>
              </a:rPr>
              <a:t>Hedájat</a:t>
            </a:r>
            <a:r>
              <a:rPr lang="cs-CZ" sz="2800" b="1" i="0" u="sng" dirty="0">
                <a:effectLst/>
                <a:latin typeface="Calibri" panose="020F0502020204030204" pitchFamily="34" charset="0"/>
              </a:rPr>
              <a:t> – zakladatel tradice literární kritiky v Íránu</a:t>
            </a:r>
            <a:r>
              <a:rPr lang="cs-CZ" sz="2800" b="0" i="0" dirty="0">
                <a:effectLst/>
                <a:latin typeface="Calibri" panose="020F0502020204030204" pitchFamily="34" charset="0"/>
              </a:rPr>
              <a:t>. </a:t>
            </a:r>
            <a:br>
              <a:rPr lang="cs-CZ" sz="2800" b="0" i="0" dirty="0">
                <a:effectLst/>
              </a:rPr>
            </a:br>
            <a:r>
              <a:rPr lang="cs-CZ" sz="2800" b="0" i="0" dirty="0">
                <a:effectLst/>
                <a:latin typeface="Times New Roman" panose="02020603050405020304" pitchFamily="18" charset="0"/>
              </a:rPr>
              <a:t> </a:t>
            </a:r>
            <a:br>
              <a:rPr lang="cs-CZ" sz="2800" b="0" i="0" dirty="0">
                <a:effectLst/>
              </a:rPr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A9E2CA-A65E-43FC-8E25-C8A9B2EC3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406014"/>
            <a:ext cx="7285736" cy="4967354"/>
          </a:xfrm>
        </p:spPr>
        <p:txBody>
          <a:bodyPr>
            <a:normAutofit/>
          </a:bodyPr>
          <a:lstStyle/>
          <a:p>
            <a:pPr rtl="0" fontAlgn="base"/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Práce např. o </a:t>
            </a:r>
            <a:r>
              <a:rPr lang="cs-CZ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Chajjámovi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a jeho </a:t>
            </a:r>
            <a:r>
              <a:rPr lang="cs-CZ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Nourúznáme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cs-CZ" b="0" i="0" dirty="0">
              <a:solidFill>
                <a:schemeClr val="tx1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zakladatel žánru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qazzie</a:t>
            </a:r>
            <a:r>
              <a:rPr lang="cs-CZ" b="1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(parodie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fa-IR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قضیه</a:t>
            </a:r>
            <a:r>
              <a:rPr lang="fa-IR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 </a:t>
            </a:r>
            <a:endParaRPr lang="fa-IR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Vagh</a:t>
            </a:r>
            <a:r>
              <a:rPr lang="cs-CZ" b="1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Vagh</a:t>
            </a:r>
            <a:r>
              <a:rPr lang="cs-CZ" b="1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Sáháb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 </a:t>
            </a:r>
            <a:r>
              <a:rPr lang="fa-IR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وغ </a:t>
            </a:r>
            <a:r>
              <a:rPr lang="fa-IR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وغ</a:t>
            </a:r>
            <a:r>
              <a:rPr lang="fa-IR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a-IR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ساهاب</a:t>
            </a:r>
            <a:r>
              <a:rPr lang="fa-IR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„</a:t>
            </a:r>
            <a:r>
              <a:rPr lang="cs-CZ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Pan klanící se zírající“ 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vyšlo r. 1933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endParaRPr lang="cs-CZ" b="0" i="0" dirty="0">
              <a:solidFill>
                <a:schemeClr val="tx1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dílo </a:t>
            </a:r>
            <a:r>
              <a:rPr lang="cs-CZ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Moderní styly v perské poezii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– 1941 vytváří nové termíny, např. </a:t>
            </a:r>
            <a:r>
              <a:rPr lang="cs-CZ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nesmyslnismus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</a:t>
            </a:r>
            <a:r>
              <a:rPr lang="cs-CZ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čarandism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.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a-IR" b="0" i="0" dirty="0">
                <a:solidFill>
                  <a:schemeClr val="tx1"/>
                </a:solidFill>
                <a:effectLst/>
              </a:rPr>
              <a:t>پیام کافکا</a:t>
            </a:r>
            <a:r>
              <a:rPr lang="cs-CZ" b="0" i="0" dirty="0">
                <a:solidFill>
                  <a:schemeClr val="tx1"/>
                </a:solidFill>
                <a:effectLst/>
              </a:rPr>
              <a:t>   - 1948 – </a:t>
            </a:r>
            <a:r>
              <a:rPr lang="cs-CZ" b="0" i="0" dirty="0" err="1">
                <a:solidFill>
                  <a:schemeClr val="tx1"/>
                </a:solidFill>
                <a:effectLst/>
              </a:rPr>
              <a:t>Pajám</a:t>
            </a:r>
            <a:r>
              <a:rPr lang="cs-CZ" b="0" i="0" dirty="0">
                <a:solidFill>
                  <a:schemeClr val="tx1"/>
                </a:solidFill>
                <a:effectLst/>
              </a:rPr>
              <a:t>-e </a:t>
            </a:r>
            <a:r>
              <a:rPr lang="cs-CZ" b="0" i="0" dirty="0" err="1">
                <a:solidFill>
                  <a:schemeClr val="tx1"/>
                </a:solidFill>
                <a:effectLst/>
              </a:rPr>
              <a:t>Káfká</a:t>
            </a:r>
            <a:endParaRPr lang="cs-CZ" b="0" i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1. příklad moderní literární kritiky v západním stylu.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napsal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1948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jedno z jeho posledních děl</a:t>
            </a:r>
          </a:p>
          <a:p>
            <a:r>
              <a:rPr lang="cs-CZ" sz="1800" b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púč</a:t>
            </a:r>
            <a:r>
              <a:rPr lang="cs-CZ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پوچ</a:t>
            </a:r>
            <a:r>
              <a:rPr lang="cs-CZ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marnost</a:t>
            </a:r>
            <a:r>
              <a:rPr lang="cs-CZ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velmi často se opakující slovo v </a:t>
            </a:r>
            <a:r>
              <a:rPr lang="cs-CZ" sz="18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Pajám</a:t>
            </a:r>
            <a:r>
              <a:rPr lang="cs-CZ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-e </a:t>
            </a:r>
            <a:r>
              <a:rPr lang="cs-CZ" sz="18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Káfká</a:t>
            </a:r>
            <a:r>
              <a:rPr lang="cs-CZ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také </a:t>
            </a:r>
            <a:r>
              <a:rPr lang="cs-CZ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absurdita, směšnost</a:t>
            </a:r>
            <a:r>
              <a:rPr lang="cs-CZ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- </a:t>
            </a:r>
            <a:r>
              <a:rPr lang="cs-CZ" sz="1800" b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mozhek</a:t>
            </a:r>
            <a:r>
              <a:rPr lang="cs-CZ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مضحک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6146" name="Picture 2" descr="کتاب وغ وغ ساهاب اثر صادق هدایت انتشارات الماس پارسیان | دیجی‌کالا">
            <a:extLst>
              <a:ext uri="{FF2B5EF4-FFF2-40B4-BE49-F238E27FC236}">
                <a16:creationId xmlns:a16="http://schemas.microsoft.com/office/drawing/2014/main" id="{B9226DE7-94E3-456D-8588-4A4E886EF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1600709"/>
            <a:ext cx="3656581" cy="365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3750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12EFA7-5FEF-4401-A3F3-2EA1E09D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5527033" cy="1492132"/>
          </a:xfrm>
        </p:spPr>
        <p:txBody>
          <a:bodyPr>
            <a:normAutofit/>
          </a:bodyPr>
          <a:lstStyle/>
          <a:p>
            <a:r>
              <a:rPr lang="cs-CZ" sz="3600" b="0" i="0">
                <a:effectLst/>
                <a:latin typeface="Times New Roman" panose="02020603050405020304" pitchFamily="18" charset="0"/>
              </a:rPr>
              <a:t>Povídkové sbírky:  </a:t>
            </a:r>
            <a:br>
              <a:rPr lang="cs-CZ" sz="3600" b="0" i="0">
                <a:effectLst/>
              </a:rPr>
            </a:b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58EE47-1755-4031-A117-E582598AA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897" y="1032388"/>
            <a:ext cx="7374808" cy="5443228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</a:pPr>
            <a:r>
              <a:rPr lang="cs-CZ" sz="1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1930 - </a:t>
            </a:r>
            <a:r>
              <a:rPr lang="fa-IR" sz="1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زنده به گور</a:t>
            </a:r>
            <a:r>
              <a:rPr lang="fa-IR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  Pohřbený zaživa – 8 povídek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cs-CZ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Tehrán</a:t>
            </a:r>
            <a:endParaRPr lang="cs-CZ" sz="1600" b="0" i="0" dirty="0">
              <a:solidFill>
                <a:schemeClr val="tx1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Součástí též stejnojmenná povídka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Zende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be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gúr</a:t>
            </a:r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s autobiografickými prvky  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fascinace  smrtí, hlavní hrdina přemýšlí o sebevraždě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Otázky po smyslu života, lidské bezvýznamnosti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“</a:t>
            </a:r>
            <a:r>
              <a:rPr lang="cs-CZ" sz="1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Ne, nejsem ani živý ani spící. Není nic, co bych měl rád, není nic, co bych nenáviděl....Mrtvým již více nezávidím. Pokládejte mě za toho, kdo již náleží do jejich světa. Jsem s nimi. Jsem pohřben zaživa...”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Yarshater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íránská společnost v „přechodu“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Literární hledisko - vnitřní monolog, úsporný jazyk, koncisní věty</a:t>
            </a:r>
          </a:p>
          <a:p>
            <a:pPr algn="l" rtl="0" fontAlgn="base"/>
            <a:r>
              <a:rPr lang="cs-CZ" sz="1800" b="1" i="0" u="sng" dirty="0" err="1">
                <a:effectLst/>
                <a:latin typeface="Calibri" panose="020F0502020204030204" pitchFamily="34" charset="0"/>
              </a:rPr>
              <a:t>Abdží</a:t>
            </a:r>
            <a:r>
              <a:rPr lang="cs-CZ" sz="1800" b="1" i="0" u="sng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u="sng" dirty="0" err="1">
                <a:effectLst/>
                <a:latin typeface="Calibri" panose="020F0502020204030204" pitchFamily="34" charset="0"/>
              </a:rPr>
              <a:t>chánum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– 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آبجی خانوم   </a:t>
            </a:r>
            <a:endParaRPr lang="cs-CZ" sz="1400" b="0" i="0" dirty="0">
              <a:effectLst/>
            </a:endParaRPr>
          </a:p>
          <a:p>
            <a:pPr algn="l" rtl="0" fontAlgn="base"/>
            <a:r>
              <a:rPr lang="cs-CZ" sz="1800" b="0" i="0" dirty="0">
                <a:effectLst/>
                <a:latin typeface="Calibri" panose="020F0502020204030204" pitchFamily="34" charset="0"/>
              </a:rPr>
              <a:t> 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Morde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chorhá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- 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مرده </a:t>
            </a:r>
            <a:r>
              <a:rPr lang="fa-IR" sz="1800" b="0" i="0" dirty="0" err="1">
                <a:effectLst/>
                <a:latin typeface="Calibri" panose="020F0502020204030204" pitchFamily="34" charset="0"/>
              </a:rPr>
              <a:t>خورها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 </a:t>
            </a:r>
            <a:endParaRPr lang="cs-CZ" sz="1800" b="0" i="0" dirty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fa-IR" sz="2400" b="0" i="0" dirty="0">
                <a:effectLst/>
              </a:rPr>
              <a:t>آتش پرست</a:t>
            </a:r>
            <a:r>
              <a:rPr lang="cs-CZ" sz="2400" b="0" i="0" dirty="0">
                <a:effectLst/>
              </a:rPr>
              <a:t> </a:t>
            </a:r>
            <a:r>
              <a:rPr lang="cs-CZ" sz="1800" b="1" i="0" dirty="0" err="1">
                <a:effectLst/>
              </a:rPr>
              <a:t>Átaš</a:t>
            </a:r>
            <a:r>
              <a:rPr lang="cs-CZ" sz="1800" b="1" i="0" dirty="0">
                <a:effectLst/>
              </a:rPr>
              <a:t> </a:t>
            </a:r>
            <a:r>
              <a:rPr lang="cs-CZ" sz="1800" b="1" i="0" dirty="0" err="1">
                <a:effectLst/>
              </a:rPr>
              <a:t>parast</a:t>
            </a:r>
            <a:endParaRPr lang="fa-IR" sz="1800" b="1" i="0" dirty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4BA3296F-35A8-4765-9397-9E13B11A43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154"/>
          <a:stretch/>
        </p:blipFill>
        <p:spPr>
          <a:xfrm>
            <a:off x="8587040" y="304177"/>
            <a:ext cx="1983744" cy="2803089"/>
          </a:xfrm>
          <a:prstGeom prst="rect">
            <a:avLst/>
          </a:prstGeom>
        </p:spPr>
      </p:pic>
      <p:pic>
        <p:nvPicPr>
          <p:cNvPr id="5122" name="Picture 2" descr="داستان مرده خورها از صادق هدایت - گلونی">
            <a:extLst>
              <a:ext uri="{FF2B5EF4-FFF2-40B4-BE49-F238E27FC236}">
                <a16:creationId xmlns:a16="http://schemas.microsoft.com/office/drawing/2014/main" id="{93EC7072-8982-4AFD-A940-65D22D780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8706" y="3750734"/>
            <a:ext cx="2520412" cy="25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755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7DB07E-3BF5-E6D9-9167-16CB0E37B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447348"/>
          </a:xfrm>
        </p:spPr>
        <p:txBody>
          <a:bodyPr>
            <a:normAutofit/>
          </a:bodyPr>
          <a:lstStyle/>
          <a:p>
            <a:r>
              <a:rPr lang="cs-CZ" sz="1800" dirty="0"/>
              <a:t>Další Povídkové sbírky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6332B2-40F1-012A-476B-F9388AACB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29733"/>
            <a:ext cx="10178322" cy="5049859"/>
          </a:xfrm>
        </p:spPr>
        <p:txBody>
          <a:bodyPr>
            <a:normAutofit/>
          </a:bodyPr>
          <a:lstStyle/>
          <a:p>
            <a:r>
              <a:rPr lang="cs-CZ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1933 – Se </a:t>
            </a:r>
            <a:r>
              <a:rPr lang="cs-CZ" sz="1800" b="1" i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qa</a:t>
            </a:r>
            <a:r>
              <a:rPr lang="cs-CZ" sz="1800" b="1" i="1" u="sng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ṭ</a:t>
            </a:r>
            <a:r>
              <a:rPr lang="cs-CZ" sz="1800" b="1" i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</a:t>
            </a:r>
            <a:r>
              <a:rPr lang="cs-CZ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b="1" i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chún</a:t>
            </a:r>
            <a:r>
              <a:rPr lang="cs-CZ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ar-SA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سه قطره خون 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povídek,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Tehrán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1933</a:t>
            </a:r>
          </a:p>
          <a:p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Masky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Súratakhá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صورتکها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Dáš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ákol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داش آکل 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(Kubíčková  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Zaní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ke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mardeš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rá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gom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karde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(Kubíčková) – 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زنی که مردش را گم کرده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masochistické tendence v lásce 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Alavíje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chánom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ar-SA" sz="1800" b="1" dirty="0">
                <a:effectLst/>
                <a:latin typeface="Aptos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علویه خانم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pouť karavany do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Mašhadu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Alavíje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1942 - </a:t>
            </a:r>
            <a:r>
              <a:rPr lang="cs-CZ" sz="1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Poslední povídková sbírka: </a:t>
            </a:r>
            <a:r>
              <a:rPr lang="cs-CZ" sz="1800" b="1" u="sng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Sag</a:t>
            </a:r>
            <a:r>
              <a:rPr lang="cs-CZ" sz="1800" b="1" u="sng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-e </a:t>
            </a:r>
            <a:r>
              <a:rPr lang="cs-CZ" sz="1800" b="1" u="sng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velgard</a:t>
            </a:r>
            <a:r>
              <a:rPr lang="cs-CZ" sz="1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ar-SA" sz="1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سگ ولگرد</a:t>
            </a:r>
            <a:r>
              <a:rPr lang="ar-SA" sz="1800" dirty="0">
                <a:solidFill>
                  <a:srgbClr val="0D0D0D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(Zatoulaný pes)  – 8 povídek.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Hádží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aqá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1945 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حاجی آقا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Dlouhá povídka, vyšla nejprve samostatně v časopise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kritika tehdejší perské společnosti, oportunismus, bezskrupulóznosti. 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Túp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morváríd</a:t>
            </a:r>
            <a:r>
              <a:rPr lang="cs-CZ" sz="1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Perleťový </a:t>
            </a:r>
            <a:r>
              <a:rPr lang="cs-CZ" sz="1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kanón) </a:t>
            </a:r>
            <a:r>
              <a:rPr lang="ar-OM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توپ مروارید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jedny z jeho posledních prací, TM - satira, 1947, vyšla teprve těsně před revolucí a i pak byla okamžitě pozastavena.</a:t>
            </a:r>
            <a:endParaRPr lang="cs-CZ" sz="1800" b="1" dirty="0">
              <a:solidFill>
                <a:srgbClr val="0F476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653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21ECCD-44B6-AE9A-2745-3BA5C75E4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BD4DE1-18B0-1DF9-09DC-550D55B89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02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CE36D4-5D30-47DF-8FF4-B0AD9A1EF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100" y="382385"/>
            <a:ext cx="10248900" cy="427240"/>
          </a:xfrm>
        </p:spPr>
        <p:txBody>
          <a:bodyPr>
            <a:normAutofit/>
          </a:bodyPr>
          <a:lstStyle/>
          <a:p>
            <a:r>
              <a:rPr lang="cs-CZ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Negativní dopady šáhovy autokratické vlády, cenzura 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69AFD4-DC2C-4A7A-86FF-9125F9320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100" y="891541"/>
            <a:ext cx="10248900" cy="5739848"/>
          </a:xfrm>
        </p:spPr>
        <p:txBody>
          <a:bodyPr>
            <a:normAutofit/>
          </a:bodyPr>
          <a:lstStyle/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20. let šáhova vláda  autokratické rysy, paranoidní podezřívavosti vůči okolí.  </a:t>
            </a:r>
          </a:p>
          <a:p>
            <a:pPr marL="342900" lvl="0" indent="-342900" rtl="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1927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zakázány veškeré komunistické a socialistické strany</a:t>
            </a:r>
          </a:p>
          <a:p>
            <a:pPr marL="342900" lvl="0" indent="-342900" rtl="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tisk je pod striktní vládní censurou 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1924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 politickou satiru a karikaturu šáha zastřelen básník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Mírzáde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Ešqí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 </a:t>
            </a:r>
          </a:p>
          <a:p>
            <a:pPr marL="714375"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avádění hovorové řeči namísto formální, knižní perštiny.</a:t>
            </a:r>
          </a:p>
          <a:p>
            <a:pPr marL="714375"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sentimentální epická oslava hrdinské minulosti Íránu. </a:t>
            </a:r>
          </a:p>
          <a:p>
            <a:pPr marL="714375" fontAlgn="base"/>
            <a:r>
              <a:rPr lang="cs-CZ" sz="1800" dirty="0">
                <a:effectLst/>
                <a:latin typeface="Times New Roman" panose="02020603050405020304" pitchFamily="18" charset="0"/>
              </a:rPr>
              <a:t>rozvíjí se </a:t>
            </a:r>
            <a:r>
              <a:rPr lang="cs-CZ" sz="1800" b="1" dirty="0">
                <a:effectLst/>
                <a:latin typeface="Times New Roman" panose="02020603050405020304" pitchFamily="18" charset="0"/>
              </a:rPr>
              <a:t>historický román</a:t>
            </a:r>
            <a:r>
              <a:rPr lang="cs-CZ" sz="1800" dirty="0">
                <a:effectLst/>
                <a:latin typeface="Times New Roman" panose="02020603050405020304" pitchFamily="18" charset="0"/>
              </a:rPr>
              <a:t> - velmi populární - témata z předislámské minulosti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vlastenectví, vysoká morálka a ochota ke změnám (v modernizační linii).  </a:t>
            </a:r>
          </a:p>
          <a:p>
            <a:pPr algn="l" rtl="0" fontAlgn="base"/>
            <a:r>
              <a:rPr lang="cs-CZ" sz="1800" b="1" dirty="0">
                <a:latin typeface="Times New Roman" panose="02020603050405020304" pitchFamily="18" charset="0"/>
              </a:rPr>
              <a:t>ve</a:t>
            </a:r>
            <a:r>
              <a:rPr lang="cs-CZ" sz="1800" b="1" i="0" dirty="0">
                <a:effectLst/>
                <a:latin typeface="Times New Roman" panose="02020603050405020304" pitchFamily="18" charset="0"/>
              </a:rPr>
              <a:t> 20. i 30. letech  – silná cenzura </a:t>
            </a:r>
            <a:r>
              <a:rPr lang="cs-CZ" sz="1800" b="0" i="0" dirty="0">
                <a:effectLst/>
                <a:latin typeface="Times New Roman" panose="02020603050405020304" pitchFamily="18" charset="0"/>
              </a:rPr>
              <a:t> </a:t>
            </a:r>
            <a:endParaRPr lang="cs-CZ" sz="1800" b="0" i="0" dirty="0">
              <a:effectLst/>
            </a:endParaRPr>
          </a:p>
          <a:p>
            <a:pPr fontAlgn="base"/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1900–1912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vychází 332 periodik, v letech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1926–1941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to již pouhých 50.  </a:t>
            </a:r>
            <a:r>
              <a:rPr lang="cs-CZ" sz="1800" b="0" i="0" dirty="0">
                <a:effectLst/>
                <a:latin typeface="Times New Roman" panose="02020603050405020304" pitchFamily="18" charset="0"/>
              </a:rPr>
              <a:t>  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Times New Roman" panose="02020603050405020304" pitchFamily="18" charset="0"/>
              </a:rPr>
              <a:t> - autoři – únik do literárních společností  </a:t>
            </a:r>
            <a:r>
              <a:rPr lang="fa-IR" sz="1800" b="0" i="0" dirty="0">
                <a:effectLst/>
                <a:latin typeface="Times New Roman" panose="02020603050405020304" pitchFamily="18" charset="0"/>
              </a:rPr>
              <a:t>انجمن ادبی </a:t>
            </a:r>
            <a:r>
              <a:rPr lang="cs-CZ" sz="1800" b="0" i="0" dirty="0">
                <a:effectLst/>
                <a:latin typeface="Times New Roman" panose="02020603050405020304" pitchFamily="18" charset="0"/>
              </a:rPr>
              <a:t> - diskuze o poezii i prozaickém stylu  </a:t>
            </a:r>
            <a:endParaRPr lang="cs-CZ" sz="1800" b="0" i="0" dirty="0">
              <a:effectLst/>
              <a:latin typeface="Symbol" panose="05050102010706020507" pitchFamily="18" charset="2"/>
            </a:endParaRPr>
          </a:p>
          <a:p>
            <a:pPr algn="l" rtl="0" fontAlgn="base"/>
            <a:r>
              <a:rPr lang="cs-CZ" sz="1800" dirty="0">
                <a:latin typeface="Times New Roman" panose="02020603050405020304" pitchFamily="18" charset="0"/>
              </a:rPr>
              <a:t>Výrazné a nové téma: </a:t>
            </a:r>
            <a:r>
              <a:rPr lang="cs-CZ" sz="1800" b="0" i="0" dirty="0">
                <a:effectLst/>
                <a:latin typeface="Times New Roman" panose="02020603050405020304" pitchFamily="18" charset="0"/>
              </a:rPr>
              <a:t>– </a:t>
            </a:r>
            <a:r>
              <a:rPr lang="cs-CZ" sz="1800" b="1" i="0" dirty="0">
                <a:effectLst/>
                <a:latin typeface="Times New Roman" panose="02020603050405020304" pitchFamily="18" charset="0"/>
              </a:rPr>
              <a:t>žena</a:t>
            </a:r>
            <a:r>
              <a:rPr lang="cs-CZ" sz="1800" b="0" i="0" dirty="0">
                <a:effectLst/>
                <a:latin typeface="Times New Roman" panose="02020603050405020304" pitchFamily="18" charset="0"/>
              </a:rPr>
              <a:t> – oběť</a:t>
            </a:r>
          </a:p>
          <a:p>
            <a:pPr marL="0" lvl="0" indent="0" fontAlgn="base">
              <a:buSzPts val="100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  témata související s „nevhodnou morálkou“ (alkoholismus, drogy a hráčská vášeň, prostituce) 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Hl. tvorba, která prezentuje šáha jako progresivního tvůrce nového, silného Íránu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8437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3EB050-3865-7B91-2924-1DB6E71CD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/>
          </a:bodyPr>
          <a:lstStyle/>
          <a:p>
            <a:r>
              <a:rPr lang="cs-CZ" sz="2400" dirty="0"/>
              <a:t>Nacionalismus 30. let a návrat k „perské kultuře“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E6330E-78B3-E985-25D1-49252B8E0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077687"/>
            <a:ext cx="10178322" cy="55190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➤ ve 30. letech vrcholí nacionalistická politika </a:t>
            </a:r>
            <a:r>
              <a:rPr lang="cs-CZ" dirty="0" err="1"/>
              <a:t>Rezá</a:t>
            </a:r>
            <a:r>
              <a:rPr lang="cs-CZ" dirty="0"/>
              <a:t> Šáha, která zdůrazňuje návrat k čistě perským kulturním zdrojům</a:t>
            </a:r>
          </a:p>
          <a:p>
            <a:pPr marL="0" indent="0">
              <a:buNone/>
            </a:pPr>
            <a:r>
              <a:rPr lang="cs-CZ" dirty="0"/>
              <a:t>➤ v centru pozornosti stojí předislámské vlastenectví a glorifikace </a:t>
            </a:r>
            <a:r>
              <a:rPr lang="cs-CZ" dirty="0" err="1"/>
              <a:t>achajmenovského</a:t>
            </a:r>
            <a:r>
              <a:rPr lang="cs-CZ" dirty="0"/>
              <a:t> a </a:t>
            </a:r>
            <a:r>
              <a:rPr lang="cs-CZ" dirty="0" err="1"/>
              <a:t>sásánovského</a:t>
            </a:r>
            <a:r>
              <a:rPr lang="cs-CZ" dirty="0"/>
              <a:t> období, postupné oslabování vlivu šíitského duchovenstva ve společnosti</a:t>
            </a:r>
          </a:p>
          <a:p>
            <a:pPr marL="0" indent="0">
              <a:buNone/>
            </a:pPr>
            <a:r>
              <a:rPr lang="cs-CZ" dirty="0"/>
              <a:t>➤ vědci i spisovatelé se snaží dokazovat negativní dopad „islámské“ nadvlády na čistotu perského jazyka ➤ cílem je potlačit dlouhodobou dominanci islámských prvků v kolektivní paměti národa</a:t>
            </a:r>
          </a:p>
          <a:p>
            <a:pPr marL="0" indent="0">
              <a:buNone/>
            </a:pPr>
            <a:r>
              <a:rPr lang="cs-CZ" dirty="0"/>
              <a:t>➤ šáh zároveň využívá předislámskou minulost k legitimizaci své vlády a zdůrazňuje „perský“ původ dynastie </a:t>
            </a:r>
            <a:r>
              <a:rPr lang="cs-CZ" dirty="0" err="1"/>
              <a:t>Pahlaví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➤ dochází k systematické podpoře folkloru, tradic a lidové kultury jako zdroje národní identity</a:t>
            </a:r>
          </a:p>
          <a:p>
            <a:pPr marL="0" indent="0">
              <a:buNone/>
            </a:pPr>
            <a:r>
              <a:rPr lang="cs-CZ" dirty="0"/>
              <a:t>➤ roku 1937 vzniká </a:t>
            </a:r>
            <a:r>
              <a:rPr lang="cs-CZ" b="1" dirty="0"/>
              <a:t>Národopisné muzeum v Teheránu </a:t>
            </a:r>
            <a:r>
              <a:rPr lang="cs-CZ" dirty="0"/>
              <a:t>a stát podporuje sběr lidových písní, pověstí a zvyků</a:t>
            </a:r>
          </a:p>
          <a:p>
            <a:pPr marL="0" indent="0">
              <a:buNone/>
            </a:pPr>
            <a:r>
              <a:rPr lang="cs-CZ" dirty="0"/>
              <a:t>➤ </a:t>
            </a:r>
            <a:r>
              <a:rPr lang="cs-CZ" dirty="0" err="1"/>
              <a:t>Sádeq</a:t>
            </a:r>
            <a:r>
              <a:rPr lang="cs-CZ" dirty="0"/>
              <a:t> </a:t>
            </a:r>
            <a:r>
              <a:rPr lang="cs-CZ" dirty="0" err="1"/>
              <a:t>Hedájat</a:t>
            </a:r>
            <a:r>
              <a:rPr lang="cs-CZ" dirty="0"/>
              <a:t> se zapojuje studií </a:t>
            </a:r>
            <a:r>
              <a:rPr lang="ar-OM" dirty="0"/>
              <a:t>نیرنگستان, </a:t>
            </a:r>
            <a:r>
              <a:rPr lang="cs-CZ" dirty="0"/>
              <a:t>v níž zkoumá lidové zvyky a jejich předislámské kořeny</a:t>
            </a:r>
          </a:p>
          <a:p>
            <a:pPr marL="0" indent="0">
              <a:buNone/>
            </a:pPr>
            <a:r>
              <a:rPr lang="cs-CZ" dirty="0"/>
              <a:t>➤ ve svých textech (např. Folklor já </a:t>
            </a:r>
            <a:r>
              <a:rPr lang="cs-CZ" dirty="0" err="1"/>
              <a:t>farhang</a:t>
            </a:r>
            <a:r>
              <a:rPr lang="cs-CZ" dirty="0"/>
              <a:t>-e </a:t>
            </a:r>
            <a:r>
              <a:rPr lang="cs-CZ" dirty="0" err="1"/>
              <a:t>túde</a:t>
            </a:r>
            <a:r>
              <a:rPr lang="cs-CZ" dirty="0"/>
              <a:t> </a:t>
            </a:r>
            <a:r>
              <a:rPr lang="ar-OM" dirty="0"/>
              <a:t>فلکر يا فرهنگ توده) </a:t>
            </a:r>
            <a:r>
              <a:rPr lang="cs-CZ" dirty="0"/>
              <a:t>přispívá k definování lidové kultury jako základu národa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9046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9E391-2AD5-D1C7-62E6-B2A6F9AC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39966"/>
          </a:xfrm>
        </p:spPr>
        <p:txBody>
          <a:bodyPr>
            <a:normAutofit fontScale="90000"/>
          </a:bodyPr>
          <a:lstStyle/>
          <a:p>
            <a:r>
              <a:rPr lang="cs-CZ" dirty="0"/>
              <a:t>Purifikace perštiny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5B0A37-B72B-9CA2-B673-775AFA6A0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00647"/>
            <a:ext cx="6684008" cy="5396096"/>
          </a:xfrm>
        </p:spPr>
        <p:txBody>
          <a:bodyPr>
            <a:normAutofit/>
          </a:bodyPr>
          <a:lstStyle/>
          <a:p>
            <a:pPr marL="342900" indent="-342900" fontAlgn="base">
              <a:buFont typeface="Times New Roman" panose="02020603050405020304" pitchFamily="18" charset="0"/>
              <a:buChar char="-"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1935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Akademie věd </a:t>
            </a:r>
            <a:r>
              <a:rPr lang="fa-I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فرهنگستان ایران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 dnes </a:t>
            </a:r>
            <a:r>
              <a:rPr lang="fa-I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فرهنگستان زبان و ادب فارسی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/>
            <a:r>
              <a:rPr lang="cs-CZ" dirty="0"/>
              <a:t>vznikala nová slova, například slučováním podstatných jmen a sloves (</a:t>
            </a:r>
            <a:r>
              <a:rPr lang="cs-CZ" b="1" i="1" dirty="0" err="1"/>
              <a:t>chabarnegár</a:t>
            </a:r>
            <a:r>
              <a:rPr lang="cs-CZ" i="1" dirty="0"/>
              <a:t> </a:t>
            </a:r>
            <a:r>
              <a:rPr lang="ar-SA" i="1" dirty="0"/>
              <a:t>خبرنگار </a:t>
            </a:r>
            <a:r>
              <a:rPr lang="cs-CZ" dirty="0"/>
              <a:t>(novinář), </a:t>
            </a:r>
            <a:r>
              <a:rPr lang="cs-CZ" b="1" i="1" dirty="0" err="1"/>
              <a:t>chabargozárí</a:t>
            </a:r>
            <a:r>
              <a:rPr lang="cs-CZ" i="1" dirty="0"/>
              <a:t> </a:t>
            </a:r>
            <a:r>
              <a:rPr lang="ar-SA" i="1" dirty="0"/>
              <a:t>خبرگزاری </a:t>
            </a:r>
            <a:r>
              <a:rPr lang="cs-CZ" dirty="0"/>
              <a:t>(tisková agentura), apod.)</a:t>
            </a:r>
          </a:p>
          <a:p>
            <a:pPr marL="342900" lvl="0" indent="-342900" rtl="0" fontAlgn="base">
              <a:buFont typeface="Times New Roman" panose="02020603050405020304" pitchFamily="18" charset="0"/>
              <a:buChar char="-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výpůjčky z evropských/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neevrop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jazyků</a:t>
            </a: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ještě ze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semito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/turkických jazyků: </a:t>
            </a: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قانون اساسی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ar-SA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مشروطه 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ar-SA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اقلیت</a:t>
            </a:r>
            <a:r>
              <a:rPr lang="ar-SA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ar-SA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اکثریت 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fontAlgn="base">
              <a:buFont typeface="Times New Roman" panose="02020603050405020304" pitchFamily="18" charset="0"/>
              <a:buChar char="-"/>
            </a:pPr>
            <a:r>
              <a:rPr lang="cs-CZ" dirty="0"/>
              <a:t>docházelo k posunu významu u dříve používaných persko-arabských slov, např. </a:t>
            </a:r>
            <a:r>
              <a:rPr lang="cs-CZ" b="1" i="1" dirty="0" err="1"/>
              <a:t>mellat</a:t>
            </a:r>
            <a:r>
              <a:rPr lang="cs-CZ" b="1" i="1" dirty="0"/>
              <a:t> </a:t>
            </a:r>
            <a:r>
              <a:rPr lang="ar-SA" b="1" i="1" dirty="0"/>
              <a:t>ملت</a:t>
            </a:r>
            <a:r>
              <a:rPr lang="ar-SA" i="1" dirty="0"/>
              <a:t> </a:t>
            </a:r>
            <a:r>
              <a:rPr lang="cs-CZ" dirty="0"/>
              <a:t>(dříve náboženská menšina, dnes národ), </a:t>
            </a:r>
            <a:r>
              <a:rPr lang="cs-CZ" b="1" i="1" dirty="0" err="1"/>
              <a:t>rúznáme</a:t>
            </a:r>
            <a:r>
              <a:rPr lang="cs-CZ" i="1" dirty="0"/>
              <a:t> </a:t>
            </a:r>
            <a:r>
              <a:rPr lang="ar-SA" i="1" dirty="0"/>
              <a:t>روزنامه </a:t>
            </a:r>
            <a:r>
              <a:rPr lang="cs-CZ" dirty="0"/>
              <a:t>(dříve oficiální diář, dnes noviny)</a:t>
            </a:r>
            <a:r>
              <a:rPr lang="ar-SA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3707D73-F21B-B100-EA3F-B23CAA8C0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814" y="261257"/>
            <a:ext cx="4063999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61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A77D789-9DE0-43A3-B196-F13CFECFA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D8B35E-4257-408C-86F9-72510C807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sz="32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Literární modernizace</a:t>
            </a:r>
            <a:br>
              <a:rPr lang="cs-CZ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3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BC648B-BC3C-4674-B1FD-2F9F1C6D7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826F4A-7F6D-4F86-93BD-840E056F8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554480"/>
            <a:ext cx="7155939" cy="5189219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buNone/>
            </a:pPr>
            <a:r>
              <a:rPr lang="cs-CZ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800" b="1" i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Jekí</a:t>
            </a:r>
            <a:r>
              <a:rPr lang="cs-CZ" sz="1800" b="1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búd</a:t>
            </a:r>
            <a:r>
              <a:rPr lang="cs-CZ" sz="1800" b="1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jekí</a:t>
            </a:r>
            <a:r>
              <a:rPr lang="cs-CZ" sz="1800" b="1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nabúd</a:t>
            </a:r>
            <a:r>
              <a:rPr lang="cs-C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 </a:t>
            </a:r>
            <a:r>
              <a:rPr lang="cs-CZ" sz="1800" b="1" i="1" dirty="0" err="1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Af</a:t>
            </a:r>
            <a:r>
              <a:rPr lang="cs-CZ" sz="1800" b="1" i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sáne</a:t>
            </a:r>
            <a:r>
              <a:rPr lang="cs-C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 fontAlgn="base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obě díla 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tendence k jednoduššímu výrazu i stylu </a:t>
            </a:r>
          </a:p>
          <a:p>
            <a:pPr marL="342900" lvl="0" indent="-342900" fontAlgn="base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předmluvy obou děl - manifesty literární moderny.  </a:t>
            </a:r>
          </a:p>
          <a:p>
            <a:pPr marL="114300" lvl="0" indent="0" fontAlgn="base">
              <a:lnSpc>
                <a:spcPct val="100000"/>
              </a:lnSpc>
              <a:buNone/>
            </a:pPr>
            <a:r>
              <a:rPr lang="cs-CZ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Řeší se zásadní otázka perské literatury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próza v per. literatuře </a:t>
            </a:r>
          </a:p>
          <a:p>
            <a:pPr marL="342900" lvl="0" indent="-342900" rtl="0" fontAlgn="base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měsíčník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Armaghán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ارمغان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 </a:t>
            </a:r>
          </a:p>
          <a:p>
            <a:pPr marL="342900" lvl="0" indent="-342900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založen r.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1919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Vahídem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Dastgerdím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وحید دستگردی 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(1879-1942)</a:t>
            </a:r>
          </a:p>
          <a:p>
            <a:pPr marL="342900" lvl="0" indent="-342900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انگلیس پر تدلیس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روس منحوس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5295" indent="0" fontAlgn="base">
              <a:lnSpc>
                <a:spcPct val="10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časopis se stal fórem pro přední básníky a spisovatele té doby</a:t>
            </a:r>
          </a:p>
          <a:p>
            <a:pPr marL="342900" lvl="0" indent="-342900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přesah od literatury až po vědu, medicínu, techniku. </a:t>
            </a:r>
          </a:p>
          <a:p>
            <a:pPr marL="342900" lvl="0" indent="-342900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Nechával prostor i mladým začínajícím autorům.</a:t>
            </a:r>
          </a:p>
          <a:p>
            <a:pPr marL="342900" lvl="0" indent="-342900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vycházel až do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1979</a:t>
            </a:r>
          </a:p>
          <a:p>
            <a:pPr>
              <a:lnSpc>
                <a:spcPct val="100000"/>
              </a:lnSpc>
            </a:pPr>
            <a:endParaRPr lang="cs-CZ" sz="1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3EFC4D-0CA3-2A49-FAC9-8DF255735C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2343"/>
          <a:stretch>
            <a:fillRect/>
          </a:stretch>
        </p:blipFill>
        <p:spPr>
          <a:xfrm>
            <a:off x="7389812" y="10"/>
            <a:ext cx="4802188" cy="6857990"/>
          </a:xfrm>
          <a:custGeom>
            <a:avLst/>
            <a:gdLst/>
            <a:ahLst/>
            <a:cxnLst/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3439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 rtlCol="0">
            <a:normAutofit fontScale="90000"/>
          </a:bodyPr>
          <a:lstStyle/>
          <a:p>
            <a:r>
              <a:rPr lang="cs-CZ" sz="2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Mohammad Alí </a:t>
            </a:r>
            <a:r>
              <a:rPr lang="cs-CZ" sz="2800" b="1" u="sng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Džamálzáde</a:t>
            </a:r>
            <a:r>
              <a:rPr lang="cs-CZ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cs-CZ" sz="2800" dirty="0">
                <a:solidFill>
                  <a:schemeClr val="bg1"/>
                </a:solidFill>
                <a:effectLst/>
                <a:highlight>
                  <a:srgbClr val="00008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1892-1997).</a:t>
            </a:r>
            <a:r>
              <a:rPr lang="cs-CZ" sz="2800" b="1" dirty="0">
                <a:solidFill>
                  <a:schemeClr val="bg1"/>
                </a:solidFill>
                <a:effectLst/>
                <a:highlight>
                  <a:srgbClr val="00008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سید محمدعلی جمال‌زاده</a:t>
            </a:r>
            <a:br>
              <a:rPr lang="cs-CZ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" sz="2800" dirty="0">
              <a:solidFill>
                <a:schemeClr val="bg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 rtlCol="0">
            <a:normAutofit/>
          </a:bodyPr>
          <a:lstStyle/>
          <a:p>
            <a:pPr rtl="0"/>
            <a:r>
              <a:rPr lang="cs" dirty="0">
                <a:solidFill>
                  <a:schemeClr val="tx1"/>
                </a:solidFill>
              </a:rPr>
              <a:t>Sit Dolor Amet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B8001A3-435B-4BFA-89F0-ADC752BF0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351" y="561262"/>
            <a:ext cx="4263320" cy="607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9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45B40F-9464-4786-8890-2FBE4B3B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426720"/>
            <a:ext cx="3185161" cy="396240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1EAB31-0DC6-42E8-BABA-8DAAD4C2F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822960"/>
            <a:ext cx="6888330" cy="5862319"/>
          </a:xfrm>
        </p:spPr>
        <p:txBody>
          <a:bodyPr>
            <a:normAutofit fontScale="70000" lnSpcReduction="20000"/>
          </a:bodyPr>
          <a:lstStyle/>
          <a:p>
            <a:pPr marL="342900" lvl="0" indent="-342900" rtl="0">
              <a:buFont typeface="Wingdings" panose="05000000000000000000" pitchFamily="2" charset="2"/>
              <a:buChar char="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Narodil se v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Esfahánu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zemřel v Ženevě.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یکی بود یکی نبود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-  </a:t>
            </a: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první povídkové dílo v perské literatuře.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mezník ve vývoji literatury (idiomy, hovorový jazyk, kritický pohled na perskou společnost)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Život: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otec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klerik konstituční éry, radikální reformní duchovní –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Sajjed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Džamáloddín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Vá´ez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 smrti otce -) Bejrút -) Francie, právo. Oženil se se spolužačkou, Francouzskou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Berlín:  připojil se zde ke skupině íránských exulantů z různých zemí, spolu-formoval   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Komité-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melijún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-e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rāní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a-IR" dirty="0">
                <a:hlinkClick r:id="rId2" tooltip="کمیته ملّیّون (صفحه وجود ندارد)"/>
              </a:rPr>
              <a:t>کمیته </a:t>
            </a:r>
            <a:r>
              <a:rPr lang="fa-IR" dirty="0" err="1">
                <a:hlinkClick r:id="rId2" tooltip="کمیته ملّیّون (صفحه وجود ندارد)"/>
              </a:rPr>
              <a:t>ملّیّون</a:t>
            </a:r>
            <a:r>
              <a:rPr lang="fa-IR" dirty="0">
                <a:hlinkClick r:id="rId2" tooltip="کمیته ملّیّون (صفحه وجود ندارد)"/>
              </a:rPr>
              <a:t> </a:t>
            </a:r>
            <a:r>
              <a:rPr lang="cs-CZ" dirty="0"/>
              <a:t>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zal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1915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a-IR" dirty="0"/>
              <a:t>سید حسن </a:t>
            </a:r>
            <a:r>
              <a:rPr lang="fa-IR" dirty="0" err="1"/>
              <a:t>تقی‌زاده</a:t>
            </a:r>
            <a:r>
              <a:rPr lang="cs-CZ" dirty="0"/>
              <a:t>   </a:t>
            </a:r>
            <a:r>
              <a:rPr lang="cs-CZ" b="1" dirty="0" err="1"/>
              <a:t>Sajjed</a:t>
            </a:r>
            <a:r>
              <a:rPr lang="cs-CZ" b="1" dirty="0"/>
              <a:t> Hasan </a:t>
            </a:r>
            <a:r>
              <a:rPr lang="cs-CZ" b="1" dirty="0" err="1"/>
              <a:t>Taqízáde</a:t>
            </a:r>
            <a:r>
              <a:rPr lang="cs-CZ" dirty="0"/>
              <a:t> (1878-1970) – z Tabrízu,  </a:t>
            </a:r>
          </a:p>
          <a:p>
            <a:pPr fontAlgn="base"/>
            <a:r>
              <a:rPr lang="cs-CZ" dirty="0"/>
              <a:t>velmi vlivný a významný politik a diplomat  </a:t>
            </a:r>
          </a:p>
          <a:p>
            <a:pPr fontAlgn="base"/>
            <a:r>
              <a:rPr lang="cs-CZ" dirty="0"/>
              <a:t>v Berlíně zakladatel Komité-je </a:t>
            </a:r>
            <a:r>
              <a:rPr lang="cs-CZ" dirty="0" err="1"/>
              <a:t>írán</a:t>
            </a:r>
            <a:r>
              <a:rPr lang="cs-CZ" dirty="0"/>
              <a:t>, </a:t>
            </a:r>
            <a:r>
              <a:rPr lang="cs-CZ" dirty="0" err="1"/>
              <a:t>Káve</a:t>
            </a:r>
            <a:r>
              <a:rPr lang="cs-CZ" dirty="0"/>
              <a:t>,  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34DB474-4E7C-4368-8627-532EFEBF5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858" y="142241"/>
            <a:ext cx="6694714" cy="680720"/>
          </a:xfrm>
        </p:spPr>
        <p:txBody>
          <a:bodyPr>
            <a:normAutofit fontScale="92500" lnSpcReduction="10000"/>
          </a:bodyPr>
          <a:lstStyle/>
          <a:p>
            <a:r>
              <a:rPr lang="ar-OM" sz="3600" dirty="0">
                <a:solidFill>
                  <a:srgbClr val="FF0000"/>
                </a:solidFill>
                <a:latin typeface="Abadi" panose="020B0604020104020204" pitchFamily="34" charset="-18"/>
              </a:rPr>
              <a:t>زندگینامه</a:t>
            </a:r>
            <a:r>
              <a:rPr lang="ar-OM" sz="3600" dirty="0"/>
              <a:t> زندگینامه زندگینامه زندگینامه </a:t>
            </a:r>
            <a:endParaRPr lang="cs-CZ" sz="3600" dirty="0"/>
          </a:p>
        </p:txBody>
      </p:sp>
      <p:pic>
        <p:nvPicPr>
          <p:cNvPr id="12" name="Obrázek 11" descr="Obsah obrázku portrét, Lidská tvář, skica, oblečení&#10;&#10;Popis byl vytvořen automaticky">
            <a:extLst>
              <a:ext uri="{FF2B5EF4-FFF2-40B4-BE49-F238E27FC236}">
                <a16:creationId xmlns:a16="http://schemas.microsoft.com/office/drawing/2014/main" id="{B586D449-D944-E77D-AA60-BC3471F37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26" y="142239"/>
            <a:ext cx="3611574" cy="477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51526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1928</TotalTime>
  <Words>4021</Words>
  <Application>Microsoft Office PowerPoint</Application>
  <PresentationFormat>Širokoúhlá obrazovka</PresentationFormat>
  <Paragraphs>280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7" baseType="lpstr">
      <vt:lpstr>Abadi</vt:lpstr>
      <vt:lpstr>Aptos</vt:lpstr>
      <vt:lpstr>Arial</vt:lpstr>
      <vt:lpstr>Bookman Old Style</vt:lpstr>
      <vt:lpstr>Calibri</vt:lpstr>
      <vt:lpstr>Cambria</vt:lpstr>
      <vt:lpstr>Cambria Math</vt:lpstr>
      <vt:lpstr>Gill Sans MT</vt:lpstr>
      <vt:lpstr>Impact</vt:lpstr>
      <vt:lpstr>Symbol</vt:lpstr>
      <vt:lpstr>Times New Roman</vt:lpstr>
      <vt:lpstr>Wingdings</vt:lpstr>
      <vt:lpstr>Odznáček</vt:lpstr>
      <vt:lpstr>Literatura 1. období Pahlaví</vt:lpstr>
      <vt:lpstr>Prezentace aplikace PowerPoint</vt:lpstr>
      <vt:lpstr> Rezá Šáh – nástup k moci a modernizace    1.období Pahlaví عصر پهلوی اول </vt:lpstr>
      <vt:lpstr>Negativní dopady šáhovy autokratické vlády, cenzura </vt:lpstr>
      <vt:lpstr>Nacionalismus 30. let a návrat k „perské kultuře“</vt:lpstr>
      <vt:lpstr>Purifikace perštiny</vt:lpstr>
      <vt:lpstr>Literární modernizace </vt:lpstr>
      <vt:lpstr>Mohammad Alí Džamálzáde (1892-1997).  سید محمدعلی جمال‌زاده </vt:lpstr>
      <vt:lpstr>Prezentace aplikace PowerPoint</vt:lpstr>
      <vt:lpstr>očitý svědek genocidy</vt:lpstr>
      <vt:lpstr>Káve (1916–1922) کاوه</vt:lpstr>
      <vt:lpstr> Džamálzáde – život v cizině </vt:lpstr>
      <vt:lpstr>Džamálzáde – jazyk a tvorba </vt:lpstr>
      <vt:lpstr>Prezentace aplikace PowerPoint</vt:lpstr>
      <vt:lpstr>Tématika D. děl </vt:lpstr>
      <vt:lpstr>Bylo nebylo 1921</vt:lpstr>
      <vt:lpstr>Prezentace aplikace PowerPoint</vt:lpstr>
      <vt:lpstr>Prezentace aplikace PowerPoint</vt:lpstr>
      <vt:lpstr>Fársí šekar astفارسی شکر است  </vt:lpstr>
      <vt:lpstr>دوستی خاله‌خرسه </vt:lpstr>
      <vt:lpstr>Další díla</vt:lpstr>
      <vt:lpstr>         Pláň zmrtvýchvstání,  صحرای محشر, 1947 </vt:lpstr>
      <vt:lpstr> راه‌آب‌نامه Kniha o strouze (odvodnění, spor o strouhu), 1948 </vt:lpstr>
      <vt:lpstr>Prezentace aplikace PowerPoint</vt:lpstr>
      <vt:lpstr>Sádeq Hedájat</vt:lpstr>
      <vt:lpstr>Sádeq Hedájat (صادق هدایت (1903 - 1951  </vt:lpstr>
      <vt:lpstr>Esej „Marg“ - 1927</vt:lpstr>
      <vt:lpstr>Slepá sova  - Búf-e kúr </vt:lpstr>
      <vt:lpstr>Prezentace aplikace PowerPoint</vt:lpstr>
      <vt:lpstr>Prezentace aplikace PowerPoint</vt:lpstr>
      <vt:lpstr>Hedájat – zakladatel tradice literární kritiky v Íránu.    </vt:lpstr>
      <vt:lpstr>Povídkové sbírky:   </vt:lpstr>
      <vt:lpstr>Další Povídkové sbírky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Sádeq Hedájat Mohammad Džamalzáde</dc:title>
  <dc:creator>Zuzana Kříhová</dc:creator>
  <cp:lastModifiedBy>Zuzana Kříhová</cp:lastModifiedBy>
  <cp:revision>1</cp:revision>
  <dcterms:created xsi:type="dcterms:W3CDTF">2024-04-21T13:59:17Z</dcterms:created>
  <dcterms:modified xsi:type="dcterms:W3CDTF">2026-03-26T06:56:33Z</dcterms:modified>
</cp:coreProperties>
</file>