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4"/>
  </p:handoutMasterIdLst>
  <p:sldIdLst>
    <p:sldId id="265" r:id="rId2"/>
    <p:sldId id="335" r:id="rId3"/>
    <p:sldId id="420" r:id="rId4"/>
    <p:sldId id="408" r:id="rId5"/>
    <p:sldId id="409" r:id="rId6"/>
    <p:sldId id="410" r:id="rId7"/>
    <p:sldId id="411" r:id="rId8"/>
    <p:sldId id="412" r:id="rId9"/>
    <p:sldId id="413" r:id="rId10"/>
    <p:sldId id="414" r:id="rId11"/>
    <p:sldId id="415" r:id="rId12"/>
    <p:sldId id="319" r:id="rId13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F000C-EF45-45F5-BE4D-E74D73200378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0EF10-A849-4F43-BFA4-5FC22B5F2B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173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STI</a:t>
            </a:r>
            <a:r>
              <a:rPr lang="cs-CZ" dirty="0" smtClean="0"/>
              <a:t>: spolupráce v kabině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taylor</a:t>
            </a:r>
            <a:r>
              <a:rPr lang="cs-CZ" dirty="0" smtClean="0"/>
              <a:t>: diversity in business – feedback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88293" y="1869310"/>
            <a:ext cx="10473873" cy="476298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76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anticipace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88293" y="1869310"/>
            <a:ext cx="10473873" cy="476298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Co a na základě čeho lze anticipovat?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08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</a:t>
            </a:r>
            <a:r>
              <a:rPr lang="cs-CZ" dirty="0" smtClean="0"/>
              <a:t> – opětovné tlumočení </a:t>
            </a:r>
            <a:r>
              <a:rPr lang="cs-CZ" dirty="0" err="1" smtClean="0"/>
              <a:t>Blooma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83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vás dnes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/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spolupráce v kabině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trénink tlumočnické výdrže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anticipace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2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vás dnes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/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err="1" smtClean="0"/>
              <a:t>Taylor</a:t>
            </a:r>
            <a:r>
              <a:rPr lang="cs-CZ" sz="3600" dirty="0" smtClean="0"/>
              <a:t>: diversity in business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err="1" smtClean="0"/>
              <a:t>Keefe</a:t>
            </a:r>
            <a:r>
              <a:rPr lang="cs-CZ" sz="3600" dirty="0" smtClean="0"/>
              <a:t>: média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26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v kabině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/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Na čem všem se s kolegou v kabině před začátkem tlumočení domluvit?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S čím vším můžete kolegovi při tlumočení pomoci?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Jak to udělat, abyste skutečně pomohli (a ne komplikovali život)?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0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aklimatizace v nové v kabině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/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Co všechno potřebujete vědět?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73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taylor</a:t>
            </a:r>
            <a:r>
              <a:rPr lang="cs-CZ" dirty="0" smtClean="0"/>
              <a:t>: diversity in business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88294" y="1869310"/>
            <a:ext cx="10191740" cy="4762983"/>
          </a:xfrm>
          <a:prstGeom prst="rect">
            <a:avLst/>
          </a:prstGeom>
        </p:spPr>
        <p:txBody>
          <a:bodyPr vert="horz" lIns="45720" tIns="45720" rIns="4572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v publiku členové vlády a zástupci neziskových organizací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hovořil </a:t>
            </a:r>
            <a:r>
              <a:rPr lang="cs-CZ" sz="3600" dirty="0"/>
              <a:t>odpoledne → </a:t>
            </a:r>
            <a:r>
              <a:rPr lang="cs-CZ" sz="3600" dirty="0" smtClean="0"/>
              <a:t>na začátku odkazuje na dopolední část programu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/>
              <a:t>diversity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err="1" smtClean="0"/>
              <a:t>affirmative</a:t>
            </a:r>
            <a:r>
              <a:rPr lang="cs-CZ" sz="3600" dirty="0" smtClean="0"/>
              <a:t> </a:t>
            </a:r>
            <a:r>
              <a:rPr lang="cs-CZ" sz="3600" dirty="0" err="1" smtClean="0"/>
              <a:t>action</a:t>
            </a:r>
            <a:endParaRPr lang="cs-CZ" sz="3600" dirty="0" smtClean="0"/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err="1" smtClean="0"/>
              <a:t>turnover</a:t>
            </a: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95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taylor</a:t>
            </a:r>
            <a:r>
              <a:rPr lang="cs-CZ" dirty="0" smtClean="0"/>
              <a:t>: diversity in business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88294" y="1869310"/>
            <a:ext cx="10191740" cy="476298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20 minut = každý 10 minut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domluvte se v kabině na spolupráci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zaměřte se na anticipaci</a:t>
            </a:r>
          </a:p>
          <a:p>
            <a:pPr marL="0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04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taylor</a:t>
            </a:r>
            <a:r>
              <a:rPr lang="cs-CZ" dirty="0" smtClean="0"/>
              <a:t>: diversity in business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88293" y="1869310"/>
            <a:ext cx="10473873" cy="476298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Kdy jste začali pociťovat únavu?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Bylo pro vás jednodušší tlumočit jako první, nebo jako druhý?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J</a:t>
            </a:r>
            <a:r>
              <a:rPr lang="cs-CZ" sz="3600" dirty="0" smtClean="0"/>
              <a:t>ak probíhala spolupráce v kabině?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Co fungovalo?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Co zlepšit?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49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2100</TotalTime>
  <Words>189</Words>
  <Application>Microsoft Office PowerPoint</Application>
  <PresentationFormat>Širokoúhlá obrazovka</PresentationFormat>
  <Paragraphs>40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Tw Cen MT</vt:lpstr>
      <vt:lpstr>Tw Cen MT Condensed</vt:lpstr>
      <vt:lpstr>Wingdings 3</vt:lpstr>
      <vt:lpstr>Integrál</vt:lpstr>
      <vt:lpstr>STI: spolupráce v kabině</vt:lpstr>
      <vt:lpstr>DÚ – opětovné tlumočení Blooma?</vt:lpstr>
      <vt:lpstr>co vás dnes čeká</vt:lpstr>
      <vt:lpstr>co vás dnes čeká</vt:lpstr>
      <vt:lpstr>spolupráce v kabině</vt:lpstr>
      <vt:lpstr>aklimatizace v nové v kabině</vt:lpstr>
      <vt:lpstr>taylor: diversity in business</vt:lpstr>
      <vt:lpstr>taylor: diversity in business</vt:lpstr>
      <vt:lpstr>taylor: diversity in business – debriefing</vt:lpstr>
      <vt:lpstr>taylor: diversity in business – feedback</vt:lpstr>
      <vt:lpstr>anticipace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149</cp:revision>
  <cp:lastPrinted>2020-02-24T11:22:20Z</cp:lastPrinted>
  <dcterms:created xsi:type="dcterms:W3CDTF">2019-03-09T16:29:07Z</dcterms:created>
  <dcterms:modified xsi:type="dcterms:W3CDTF">2020-03-10T09:58:35Z</dcterms:modified>
</cp:coreProperties>
</file>