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říkají?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15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8674" y="341285"/>
            <a:ext cx="3858977" cy="483578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33749" y="5368834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70C0"/>
                </a:solidFill>
              </a:rPr>
              <a:t>Ten citron není dobrý.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6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MINIDIALOGY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A:</a:t>
            </a:r>
            <a:r>
              <a:rPr lang="cs-CZ" sz="2400" dirty="0" smtClean="0"/>
              <a:t> Co je to?</a:t>
            </a:r>
          </a:p>
          <a:p>
            <a:pPr marL="0" indent="0">
              <a:buNone/>
            </a:pPr>
            <a:r>
              <a:rPr lang="cs-CZ" sz="2400" b="1" dirty="0" smtClean="0"/>
              <a:t>B:</a:t>
            </a:r>
            <a:r>
              <a:rPr lang="cs-CZ" sz="2400" dirty="0" smtClean="0"/>
              <a:t> To je salát.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A: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B0F0"/>
                </a:solidFill>
              </a:rPr>
              <a:t>Jaký</a:t>
            </a:r>
            <a:r>
              <a:rPr lang="cs-CZ" sz="2400" dirty="0" smtClean="0"/>
              <a:t> je ten salát?</a:t>
            </a:r>
          </a:p>
          <a:p>
            <a:pPr marL="0" indent="0">
              <a:buNone/>
            </a:pPr>
            <a:r>
              <a:rPr lang="cs-CZ" sz="2400" b="1" dirty="0" smtClean="0"/>
              <a:t>B:</a:t>
            </a:r>
            <a:r>
              <a:rPr lang="cs-CZ" sz="2400" dirty="0" smtClean="0"/>
              <a:t> </a:t>
            </a:r>
            <a:r>
              <a:rPr lang="cs-CZ" sz="2400" b="1" dirty="0" smtClean="0">
                <a:solidFill>
                  <a:srgbClr val="00B0F0"/>
                </a:solidFill>
              </a:rPr>
              <a:t>Ten</a:t>
            </a:r>
            <a:r>
              <a:rPr lang="cs-CZ" sz="2400" dirty="0" smtClean="0"/>
              <a:t> salát je </a:t>
            </a:r>
            <a:r>
              <a:rPr lang="cs-CZ" sz="2400" b="1" dirty="0" smtClean="0">
                <a:solidFill>
                  <a:srgbClr val="00B0F0"/>
                </a:solidFill>
              </a:rPr>
              <a:t>zeleninový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9142" b="-1219"/>
          <a:stretch/>
        </p:blipFill>
        <p:spPr>
          <a:xfrm>
            <a:off x="7488828" y="2638044"/>
            <a:ext cx="4006487" cy="37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570" y="770709"/>
            <a:ext cx="6993729" cy="3940129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220686" y="5068389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Ta zelenina není dobrá.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919" y="396481"/>
            <a:ext cx="3979151" cy="45282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07623" y="5290457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92D050"/>
                </a:solidFill>
              </a:rPr>
              <a:t>To </a:t>
            </a:r>
            <a:r>
              <a:rPr lang="cs-CZ" sz="4400" dirty="0" smtClean="0">
                <a:solidFill>
                  <a:srgbClr val="92D050"/>
                </a:solidFill>
              </a:rPr>
              <a:t>rajče</a:t>
            </a:r>
            <a:r>
              <a:rPr lang="cs-CZ" sz="4400" dirty="0" smtClean="0">
                <a:solidFill>
                  <a:srgbClr val="92D050"/>
                </a:solidFill>
              </a:rPr>
              <a:t> </a:t>
            </a:r>
            <a:r>
              <a:rPr lang="cs-CZ" sz="4400" dirty="0" smtClean="0">
                <a:solidFill>
                  <a:srgbClr val="92D050"/>
                </a:solidFill>
              </a:rPr>
              <a:t>je dobré.</a:t>
            </a:r>
            <a:endParaRPr lang="cs-CZ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770" y="561705"/>
            <a:ext cx="6290483" cy="417515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20686" y="5068389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Ta čokoláda je dobrá.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46459" b="-655"/>
          <a:stretch/>
        </p:blipFill>
        <p:spPr>
          <a:xfrm>
            <a:off x="4519747" y="334626"/>
            <a:ext cx="4114801" cy="453825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20686" y="5068389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92D050"/>
                </a:solidFill>
              </a:rPr>
              <a:t>To pivo je dobré.</a:t>
            </a:r>
            <a:endParaRPr lang="cs-CZ" sz="4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471" y="483326"/>
            <a:ext cx="8789852" cy="439492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20686" y="5068389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70C0"/>
                </a:solidFill>
              </a:rPr>
              <a:t>Ten hamburger je dobrý.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7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787" y="404949"/>
            <a:ext cx="7543736" cy="423817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20686" y="5068389"/>
            <a:ext cx="8203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Ta ryba je dobrá.</a:t>
            </a:r>
          </a:p>
          <a:p>
            <a:pPr algn="ctr"/>
            <a:r>
              <a:rPr lang="cs-CZ" sz="4400" dirty="0" smtClean="0">
                <a:solidFill>
                  <a:srgbClr val="0070C0"/>
                </a:solidFill>
              </a:rPr>
              <a:t>Ten losos je dobrý.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573" y="431076"/>
            <a:ext cx="5513683" cy="46692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72938" y="5381898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Ta polévka není dobrá.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0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636" y="548641"/>
            <a:ext cx="7488081" cy="421204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220686" y="5068389"/>
            <a:ext cx="8203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Ta zmrzlina je dobrá.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9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23</TotalTime>
  <Words>80</Words>
  <Application>Microsoft Office PowerPoint</Application>
  <PresentationFormat>Širokoúhlá obrazovka</PresentationFormat>
  <Paragraphs>17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Parcel</vt:lpstr>
      <vt:lpstr>Co říkají?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MINIDIALOGY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říkají?</dc:title>
  <dc:creator>Uživatel systému Windows</dc:creator>
  <cp:lastModifiedBy>rodrovaj</cp:lastModifiedBy>
  <cp:revision>5</cp:revision>
  <dcterms:created xsi:type="dcterms:W3CDTF">2017-10-22T18:46:04Z</dcterms:created>
  <dcterms:modified xsi:type="dcterms:W3CDTF">2019-02-11T15:06:58Z</dcterms:modified>
</cp:coreProperties>
</file>