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61" r:id="rId5"/>
    <p:sldId id="260" r:id="rId6"/>
    <p:sldId id="262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18BB5B7-68FB-4EF2-8422-6961A868EDCE}">
          <p14:sldIdLst>
            <p14:sldId id="256"/>
            <p14:sldId id="258"/>
            <p14:sldId id="257"/>
            <p14:sldId id="261"/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20" autoAdjust="0"/>
  </p:normalViewPr>
  <p:slideViewPr>
    <p:cSldViewPr snapToGrid="0">
      <p:cViewPr varScale="1">
        <p:scale>
          <a:sx n="78" d="100"/>
          <a:sy n="78" d="100"/>
        </p:scale>
        <p:origin x="878" y="72"/>
      </p:cViewPr>
      <p:guideLst/>
    </p:cSldViewPr>
  </p:slideViewPr>
  <p:outlineViewPr>
    <p:cViewPr>
      <p:scale>
        <a:sx n="33" d="100"/>
        <a:sy n="33" d="100"/>
      </p:scale>
      <p:origin x="0" y="-10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30889-3DDD-4080-911E-47E8485AEFEF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2E837-5483-47DE-BFC4-9847C056F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87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Jak bude vypadat DOD, namotivovat</a:t>
            </a:r>
          </a:p>
          <a:p>
            <a:pPr marL="171450" indent="-171450">
              <a:buFontTx/>
              <a:buChar char="-"/>
            </a:pPr>
            <a:r>
              <a:rPr lang="cs-CZ" dirty="0"/>
              <a:t>Jak budou vypadat dílny a </a:t>
            </a:r>
            <a:r>
              <a:rPr lang="cs-CZ" dirty="0" err="1"/>
              <a:t>kvali</a:t>
            </a:r>
            <a:r>
              <a:rPr lang="cs-CZ" dirty="0"/>
              <a:t> analýzy – krátký brainstorming potřeb</a:t>
            </a:r>
          </a:p>
          <a:p>
            <a:pPr marL="171450" indent="-171450">
              <a:buFontTx/>
              <a:buChar char="-"/>
            </a:pPr>
            <a:r>
              <a:rPr lang="cs-CZ" dirty="0"/>
              <a:t>Jak budou vypadat dílny</a:t>
            </a:r>
          </a:p>
          <a:p>
            <a:pPr marL="171450" indent="-171450">
              <a:buFontTx/>
              <a:buChar char="-"/>
            </a:pPr>
            <a:r>
              <a:rPr lang="cs-CZ" dirty="0"/>
              <a:t>Jak budou vypadat prezentace – zapisování na </a:t>
            </a:r>
            <a:r>
              <a:rPr lang="cs-CZ" dirty="0" err="1"/>
              <a:t>Moodle</a:t>
            </a: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Kdo nechce končit v květnu?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12E837-5483-47DE-BFC4-9847C056FCD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550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0D39E0-F119-4F59-B8C8-2BF33F026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290081-98A7-4B54-9FD2-9AFDCB56D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6AE34C-48C8-4E72-9D9B-5E3366C20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9B7A54-540D-4A1D-AADB-58F0574A3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6876BF-D36C-4107-9154-DD4ED36F0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017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BF000-445C-4914-937C-F197EBF78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0ECA121-9D71-41EB-99CB-5422644EE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5641A6-C13D-44E5-BA6D-25A7E73B5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1CB265-72FC-46D5-87FD-BA9DCF9ED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8F28CD-69EE-4095-A67C-E1C27CCEC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25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8818D84-5CAF-4AE3-B6FB-ACC54304CA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63F7A1-8AD4-45DB-8444-AD5654039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2B7D13-7570-43FF-9811-5BFE92698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70577D-5064-4C79-843E-038F60945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F4EF26-21FB-41D0-A269-374576AD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39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C352F-CD19-4D48-AAD7-2FB01717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752A9A-DE30-4FC0-AC4D-3B5FFB762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3C120C-0335-47E0-9B5E-5C60E1BB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99F361-3F70-4E64-BF87-2D56914BF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19260B-8EEB-4035-8D9F-FEBCAA485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99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56D89-6A9B-4C2A-980F-4F1BA980B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FEF0FB7-5D83-498B-8BA7-150DFE9EF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5E5945-3EC0-4556-B110-BFFB2834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AA9B9D-B610-466A-BA0D-2774EF3B4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4AD45B-858C-4896-B23D-069FEC44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91241-432A-4142-BF9A-CE9415A2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8EB0D-F3DF-4AF2-8692-A2BDEE1DC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2A96FC9-BE42-4B38-BA18-5BC98C9C4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A5EE86-A616-46B4-846A-6FC9A6A36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7558A5-7771-4DEB-8DC2-39C74167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19D27C-F760-4151-815A-ECB750BA7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1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4740B5-493C-4C5D-9E91-5D0196824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831172-E22B-4468-B40B-58D858491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013A1D3-B1CB-48D5-8B48-91FA7182A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B38DDB5-7326-423D-8BC6-961FBA81A1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835984B-0134-4D1E-AFF0-D39BCEFF30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1FEFA2-04FF-47C8-905F-AF2B17556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CA50BF-AD5C-4DFF-B276-B07ACA37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5A27E6-0B34-4FFA-850A-FDBD32107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55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07449-8B7B-4ADE-80C0-99126E350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E25C1DF-37D4-46A0-9CE0-BB1AD1C64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48BDFF1-D7FC-4C9E-AA48-924DD2E75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5A80B3-0F30-4DBF-9C5A-FB62B064E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18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2E1D46E-6B3B-4902-943F-9955B3D67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25708D-31CE-49D4-93B4-3863134E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4C5D5F-2728-46D6-8564-941CF45C7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5B533-DE4C-4FF9-B415-038A22407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5DBC10-B549-4378-B606-0F1F5DF42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2EABC78-B486-481A-8CE7-6939700AF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1F4D4E-FEAC-4536-80E0-A3B0983E1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7A41FE-B5A3-4EF9-9FB7-7245F341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676A66-CC76-4A40-A292-96993F00C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44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EDACD-D54D-4DD9-905D-25C4871C2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5939AD-8B2B-468E-A954-7EDE3C3785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627C6CD-CF4F-44DB-BC91-87B459253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84AD2C-87CC-4AF8-A31D-6290CE668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05F82D-B730-457D-B396-246115E19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D29A02-9D9A-4FA9-B27D-F1793257B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54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7540C89-435B-4C9F-AE0A-5AFB0A02A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B558A87-78C4-4C28-938C-0A5459FF7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5FF81B-E245-4FBD-B7AC-3266141F3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9FEEE-59B0-4B24-A7BB-E026B43F2D6E}" type="datetimeFigureOut">
              <a:rPr lang="cs-CZ" smtClean="0"/>
              <a:t>21.02.2024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A03A24-D35A-4D2B-AAA6-735D537BC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22AA4A-B9A5-46F9-A2DC-E9F844F23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98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Kg1Kj7zrFTITzuHv3c6ZAkUFkZZlj_OB-iI884BFaW4/edit?usp=sharing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21713-230C-452A-A30F-0B35BDA5AC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Bakalářský seminář – LS 2023/2024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B4F577-6240-4E13-9403-E13C595453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Politologie a veřejná politika</a:t>
            </a:r>
          </a:p>
          <a:p>
            <a:r>
              <a:rPr lang="cs-CZ" dirty="0"/>
              <a:t>+</a:t>
            </a:r>
          </a:p>
          <a:p>
            <a:r>
              <a:rPr lang="cs-CZ" dirty="0"/>
              <a:t>Sociologie  sociální politika (práce vedené na KVSP)</a:t>
            </a:r>
          </a:p>
        </p:txBody>
      </p:sp>
    </p:spTree>
    <p:extLst>
      <p:ext uri="{BB962C8B-B14F-4D97-AF65-F5344CB8AC3E}">
        <p14:creationId xmlns:p14="http://schemas.microsoft.com/office/powerpoint/2010/main" val="303308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EE9E6-ED88-4C13-A11E-414F64BF1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 způsob výuky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95A5F-D25D-4312-BFBF-CEE4D83FC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Co chceme od vás</a:t>
            </a:r>
          </a:p>
          <a:p>
            <a:r>
              <a:rPr lang="cs-CZ" dirty="0"/>
              <a:t>Abyste napsali a odevzdali bakalářku</a:t>
            </a:r>
          </a:p>
          <a:p>
            <a:r>
              <a:rPr lang="cs-CZ" dirty="0"/>
              <a:t>Aby ta bakalářka byla co nejlepší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Co pro to budeme dělat my</a:t>
            </a:r>
          </a:p>
          <a:p>
            <a:r>
              <a:rPr lang="cs-CZ" dirty="0"/>
              <a:t>motivovat vás k intenzivní práci v následujících týdnech</a:t>
            </a:r>
          </a:p>
          <a:p>
            <a:r>
              <a:rPr lang="cs-CZ" dirty="0"/>
              <a:t>být vám oporou, povzbuzovat, řešit problémy, odstraňovat nejistoty</a:t>
            </a:r>
          </a:p>
          <a:p>
            <a:r>
              <a:rPr lang="cs-CZ" dirty="0"/>
              <a:t>odfiltrovat práce, které nejsou k odevzdání (prezentace) </a:t>
            </a:r>
          </a:p>
          <a:p>
            <a:r>
              <a:rPr lang="cs-CZ" dirty="0"/>
              <a:t>pomáhat vám hledat, jak práci „prodat“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21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34F75-CFA2-4E77-A579-5DA3960AC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 odevzdání bakalářské práce zbývá …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C3854D-ECA4-447B-A832-A8A4990B9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8000" dirty="0"/>
              <a:t>68 dní</a:t>
            </a:r>
          </a:p>
          <a:p>
            <a:pPr marL="0" indent="0" algn="ctr">
              <a:buNone/>
            </a:pPr>
            <a:r>
              <a:rPr lang="cs-CZ" sz="4000" dirty="0"/>
              <a:t>Kompletní text práce doporučujeme zaslat vedoucímu do 10. dubna (domluvte se s vyučujícími na postupu a organizaci, někdo chce i dříve, někdo zvládne později)</a:t>
            </a:r>
          </a:p>
        </p:txBody>
      </p:sp>
    </p:spTree>
    <p:extLst>
      <p:ext uri="{BB962C8B-B14F-4D97-AF65-F5344CB8AC3E}">
        <p14:creationId xmlns:p14="http://schemas.microsoft.com/office/powerpoint/2010/main" val="265757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F7D68-7676-4DFC-9B07-D4CA97BFD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266015-CCD8-4486-8172-00FA233BC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Prezentace na semináři – duben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Týdenní postup – co jsem udělal v předchozím týdnu, co udělám v následujícím</a:t>
            </a:r>
          </a:p>
          <a:p>
            <a:pPr lvl="1"/>
            <a:r>
              <a:rPr lang="cs-CZ" dirty="0"/>
              <a:t>DOTAZNÍK nebo ÚČAST NA SEMINÁŘI</a:t>
            </a:r>
          </a:p>
          <a:p>
            <a:pPr lvl="1"/>
            <a:endParaRPr lang="cs-CZ" dirty="0"/>
          </a:p>
          <a:p>
            <a:r>
              <a:rPr lang="cs-CZ" dirty="0"/>
              <a:t>Účast na seminářích tedy není povinná, ale budeme se snažit, aby byla užitečná a abyste na nich odpracovali něco na svých pracích</a:t>
            </a:r>
          </a:p>
          <a:p>
            <a:r>
              <a:rPr lang="cs-CZ" dirty="0"/>
              <a:t>Pokud je pro vás užitečnější věnovat čas jiné práci na bakalářce, nemáme s tím problém, jen o tom chceme zprávu </a:t>
            </a:r>
          </a:p>
        </p:txBody>
      </p:sp>
    </p:spTree>
    <p:extLst>
      <p:ext uri="{BB962C8B-B14F-4D97-AF65-F5344CB8AC3E}">
        <p14:creationId xmlns:p14="http://schemas.microsoft.com/office/powerpoint/2010/main" val="977196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2B999-FC3A-4E88-95EC-A544EF57D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980" y="0"/>
            <a:ext cx="10515600" cy="1084083"/>
          </a:xfrm>
        </p:spPr>
        <p:txBody>
          <a:bodyPr/>
          <a:lstStyle/>
          <a:p>
            <a:r>
              <a:rPr lang="cs-CZ" dirty="0"/>
              <a:t>Plán hodin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7486A1F-65D4-4AF7-847C-5B035D0039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798496"/>
              </p:ext>
            </p:extLst>
          </p:nvPr>
        </p:nvGraphicFramePr>
        <p:xfrm>
          <a:off x="656590" y="948865"/>
          <a:ext cx="10361369" cy="527333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632835">
                  <a:extLst>
                    <a:ext uri="{9D8B030D-6E8A-4147-A177-3AD203B41FA5}">
                      <a16:colId xmlns:a16="http://schemas.microsoft.com/office/drawing/2014/main" val="356989409"/>
                    </a:ext>
                  </a:extLst>
                </a:gridCol>
                <a:gridCol w="6728534">
                  <a:extLst>
                    <a:ext uri="{9D8B030D-6E8A-4147-A177-3AD203B41FA5}">
                      <a16:colId xmlns:a16="http://schemas.microsoft.com/office/drawing/2014/main" val="1184417526"/>
                    </a:ext>
                  </a:extLst>
                </a:gridCol>
              </a:tblGrid>
              <a:tr h="585926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22. 2. 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Úvodní hodina, organizace, sběr témat, motivace, plán práce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698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29. 2.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Strukturace BP, diskuse, úvod, závěr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833355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7. 3.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Kvalitativní analýza, analýza textů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0039730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14. 3.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Argumentace, argumentační linka, abstrakt, úvod, závěr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857433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21. 3.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>
                          <a:effectLst/>
                        </a:rPr>
                        <a:t>Úprava, typografie, formality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50880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</a:rPr>
                        <a:t>4. 4., 11. 4., 18. 4.</a:t>
                      </a:r>
                      <a:endParaRPr lang="cs-CZ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</a:rPr>
                        <a:t>Prezentace závěrů pro červnové obhajoby</a:t>
                      </a:r>
                      <a:endParaRPr lang="cs-CZ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069345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30. 4. 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i="1" dirty="0">
                          <a:effectLst/>
                        </a:rPr>
                        <a:t>Odevzdání pro červnový termín</a:t>
                      </a:r>
                      <a:endParaRPr lang="cs-CZ" sz="2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551569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Přelom května a června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1" dirty="0">
                          <a:effectLst/>
                        </a:rPr>
                        <a:t>Prezentace závěrů pro zářijové obhajoby</a:t>
                      </a:r>
                      <a:endParaRPr lang="cs-CZ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90722536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31. 7.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Odevzdání pro zářijový termín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6377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79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6DDFB-8453-408C-8E10-636D63DA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Plán práce</a:t>
            </a:r>
            <a:br>
              <a:rPr lang="cs-CZ" dirty="0"/>
            </a:br>
            <a:r>
              <a:rPr lang="cs-CZ" sz="3100" dirty="0">
                <a:hlinkClick r:id="rId2"/>
              </a:rPr>
              <a:t>https://docs.google.com/spreadsheets/d/1Kg1Kj7zrFTITzuHv3c6ZAkUFkZZlj_OB-iI884BFaW4/edit?usp=sharing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2309C5-BFEF-46F0-AC90-20004E5D3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083207" cy="4351338"/>
          </a:xfrm>
        </p:spPr>
        <p:txBody>
          <a:bodyPr lIns="72000" rIns="72000" numCol="1">
            <a:normAutofit fontScale="62500" lnSpcReduction="20000"/>
          </a:bodyPr>
          <a:lstStyle/>
          <a:p>
            <a:r>
              <a:rPr lang="cs-CZ" sz="3600" dirty="0"/>
              <a:t>Vyplňte tabulku – rozvrhněte si práci až do odevzdání</a:t>
            </a:r>
          </a:p>
          <a:p>
            <a:r>
              <a:rPr lang="cs-CZ" sz="3600" dirty="0"/>
              <a:t>Buďte co nejkonkrétnější</a:t>
            </a:r>
          </a:p>
          <a:p>
            <a:endParaRPr lang="cs-CZ" sz="3600" dirty="0"/>
          </a:p>
          <a:p>
            <a:r>
              <a:rPr lang="cs-CZ" sz="3600" dirty="0"/>
              <a:t>Rozmyslete, co uděláte v tomto týdnu a  kdy na tom budete pracovat</a:t>
            </a:r>
          </a:p>
          <a:p>
            <a:r>
              <a:rPr lang="cs-CZ" sz="3600" dirty="0"/>
              <a:t>Vyznačte si čas na práci na bakalářce do diáře</a:t>
            </a:r>
          </a:p>
          <a:p>
            <a:endParaRPr lang="cs-CZ" sz="3600" dirty="0"/>
          </a:p>
          <a:p>
            <a:r>
              <a:rPr lang="cs-CZ" sz="3600" dirty="0"/>
              <a:t>Kdo je hotov, přihlásí se a může probrat se spolužáky v místnosti, případně specifikovat poptávku na následující hodiny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E5E0628-0A6B-4C48-9D39-BBE44C5A94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Co může být v tabulce</a:t>
            </a:r>
          </a:p>
          <a:p>
            <a:r>
              <a:rPr lang="cs-CZ" dirty="0"/>
              <a:t>Dosbírat data</a:t>
            </a:r>
          </a:p>
          <a:p>
            <a:r>
              <a:rPr lang="cs-CZ" dirty="0"/>
              <a:t>Udělat krok analýzy</a:t>
            </a:r>
          </a:p>
          <a:p>
            <a:r>
              <a:rPr lang="cs-CZ" dirty="0"/>
              <a:t>Napsat kapitolu o …</a:t>
            </a:r>
          </a:p>
          <a:p>
            <a:r>
              <a:rPr lang="cs-CZ" dirty="0"/>
              <a:t>Zanalyzovat část dat</a:t>
            </a:r>
          </a:p>
          <a:p>
            <a:r>
              <a:rPr lang="cs-CZ" dirty="0"/>
              <a:t>Získat z dat odpověď na konkrétní výzkumnou otázku a napsat o tom</a:t>
            </a:r>
          </a:p>
          <a:p>
            <a:r>
              <a:rPr lang="cs-CZ" dirty="0"/>
              <a:t>Poslat část práce vedoucímu</a:t>
            </a:r>
          </a:p>
          <a:p>
            <a:r>
              <a:rPr lang="cs-CZ" dirty="0"/>
              <a:t>Zapracovat připomínky</a:t>
            </a:r>
          </a:p>
          <a:p>
            <a:r>
              <a:rPr lang="cs-CZ" dirty="0"/>
              <a:t>Rozpracovat strukturu</a:t>
            </a:r>
          </a:p>
          <a:p>
            <a:r>
              <a:rPr lang="cs-CZ" dirty="0"/>
              <a:t>Pročistit a provázat argumenty, doplnit zdroje</a:t>
            </a:r>
          </a:p>
          <a:p>
            <a:r>
              <a:rPr lang="cs-CZ" dirty="0"/>
              <a:t>Sjednotit a zkontrolovat zdroje</a:t>
            </a:r>
          </a:p>
          <a:p>
            <a:r>
              <a:rPr lang="cs-CZ" dirty="0"/>
              <a:t>Jazyková korektura</a:t>
            </a:r>
          </a:p>
          <a:p>
            <a:r>
              <a:rPr lang="cs-CZ" dirty="0"/>
              <a:t>Formální úprava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4685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</TotalTime>
  <Words>460</Words>
  <Application>Microsoft Office PowerPoint</Application>
  <PresentationFormat>Širokoúhlá obrazovka</PresentationFormat>
  <Paragraphs>71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Bakalářský seminář – LS 2023/2024</vt:lpstr>
      <vt:lpstr>Cíle a způsob výuky</vt:lpstr>
      <vt:lpstr>Do odevzdání bakalářské práce zbývá …</vt:lpstr>
      <vt:lpstr>Povinnosti</vt:lpstr>
      <vt:lpstr>Plán hodin</vt:lpstr>
      <vt:lpstr>Plán práce https://docs.google.com/spreadsheets/d/1Kg1Kj7zrFTITzuHv3c6ZAkUFkZZlj_OB-iI884BFaW4/edit?usp=sharing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Bakalářský seminář – LS 2018</dc:title>
  <dc:creator>Magdalena Mouralová</dc:creator>
  <cp:lastModifiedBy>Magdalena Mouralová</cp:lastModifiedBy>
  <cp:revision>24</cp:revision>
  <dcterms:created xsi:type="dcterms:W3CDTF">2018-02-19T12:59:02Z</dcterms:created>
  <dcterms:modified xsi:type="dcterms:W3CDTF">2024-02-21T14:48:17Z</dcterms:modified>
</cp:coreProperties>
</file>