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26C14-924C-4EEC-B11A-BDD089FB4CDC}" v="1" dt="2021-12-08T09:00:10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20126C14-924C-4EEC-B11A-BDD089FB4CDC}"/>
    <pc:docChg chg="modSld">
      <pc:chgData name="Vladan Oláh" userId="S::olah@vojenskyobor.cz::6d2c33f5-8da9-44e3-b4cf-65bd519e0bfb" providerId="AD" clId="Web-{20126C14-924C-4EEC-B11A-BDD089FB4CDC}" dt="2021-12-08T09:00:10.322" v="0" actId="20577"/>
      <pc:docMkLst>
        <pc:docMk/>
      </pc:docMkLst>
      <pc:sldChg chg="modSp">
        <pc:chgData name="Vladan Oláh" userId="S::olah@vojenskyobor.cz::6d2c33f5-8da9-44e3-b4cf-65bd519e0bfb" providerId="AD" clId="Web-{20126C14-924C-4EEC-B11A-BDD089FB4CDC}" dt="2021-12-08T09:00:10.322" v="0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20126C14-924C-4EEC-B11A-BDD089FB4CDC}" dt="2021-12-08T09:00:10.322" v="0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spolucvičencem, boj na zemi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cvičný úderový boj – boj na zemi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spolucvičencem, boje na zemi (kombinace techniky</a:t>
            </a:r>
            <a:br>
              <a:rPr lang="cs-CZ" dirty="0"/>
            </a:br>
            <a:r>
              <a:rPr lang="cs-CZ" dirty="0"/>
              <a:t> BZ – základy boje na zemi)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Trénink se spolucvičencem, boj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 základní techniky na místě, za pohybu vpřed, vzad a okolo spolucvičence (nejprve spolucvičenec pouze stojí, poté se pohybuje </a:t>
            </a:r>
            <a:br>
              <a:rPr lang="cs-CZ" sz="1300" i="1" dirty="0"/>
            </a:br>
            <a:r>
              <a:rPr lang="cs-CZ" sz="1300" i="1"/>
              <a:t>a </a:t>
            </a:r>
            <a:r>
              <a:rPr lang="cs-CZ" sz="1300" i="1" dirty="0"/>
              <a:t>následně při pohybu využívá kryty, nakonec využívá v kombinaci s kryty i údery a kopy, přehozy, porazy či jiné kombinace základních technik boje na zemi).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25A1E3-33C7-44CE-B72B-D1B32C976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AEEFB2-F20B-4E6C-99B2-B372A4F6B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317F0C-FB48-42F1-AE17-DF1275CF16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753</TotalTime>
  <Words>150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Trénink se spolucvičencem, boj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2021-12-08T09:00:10Z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