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6" r:id="rId4"/>
    <p:sldId id="268" r:id="rId5"/>
    <p:sldId id="270" r:id="rId6"/>
    <p:sldId id="272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529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51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03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90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59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24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41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50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89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541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4D4EF-7756-4DEC-86A2-A449D443149D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DB6B5-74F1-4751-B30F-99B75E8F91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83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745" y="524163"/>
            <a:ext cx="3937000" cy="6015181"/>
          </a:xfrm>
        </p:spPr>
        <p:txBody>
          <a:bodyPr>
            <a:normAutofit/>
          </a:bodyPr>
          <a:lstStyle/>
          <a:p>
            <a:pPr algn="l"/>
            <a:r>
              <a:rPr lang="cs-CZ" altLang="cs-CZ" sz="3600" dirty="0" smtClean="0"/>
              <a:t>Karibská oblast</a:t>
            </a:r>
          </a:p>
          <a:p>
            <a:pPr algn="l"/>
            <a:endParaRPr lang="cs-CZ" altLang="cs-CZ" sz="3600" dirty="0"/>
          </a:p>
          <a:p>
            <a:pPr algn="l"/>
            <a:r>
              <a:rPr lang="cs-CZ" altLang="cs-CZ" sz="3600" dirty="0" smtClean="0"/>
              <a:t>vlny osídlení:</a:t>
            </a:r>
          </a:p>
          <a:p>
            <a:pPr algn="l"/>
            <a:r>
              <a:rPr lang="cs-CZ" altLang="cs-CZ" sz="3600" dirty="0" smtClean="0"/>
              <a:t>lovci velké zvěře     (Severní Amerika)</a:t>
            </a:r>
          </a:p>
          <a:p>
            <a:pPr algn="l"/>
            <a:r>
              <a:rPr lang="cs-CZ" altLang="cs-CZ" sz="3600" dirty="0" smtClean="0"/>
              <a:t>lovci a sběrači (Mexiko)</a:t>
            </a:r>
          </a:p>
          <a:p>
            <a:pPr algn="l"/>
            <a:r>
              <a:rPr lang="cs-CZ" altLang="cs-CZ" sz="3600" dirty="0" err="1" smtClean="0"/>
              <a:t>Arahuac</a:t>
            </a:r>
            <a:endParaRPr lang="cs-CZ" altLang="cs-CZ" sz="3600" dirty="0" smtClean="0"/>
          </a:p>
          <a:p>
            <a:pPr algn="l"/>
            <a:r>
              <a:rPr lang="cs-CZ" altLang="cs-CZ" sz="3600" dirty="0" err="1" smtClean="0"/>
              <a:t>Caribe</a:t>
            </a:r>
            <a:endParaRPr lang="cs-CZ" altLang="cs-CZ" sz="3600" dirty="0"/>
          </a:p>
        </p:txBody>
      </p:sp>
      <p:pic>
        <p:nvPicPr>
          <p:cNvPr id="18843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1000095"/>
            <a:ext cx="7499927" cy="570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04800"/>
            <a:ext cx="7315200" cy="2362200"/>
          </a:xfrm>
        </p:spPr>
        <p:txBody>
          <a:bodyPr/>
          <a:lstStyle/>
          <a:p>
            <a:pPr marL="609600" indent="-609600" algn="l"/>
            <a:endParaRPr lang="cs-CZ" altLang="cs-CZ" sz="3600" dirty="0"/>
          </a:p>
          <a:p>
            <a:pPr marL="609600" indent="-609600" algn="l"/>
            <a:endParaRPr lang="cs-CZ" altLang="cs-CZ" sz="3600" i="1" dirty="0"/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665018" y="273338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3600" dirty="0"/>
          </a:p>
          <a:p>
            <a:r>
              <a:rPr lang="cs-CZ" altLang="cs-CZ" sz="3600" dirty="0" err="1" smtClean="0"/>
              <a:t>Taíno</a:t>
            </a:r>
            <a:r>
              <a:rPr lang="cs-CZ" altLang="cs-CZ" sz="3600" dirty="0" smtClean="0"/>
              <a:t> (</a:t>
            </a:r>
            <a:r>
              <a:rPr lang="cs-CZ" altLang="cs-CZ" sz="3600" dirty="0" err="1" smtClean="0"/>
              <a:t>arahuac</a:t>
            </a:r>
            <a:r>
              <a:rPr lang="cs-CZ" altLang="cs-CZ" sz="3600" dirty="0" smtClean="0"/>
              <a:t>)</a:t>
            </a:r>
          </a:p>
          <a:p>
            <a:r>
              <a:rPr lang="cs-CZ" altLang="cs-CZ" sz="3600" dirty="0" smtClean="0"/>
              <a:t>(3. tis. před n.l.)</a:t>
            </a:r>
            <a:endParaRPr lang="cs-CZ" altLang="cs-CZ" sz="3600" dirty="0"/>
          </a:p>
          <a:p>
            <a:endParaRPr lang="cs-CZ" altLang="cs-CZ" sz="3600" dirty="0"/>
          </a:p>
          <a:p>
            <a:r>
              <a:rPr lang="cs-CZ" altLang="cs-CZ" sz="3600" i="1" dirty="0" err="1" smtClean="0"/>
              <a:t>taíno</a:t>
            </a:r>
            <a:r>
              <a:rPr lang="cs-CZ" altLang="cs-CZ" sz="3600" i="1" dirty="0" smtClean="0"/>
              <a:t> = </a:t>
            </a:r>
            <a:r>
              <a:rPr lang="cs-CZ" altLang="cs-CZ" sz="3600" i="1" dirty="0" err="1" smtClean="0"/>
              <a:t>cacique</a:t>
            </a:r>
            <a:endParaRPr lang="cs-CZ" altLang="cs-CZ" sz="3600" i="1" dirty="0"/>
          </a:p>
        </p:txBody>
      </p:sp>
      <p:pic>
        <p:nvPicPr>
          <p:cNvPr id="71702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06" y="121153"/>
            <a:ext cx="7814320" cy="509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2" y="3652436"/>
            <a:ext cx="4785974" cy="358948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09" y="3055740"/>
            <a:ext cx="7929405" cy="380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4" y="0"/>
            <a:ext cx="4406752" cy="440675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3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3092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04800"/>
            <a:ext cx="7315200" cy="2362200"/>
          </a:xfrm>
        </p:spPr>
        <p:txBody>
          <a:bodyPr/>
          <a:lstStyle/>
          <a:p>
            <a:pPr marL="609600" indent="-609600" algn="l"/>
            <a:endParaRPr lang="cs-CZ" altLang="cs-CZ" sz="3600"/>
          </a:p>
          <a:p>
            <a:pPr marL="609600" indent="-609600" algn="l"/>
            <a:endParaRPr lang="cs-CZ" altLang="cs-CZ" sz="3600" i="1"/>
          </a:p>
        </p:txBody>
      </p:sp>
      <p:sp>
        <p:nvSpPr>
          <p:cNvPr id="309252" name="Rectangle 1028"/>
          <p:cNvSpPr>
            <a:spLocks noChangeArrowheads="1"/>
          </p:cNvSpPr>
          <p:nvPr/>
        </p:nvSpPr>
        <p:spPr bwMode="auto">
          <a:xfrm>
            <a:off x="1981200" y="1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3600"/>
          </a:p>
          <a:p>
            <a:endParaRPr lang="cs-CZ" altLang="cs-CZ" sz="3600"/>
          </a:p>
        </p:txBody>
      </p:sp>
      <p:pic>
        <p:nvPicPr>
          <p:cNvPr id="309253" name="Picture 1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68" y="-381000"/>
            <a:ext cx="6191250" cy="783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65" y="595313"/>
            <a:ext cx="4626985" cy="536352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3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93436" y="401782"/>
            <a:ext cx="7315200" cy="2362200"/>
          </a:xfrm>
        </p:spPr>
        <p:txBody>
          <a:bodyPr/>
          <a:lstStyle/>
          <a:p>
            <a:pPr marL="609600" indent="-609600" algn="l"/>
            <a:r>
              <a:rPr lang="cs-CZ" altLang="cs-CZ" sz="3600" dirty="0" err="1"/>
              <a:t>Carib</a:t>
            </a:r>
            <a:r>
              <a:rPr lang="cs-CZ" altLang="cs-CZ" sz="3600" dirty="0"/>
              <a:t> (</a:t>
            </a:r>
            <a:r>
              <a:rPr lang="cs-CZ" altLang="cs-CZ" sz="3600" i="1" dirty="0"/>
              <a:t>K</a:t>
            </a:r>
            <a:r>
              <a:rPr lang="cs-CZ" altLang="cs-CZ" sz="3600" i="1" dirty="0">
                <a:cs typeface="Times New Roman" panose="02020603050405020304" pitchFamily="18" charset="0"/>
              </a:rPr>
              <a:t>alina</a:t>
            </a:r>
            <a:r>
              <a:rPr lang="cs-CZ" altLang="cs-CZ" sz="3600" dirty="0"/>
              <a:t>, </a:t>
            </a:r>
            <a:r>
              <a:rPr lang="cs-CZ" altLang="cs-CZ" sz="3600" i="1" dirty="0" err="1"/>
              <a:t>K</a:t>
            </a:r>
            <a:r>
              <a:rPr lang="cs-CZ" altLang="cs-CZ" sz="3600" i="1" dirty="0" err="1">
                <a:cs typeface="Times New Roman" panose="02020603050405020304" pitchFamily="18" charset="0"/>
              </a:rPr>
              <a:t>alinago</a:t>
            </a:r>
            <a:r>
              <a:rPr lang="cs-CZ" altLang="cs-CZ" sz="3600" dirty="0" smtClean="0"/>
              <a:t>)</a:t>
            </a:r>
          </a:p>
          <a:p>
            <a:pPr marL="609600" indent="-609600" algn="l"/>
            <a:r>
              <a:rPr lang="cs-CZ" altLang="cs-CZ" sz="3600" dirty="0" smtClean="0"/>
              <a:t>(po 500 n.l.)</a:t>
            </a:r>
            <a:endParaRPr lang="cs-CZ" altLang="cs-CZ" sz="3600" dirty="0"/>
          </a:p>
        </p:txBody>
      </p:sp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36" y="2322224"/>
            <a:ext cx="6641206" cy="43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436" y="97661"/>
            <a:ext cx="3918528" cy="693034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762000"/>
            <a:ext cx="7315200" cy="2362200"/>
          </a:xfrm>
        </p:spPr>
        <p:txBody>
          <a:bodyPr/>
          <a:lstStyle/>
          <a:p>
            <a:pPr marL="609600" indent="-609600" algn="l"/>
            <a:endParaRPr lang="cs-CZ" altLang="cs-CZ" sz="3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360" y="228600"/>
            <a:ext cx="5004681" cy="63647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2" y="228600"/>
            <a:ext cx="6431985" cy="472209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9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46</Words>
  <Application>Microsoft Office PowerPoint</Application>
  <PresentationFormat>Širokoúhlá obrazovka</PresentationFormat>
  <Paragraphs>20</Paragraphs>
  <Slides>6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Motiv Office</vt:lpstr>
      <vt:lpstr>            </vt:lpstr>
      <vt:lpstr>            </vt:lpstr>
      <vt:lpstr>            </vt:lpstr>
      <vt:lpstr>            </vt:lpstr>
      <vt:lpstr>            </vt:lpstr>
      <vt:lpstr>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FFUK</dc:creator>
  <cp:lastModifiedBy>FFUK</cp:lastModifiedBy>
  <cp:revision>11</cp:revision>
  <dcterms:created xsi:type="dcterms:W3CDTF">2020-12-07T20:22:49Z</dcterms:created>
  <dcterms:modified xsi:type="dcterms:W3CDTF">2020-12-29T17:22:56Z</dcterms:modified>
</cp:coreProperties>
</file>