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4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5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6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9" r:id="rId3"/>
    <p:sldId id="293" r:id="rId4"/>
    <p:sldId id="260" r:id="rId5"/>
    <p:sldId id="274" r:id="rId6"/>
    <p:sldId id="288" r:id="rId7"/>
    <p:sldId id="294" r:id="rId8"/>
    <p:sldId id="272" r:id="rId9"/>
    <p:sldId id="295" r:id="rId10"/>
    <p:sldId id="280" r:id="rId11"/>
    <p:sldId id="287" r:id="rId12"/>
    <p:sldId id="278" r:id="rId13"/>
    <p:sldId id="271" r:id="rId14"/>
    <p:sldId id="281" r:id="rId15"/>
    <p:sldId id="282" r:id="rId16"/>
    <p:sldId id="283" r:id="rId17"/>
    <p:sldId id="292" r:id="rId18"/>
    <p:sldId id="290" r:id="rId19"/>
    <p:sldId id="286" r:id="rId20"/>
    <p:sldId id="273" r:id="rId21"/>
    <p:sldId id="275" r:id="rId22"/>
    <p:sldId id="277" r:id="rId23"/>
    <p:sldId id="262" r:id="rId24"/>
    <p:sldId id="276" r:id="rId25"/>
    <p:sldId id="258" r:id="rId26"/>
    <p:sldId id="263" r:id="rId27"/>
    <p:sldId id="264" r:id="rId28"/>
    <p:sldId id="265" r:id="rId29"/>
    <p:sldId id="266" r:id="rId30"/>
    <p:sldId id="268" r:id="rId31"/>
    <p:sldId id="291" r:id="rId32"/>
    <p:sldId id="261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F1FDAD-3F2A-4634-8D72-98CE32EF250A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94CFCF7-D758-4883-8742-227F72603382}">
      <dgm:prSet/>
      <dgm:spPr/>
      <dgm:t>
        <a:bodyPr/>
        <a:lstStyle/>
        <a:p>
          <a:r>
            <a:rPr lang="cs-CZ"/>
            <a:t>1. První pomoc - definice předlékařské první pomoci, priority, pravidla, cíle, historie.</a:t>
          </a:r>
          <a:endParaRPr lang="en-US"/>
        </a:p>
      </dgm:t>
    </dgm:pt>
    <dgm:pt modelId="{A4E8D2F0-F028-40D8-830A-224D7826A560}" type="parTrans" cxnId="{CD597D11-D046-4505-91F4-3FC394CBEF52}">
      <dgm:prSet/>
      <dgm:spPr/>
      <dgm:t>
        <a:bodyPr/>
        <a:lstStyle/>
        <a:p>
          <a:endParaRPr lang="en-US"/>
        </a:p>
      </dgm:t>
    </dgm:pt>
    <dgm:pt modelId="{F5A29324-6922-460F-9593-015082F3F624}" type="sibTrans" cxnId="{CD597D11-D046-4505-91F4-3FC394CBEF52}">
      <dgm:prSet/>
      <dgm:spPr/>
      <dgm:t>
        <a:bodyPr/>
        <a:lstStyle/>
        <a:p>
          <a:endParaRPr lang="en-US"/>
        </a:p>
      </dgm:t>
    </dgm:pt>
    <dgm:pt modelId="{B94E92D1-427D-4F99-B90C-E2952E94189C}">
      <dgm:prSet/>
      <dgm:spPr/>
      <dgm:t>
        <a:bodyPr/>
        <a:lstStyle/>
        <a:p>
          <a:r>
            <a:rPr lang="cs-CZ"/>
            <a:t>2. Výkonné týmy integrovaného záchranného systému.</a:t>
          </a:r>
          <a:endParaRPr lang="en-US"/>
        </a:p>
      </dgm:t>
    </dgm:pt>
    <dgm:pt modelId="{A5D4AC9C-79F9-49CE-B80D-351D6D745BC9}" type="parTrans" cxnId="{813A84D0-2E0B-41B9-B727-26135B54C0E8}">
      <dgm:prSet/>
      <dgm:spPr/>
      <dgm:t>
        <a:bodyPr/>
        <a:lstStyle/>
        <a:p>
          <a:endParaRPr lang="en-US"/>
        </a:p>
      </dgm:t>
    </dgm:pt>
    <dgm:pt modelId="{510F8393-6C2A-4742-A7F1-40D4139A8BB0}" type="sibTrans" cxnId="{813A84D0-2E0B-41B9-B727-26135B54C0E8}">
      <dgm:prSet/>
      <dgm:spPr/>
      <dgm:t>
        <a:bodyPr/>
        <a:lstStyle/>
        <a:p>
          <a:endParaRPr lang="en-US"/>
        </a:p>
      </dgm:t>
    </dgm:pt>
    <dgm:pt modelId="{7213A02A-425D-42C4-9876-885D39DF22F4}">
      <dgm:prSet/>
      <dgm:spPr/>
      <dgm:t>
        <a:bodyPr/>
        <a:lstStyle/>
        <a:p>
          <a:r>
            <a:rPr lang="cs-CZ"/>
            <a:t>3. Základní vyšetření a životní funkce.</a:t>
          </a:r>
          <a:endParaRPr lang="en-US"/>
        </a:p>
      </dgm:t>
    </dgm:pt>
    <dgm:pt modelId="{A9FC805F-A211-4916-AEC4-3789EA088466}" type="parTrans" cxnId="{AAAA85F5-0A16-48A0-870B-43A6B99AFDC6}">
      <dgm:prSet/>
      <dgm:spPr/>
      <dgm:t>
        <a:bodyPr/>
        <a:lstStyle/>
        <a:p>
          <a:endParaRPr lang="en-US"/>
        </a:p>
      </dgm:t>
    </dgm:pt>
    <dgm:pt modelId="{5E22FFCA-BFA3-4479-9734-1C957F4D9A81}" type="sibTrans" cxnId="{AAAA85F5-0A16-48A0-870B-43A6B99AFDC6}">
      <dgm:prSet/>
      <dgm:spPr/>
      <dgm:t>
        <a:bodyPr/>
        <a:lstStyle/>
        <a:p>
          <a:endParaRPr lang="en-US"/>
        </a:p>
      </dgm:t>
    </dgm:pt>
    <dgm:pt modelId="{88C7466E-69C6-4770-A5C5-212706E5155F}">
      <dgm:prSet/>
      <dgm:spPr/>
      <dgm:t>
        <a:bodyPr/>
        <a:lstStyle/>
        <a:p>
          <a:r>
            <a:rPr lang="cs-CZ"/>
            <a:t>4. Život zachraňující výkony - guidelines.</a:t>
          </a:r>
          <a:endParaRPr lang="en-US"/>
        </a:p>
      </dgm:t>
    </dgm:pt>
    <dgm:pt modelId="{687D1514-FC61-4352-BFE8-E8B4A241AE1F}" type="parTrans" cxnId="{4384AB94-7B1A-49F6-82CB-A7569F11C3CC}">
      <dgm:prSet/>
      <dgm:spPr/>
      <dgm:t>
        <a:bodyPr/>
        <a:lstStyle/>
        <a:p>
          <a:endParaRPr lang="en-US"/>
        </a:p>
      </dgm:t>
    </dgm:pt>
    <dgm:pt modelId="{66ACED91-83E7-4F66-B1DC-AE72CAC03845}" type="sibTrans" cxnId="{4384AB94-7B1A-49F6-82CB-A7569F11C3CC}">
      <dgm:prSet/>
      <dgm:spPr/>
      <dgm:t>
        <a:bodyPr/>
        <a:lstStyle/>
        <a:p>
          <a:endParaRPr lang="en-US"/>
        </a:p>
      </dgm:t>
    </dgm:pt>
    <dgm:pt modelId="{3F3EF7EA-96BA-4CE4-A113-B1133AFC59F9}">
      <dgm:prSet/>
      <dgm:spPr/>
      <dgm:t>
        <a:bodyPr/>
        <a:lstStyle/>
        <a:p>
          <a:r>
            <a:rPr lang="cs-CZ"/>
            <a:t>5. První pomoc při zástavě krvácení, včetně ošetření ran. Nácvik obvazové techniky.</a:t>
          </a:r>
          <a:endParaRPr lang="en-US"/>
        </a:p>
      </dgm:t>
    </dgm:pt>
    <dgm:pt modelId="{B51232E6-245B-4B18-B558-43DE6D230F23}" type="parTrans" cxnId="{13E729F8-9AB6-4E0A-A687-FD99B44BF901}">
      <dgm:prSet/>
      <dgm:spPr/>
      <dgm:t>
        <a:bodyPr/>
        <a:lstStyle/>
        <a:p>
          <a:endParaRPr lang="en-US"/>
        </a:p>
      </dgm:t>
    </dgm:pt>
    <dgm:pt modelId="{6D1B8D6E-3DD7-41E7-9C7A-BA91623FD45F}" type="sibTrans" cxnId="{13E729F8-9AB6-4E0A-A687-FD99B44BF901}">
      <dgm:prSet/>
      <dgm:spPr/>
      <dgm:t>
        <a:bodyPr/>
        <a:lstStyle/>
        <a:p>
          <a:endParaRPr lang="en-US"/>
        </a:p>
      </dgm:t>
    </dgm:pt>
    <dgm:pt modelId="{532B643B-9622-4B52-B223-CD5DB11F6E40}">
      <dgm:prSet/>
      <dgm:spPr/>
      <dgm:t>
        <a:bodyPr/>
        <a:lstStyle/>
        <a:p>
          <a:r>
            <a:rPr lang="cs-CZ"/>
            <a:t>6. Stabilizovaná poloha.</a:t>
          </a:r>
          <a:endParaRPr lang="en-US"/>
        </a:p>
      </dgm:t>
    </dgm:pt>
    <dgm:pt modelId="{6D5EDEDD-91B7-4803-8BFF-957C38311F30}" type="parTrans" cxnId="{3C1100BC-CDBF-459F-8073-A9F9A2E2DFAC}">
      <dgm:prSet/>
      <dgm:spPr/>
      <dgm:t>
        <a:bodyPr/>
        <a:lstStyle/>
        <a:p>
          <a:endParaRPr lang="en-US"/>
        </a:p>
      </dgm:t>
    </dgm:pt>
    <dgm:pt modelId="{2CE42C8E-D573-49F3-ACB2-713E2C39262A}" type="sibTrans" cxnId="{3C1100BC-CDBF-459F-8073-A9F9A2E2DFAC}">
      <dgm:prSet/>
      <dgm:spPr/>
      <dgm:t>
        <a:bodyPr/>
        <a:lstStyle/>
        <a:p>
          <a:endParaRPr lang="en-US"/>
        </a:p>
      </dgm:t>
    </dgm:pt>
    <dgm:pt modelId="{9118154C-DD22-4905-86CF-6749C8D82901}">
      <dgm:prSet/>
      <dgm:spPr/>
      <dgm:t>
        <a:bodyPr/>
        <a:lstStyle/>
        <a:p>
          <a:r>
            <a:rPr lang="cs-CZ"/>
            <a:t>7. Poranění páteře, zlomeniny, poranění kloubů.</a:t>
          </a:r>
          <a:endParaRPr lang="en-US"/>
        </a:p>
      </dgm:t>
    </dgm:pt>
    <dgm:pt modelId="{8FD34EEE-B1D6-4FD0-865A-9B0B612B19A9}" type="parTrans" cxnId="{0D8218D4-674B-4C99-9CAD-7CCA5BF40F1E}">
      <dgm:prSet/>
      <dgm:spPr/>
      <dgm:t>
        <a:bodyPr/>
        <a:lstStyle/>
        <a:p>
          <a:endParaRPr lang="en-US"/>
        </a:p>
      </dgm:t>
    </dgm:pt>
    <dgm:pt modelId="{84CD1789-86BF-4799-AAE6-501C8A2F04CB}" type="sibTrans" cxnId="{0D8218D4-674B-4C99-9CAD-7CCA5BF40F1E}">
      <dgm:prSet/>
      <dgm:spPr/>
      <dgm:t>
        <a:bodyPr/>
        <a:lstStyle/>
        <a:p>
          <a:endParaRPr lang="en-US"/>
        </a:p>
      </dgm:t>
    </dgm:pt>
    <dgm:pt modelId="{5655894A-BE05-426B-8E3A-7CC3B17568AC}">
      <dgm:prSet/>
      <dgm:spPr/>
      <dgm:t>
        <a:bodyPr/>
        <a:lstStyle/>
        <a:p>
          <a:r>
            <a:rPr lang="cs-CZ"/>
            <a:t>8. Popáleniny, opařeniny, úrazy elektrickým proudem.</a:t>
          </a:r>
          <a:endParaRPr lang="en-US"/>
        </a:p>
      </dgm:t>
    </dgm:pt>
    <dgm:pt modelId="{53F3D615-EFE1-49D6-A8E1-0EEC2AD06EE8}" type="parTrans" cxnId="{E626AE47-FCE0-4D57-8240-33CA45719DE5}">
      <dgm:prSet/>
      <dgm:spPr/>
      <dgm:t>
        <a:bodyPr/>
        <a:lstStyle/>
        <a:p>
          <a:endParaRPr lang="en-US"/>
        </a:p>
      </dgm:t>
    </dgm:pt>
    <dgm:pt modelId="{EC44F482-D26D-4A8C-963A-8712011C91BB}" type="sibTrans" cxnId="{E626AE47-FCE0-4D57-8240-33CA45719DE5}">
      <dgm:prSet/>
      <dgm:spPr/>
      <dgm:t>
        <a:bodyPr/>
        <a:lstStyle/>
        <a:p>
          <a:endParaRPr lang="en-US"/>
        </a:p>
      </dgm:t>
    </dgm:pt>
    <dgm:pt modelId="{6AE7CF03-1F53-4F4D-BC98-C85149AA64F2}">
      <dgm:prSet/>
      <dgm:spPr/>
      <dgm:t>
        <a:bodyPr/>
        <a:lstStyle/>
        <a:p>
          <a:r>
            <a:rPr lang="cs-CZ"/>
            <a:t>9. Kolapsové a šokové stavy.</a:t>
          </a:r>
          <a:endParaRPr lang="en-US"/>
        </a:p>
      </dgm:t>
    </dgm:pt>
    <dgm:pt modelId="{67F63927-4BC3-49FC-805B-263426B23179}" type="parTrans" cxnId="{B9A90C8A-E9A9-405B-9460-5A6AC2D55130}">
      <dgm:prSet/>
      <dgm:spPr/>
      <dgm:t>
        <a:bodyPr/>
        <a:lstStyle/>
        <a:p>
          <a:endParaRPr lang="en-US"/>
        </a:p>
      </dgm:t>
    </dgm:pt>
    <dgm:pt modelId="{5DCD3929-ACFD-48B7-8FC2-4693862B2C88}" type="sibTrans" cxnId="{B9A90C8A-E9A9-405B-9460-5A6AC2D55130}">
      <dgm:prSet/>
      <dgm:spPr/>
      <dgm:t>
        <a:bodyPr/>
        <a:lstStyle/>
        <a:p>
          <a:endParaRPr lang="en-US"/>
        </a:p>
      </dgm:t>
    </dgm:pt>
    <dgm:pt modelId="{C14D1446-5E43-4B63-9D2C-52C34DAC961D}">
      <dgm:prSet/>
      <dgm:spPr/>
      <dgm:t>
        <a:bodyPr/>
        <a:lstStyle/>
        <a:p>
          <a:r>
            <a:rPr lang="cs-CZ"/>
            <a:t>10. Bodnutí hmyzem, uštknutí hadem, pokousání.</a:t>
          </a:r>
          <a:endParaRPr lang="en-US"/>
        </a:p>
      </dgm:t>
    </dgm:pt>
    <dgm:pt modelId="{D281F27C-3D59-45EF-BE60-08699A664994}" type="parTrans" cxnId="{DDB81C30-A244-4985-A9E6-AA5A841C45B5}">
      <dgm:prSet/>
      <dgm:spPr/>
      <dgm:t>
        <a:bodyPr/>
        <a:lstStyle/>
        <a:p>
          <a:endParaRPr lang="en-US"/>
        </a:p>
      </dgm:t>
    </dgm:pt>
    <dgm:pt modelId="{D5463310-7CD8-4602-925B-71AA93397894}" type="sibTrans" cxnId="{DDB81C30-A244-4985-A9E6-AA5A841C45B5}">
      <dgm:prSet/>
      <dgm:spPr/>
      <dgm:t>
        <a:bodyPr/>
        <a:lstStyle/>
        <a:p>
          <a:endParaRPr lang="en-US"/>
        </a:p>
      </dgm:t>
    </dgm:pt>
    <dgm:pt modelId="{DB6B6932-C0BE-4501-983C-B8ED54DC1D01}">
      <dgm:prSet/>
      <dgm:spPr/>
      <dgm:t>
        <a:bodyPr/>
        <a:lstStyle/>
        <a:p>
          <a:r>
            <a:rPr lang="cs-CZ"/>
            <a:t>11. Úpal, úžeh, omrzliny a podchlazení.</a:t>
          </a:r>
          <a:endParaRPr lang="en-US"/>
        </a:p>
      </dgm:t>
    </dgm:pt>
    <dgm:pt modelId="{CA2D2D1B-7EFC-4CB9-91F7-D03621D13F42}" type="parTrans" cxnId="{14CB6089-3321-44D1-8357-AB1CC86BA53C}">
      <dgm:prSet/>
      <dgm:spPr/>
      <dgm:t>
        <a:bodyPr/>
        <a:lstStyle/>
        <a:p>
          <a:endParaRPr lang="en-US"/>
        </a:p>
      </dgm:t>
    </dgm:pt>
    <dgm:pt modelId="{88ECB260-F144-4722-BD40-07A76675FB4D}" type="sibTrans" cxnId="{14CB6089-3321-44D1-8357-AB1CC86BA53C}">
      <dgm:prSet/>
      <dgm:spPr/>
      <dgm:t>
        <a:bodyPr/>
        <a:lstStyle/>
        <a:p>
          <a:endParaRPr lang="en-US"/>
        </a:p>
      </dgm:t>
    </dgm:pt>
    <dgm:pt modelId="{A007FFB7-B1D9-47FA-B99A-E2CA3106FB81}">
      <dgm:prSet/>
      <dgm:spPr/>
      <dgm:t>
        <a:bodyPr/>
        <a:lstStyle/>
        <a:p>
          <a:r>
            <a:rPr lang="cs-CZ"/>
            <a:t>12. První pomoc u vybraných onemocnění.</a:t>
          </a:r>
          <a:endParaRPr lang="en-US"/>
        </a:p>
      </dgm:t>
    </dgm:pt>
    <dgm:pt modelId="{E38759C3-BAA1-4375-B929-D276EA1C9F60}" type="parTrans" cxnId="{DDE283B5-7917-4929-A0ED-44B559ADFF7A}">
      <dgm:prSet/>
      <dgm:spPr/>
      <dgm:t>
        <a:bodyPr/>
        <a:lstStyle/>
        <a:p>
          <a:endParaRPr lang="en-US"/>
        </a:p>
      </dgm:t>
    </dgm:pt>
    <dgm:pt modelId="{9CE1FDF8-2734-4A9E-82E4-9AC1F443ED52}" type="sibTrans" cxnId="{DDE283B5-7917-4929-A0ED-44B559ADFF7A}">
      <dgm:prSet/>
      <dgm:spPr/>
      <dgm:t>
        <a:bodyPr/>
        <a:lstStyle/>
        <a:p>
          <a:endParaRPr lang="en-US"/>
        </a:p>
      </dgm:t>
    </dgm:pt>
    <dgm:pt modelId="{2FEC18E3-9C9E-45B0-9D6D-609CE82DF2A4}" type="pres">
      <dgm:prSet presAssocID="{F3F1FDAD-3F2A-4634-8D72-98CE32EF250A}" presName="diagram" presStyleCnt="0">
        <dgm:presLayoutVars>
          <dgm:dir/>
          <dgm:resizeHandles val="exact"/>
        </dgm:presLayoutVars>
      </dgm:prSet>
      <dgm:spPr/>
    </dgm:pt>
    <dgm:pt modelId="{3AF608A3-3ABA-432A-853C-81904BE61492}" type="pres">
      <dgm:prSet presAssocID="{894CFCF7-D758-4883-8742-227F72603382}" presName="node" presStyleLbl="node1" presStyleIdx="0" presStyleCnt="12">
        <dgm:presLayoutVars>
          <dgm:bulletEnabled val="1"/>
        </dgm:presLayoutVars>
      </dgm:prSet>
      <dgm:spPr/>
    </dgm:pt>
    <dgm:pt modelId="{F34EC337-51A1-4095-A142-E513A1DB6F80}" type="pres">
      <dgm:prSet presAssocID="{F5A29324-6922-460F-9593-015082F3F624}" presName="sibTrans" presStyleCnt="0"/>
      <dgm:spPr/>
    </dgm:pt>
    <dgm:pt modelId="{A312FDED-6740-462B-83BD-4CDBF0FA0AC5}" type="pres">
      <dgm:prSet presAssocID="{B94E92D1-427D-4F99-B90C-E2952E94189C}" presName="node" presStyleLbl="node1" presStyleIdx="1" presStyleCnt="12">
        <dgm:presLayoutVars>
          <dgm:bulletEnabled val="1"/>
        </dgm:presLayoutVars>
      </dgm:prSet>
      <dgm:spPr/>
    </dgm:pt>
    <dgm:pt modelId="{0971BBE5-FD3B-4205-B867-CC9DE45F1725}" type="pres">
      <dgm:prSet presAssocID="{510F8393-6C2A-4742-A7F1-40D4139A8BB0}" presName="sibTrans" presStyleCnt="0"/>
      <dgm:spPr/>
    </dgm:pt>
    <dgm:pt modelId="{3A7B0D82-879A-4573-B5CF-C0F548749120}" type="pres">
      <dgm:prSet presAssocID="{7213A02A-425D-42C4-9876-885D39DF22F4}" presName="node" presStyleLbl="node1" presStyleIdx="2" presStyleCnt="12">
        <dgm:presLayoutVars>
          <dgm:bulletEnabled val="1"/>
        </dgm:presLayoutVars>
      </dgm:prSet>
      <dgm:spPr/>
    </dgm:pt>
    <dgm:pt modelId="{CD8F930E-6F87-4942-BFD4-14ADF2ED5A1A}" type="pres">
      <dgm:prSet presAssocID="{5E22FFCA-BFA3-4479-9734-1C957F4D9A81}" presName="sibTrans" presStyleCnt="0"/>
      <dgm:spPr/>
    </dgm:pt>
    <dgm:pt modelId="{C8C8E066-2114-4D67-A83B-96FBC0158B2F}" type="pres">
      <dgm:prSet presAssocID="{88C7466E-69C6-4770-A5C5-212706E5155F}" presName="node" presStyleLbl="node1" presStyleIdx="3" presStyleCnt="12">
        <dgm:presLayoutVars>
          <dgm:bulletEnabled val="1"/>
        </dgm:presLayoutVars>
      </dgm:prSet>
      <dgm:spPr/>
    </dgm:pt>
    <dgm:pt modelId="{EDF4C7CC-1FF6-4A61-8578-1550F6EB5DEF}" type="pres">
      <dgm:prSet presAssocID="{66ACED91-83E7-4F66-B1DC-AE72CAC03845}" presName="sibTrans" presStyleCnt="0"/>
      <dgm:spPr/>
    </dgm:pt>
    <dgm:pt modelId="{6679CA15-49AE-4F20-9402-BF07C81BD55C}" type="pres">
      <dgm:prSet presAssocID="{3F3EF7EA-96BA-4CE4-A113-B1133AFC59F9}" presName="node" presStyleLbl="node1" presStyleIdx="4" presStyleCnt="12">
        <dgm:presLayoutVars>
          <dgm:bulletEnabled val="1"/>
        </dgm:presLayoutVars>
      </dgm:prSet>
      <dgm:spPr/>
    </dgm:pt>
    <dgm:pt modelId="{F84BB66E-5CC4-4FDB-8069-BDF13A8D5E48}" type="pres">
      <dgm:prSet presAssocID="{6D1B8D6E-3DD7-41E7-9C7A-BA91623FD45F}" presName="sibTrans" presStyleCnt="0"/>
      <dgm:spPr/>
    </dgm:pt>
    <dgm:pt modelId="{C9D50726-9F63-4ACC-B505-4D84F5BBCC68}" type="pres">
      <dgm:prSet presAssocID="{532B643B-9622-4B52-B223-CD5DB11F6E40}" presName="node" presStyleLbl="node1" presStyleIdx="5" presStyleCnt="12">
        <dgm:presLayoutVars>
          <dgm:bulletEnabled val="1"/>
        </dgm:presLayoutVars>
      </dgm:prSet>
      <dgm:spPr/>
    </dgm:pt>
    <dgm:pt modelId="{0B7B841F-7000-4F0D-BF26-E95D8BE17AE1}" type="pres">
      <dgm:prSet presAssocID="{2CE42C8E-D573-49F3-ACB2-713E2C39262A}" presName="sibTrans" presStyleCnt="0"/>
      <dgm:spPr/>
    </dgm:pt>
    <dgm:pt modelId="{BE5858E2-182C-42A0-8B69-76A5AB41488E}" type="pres">
      <dgm:prSet presAssocID="{9118154C-DD22-4905-86CF-6749C8D82901}" presName="node" presStyleLbl="node1" presStyleIdx="6" presStyleCnt="12">
        <dgm:presLayoutVars>
          <dgm:bulletEnabled val="1"/>
        </dgm:presLayoutVars>
      </dgm:prSet>
      <dgm:spPr/>
    </dgm:pt>
    <dgm:pt modelId="{23F7DAE6-A564-4D2B-A76C-36808AB66C32}" type="pres">
      <dgm:prSet presAssocID="{84CD1789-86BF-4799-AAE6-501C8A2F04CB}" presName="sibTrans" presStyleCnt="0"/>
      <dgm:spPr/>
    </dgm:pt>
    <dgm:pt modelId="{EECDC0CB-BE31-465C-BDEA-CB50301B314E}" type="pres">
      <dgm:prSet presAssocID="{5655894A-BE05-426B-8E3A-7CC3B17568AC}" presName="node" presStyleLbl="node1" presStyleIdx="7" presStyleCnt="12">
        <dgm:presLayoutVars>
          <dgm:bulletEnabled val="1"/>
        </dgm:presLayoutVars>
      </dgm:prSet>
      <dgm:spPr/>
    </dgm:pt>
    <dgm:pt modelId="{AE0608EC-D1EB-49EF-8D3A-3C826E991C31}" type="pres">
      <dgm:prSet presAssocID="{EC44F482-D26D-4A8C-963A-8712011C91BB}" presName="sibTrans" presStyleCnt="0"/>
      <dgm:spPr/>
    </dgm:pt>
    <dgm:pt modelId="{F5FE7C28-B6FE-4271-88B6-CF9D9A756F9D}" type="pres">
      <dgm:prSet presAssocID="{6AE7CF03-1F53-4F4D-BC98-C85149AA64F2}" presName="node" presStyleLbl="node1" presStyleIdx="8" presStyleCnt="12">
        <dgm:presLayoutVars>
          <dgm:bulletEnabled val="1"/>
        </dgm:presLayoutVars>
      </dgm:prSet>
      <dgm:spPr/>
    </dgm:pt>
    <dgm:pt modelId="{9CF6D24B-7DE4-461C-83E8-5026D3F06BD2}" type="pres">
      <dgm:prSet presAssocID="{5DCD3929-ACFD-48B7-8FC2-4693862B2C88}" presName="sibTrans" presStyleCnt="0"/>
      <dgm:spPr/>
    </dgm:pt>
    <dgm:pt modelId="{5B570409-504D-40C8-910F-072FF8D7252B}" type="pres">
      <dgm:prSet presAssocID="{C14D1446-5E43-4B63-9D2C-52C34DAC961D}" presName="node" presStyleLbl="node1" presStyleIdx="9" presStyleCnt="12">
        <dgm:presLayoutVars>
          <dgm:bulletEnabled val="1"/>
        </dgm:presLayoutVars>
      </dgm:prSet>
      <dgm:spPr/>
    </dgm:pt>
    <dgm:pt modelId="{E7BBCA41-3EE2-49DE-BE93-F086278F22BB}" type="pres">
      <dgm:prSet presAssocID="{D5463310-7CD8-4602-925B-71AA93397894}" presName="sibTrans" presStyleCnt="0"/>
      <dgm:spPr/>
    </dgm:pt>
    <dgm:pt modelId="{BD4A310A-7E10-4856-B6CB-83D72AC74C8B}" type="pres">
      <dgm:prSet presAssocID="{DB6B6932-C0BE-4501-983C-B8ED54DC1D01}" presName="node" presStyleLbl="node1" presStyleIdx="10" presStyleCnt="12">
        <dgm:presLayoutVars>
          <dgm:bulletEnabled val="1"/>
        </dgm:presLayoutVars>
      </dgm:prSet>
      <dgm:spPr/>
    </dgm:pt>
    <dgm:pt modelId="{537F560C-36A8-460C-BBA2-714DCE752004}" type="pres">
      <dgm:prSet presAssocID="{88ECB260-F144-4722-BD40-07A76675FB4D}" presName="sibTrans" presStyleCnt="0"/>
      <dgm:spPr/>
    </dgm:pt>
    <dgm:pt modelId="{7CE45751-CE8D-4190-9261-6BB33DCC6172}" type="pres">
      <dgm:prSet presAssocID="{A007FFB7-B1D9-47FA-B99A-E2CA3106FB81}" presName="node" presStyleLbl="node1" presStyleIdx="11" presStyleCnt="12">
        <dgm:presLayoutVars>
          <dgm:bulletEnabled val="1"/>
        </dgm:presLayoutVars>
      </dgm:prSet>
      <dgm:spPr/>
    </dgm:pt>
  </dgm:ptLst>
  <dgm:cxnLst>
    <dgm:cxn modelId="{5E2C3005-504D-493E-A605-1D79CA8DA86A}" type="presOf" srcId="{7213A02A-425D-42C4-9876-885D39DF22F4}" destId="{3A7B0D82-879A-4573-B5CF-C0F548749120}" srcOrd="0" destOrd="0" presId="urn:microsoft.com/office/officeart/2005/8/layout/default"/>
    <dgm:cxn modelId="{F2A99909-6FF7-4D40-8758-C9A61E24A45C}" type="presOf" srcId="{DB6B6932-C0BE-4501-983C-B8ED54DC1D01}" destId="{BD4A310A-7E10-4856-B6CB-83D72AC74C8B}" srcOrd="0" destOrd="0" presId="urn:microsoft.com/office/officeart/2005/8/layout/default"/>
    <dgm:cxn modelId="{CD597D11-D046-4505-91F4-3FC394CBEF52}" srcId="{F3F1FDAD-3F2A-4634-8D72-98CE32EF250A}" destId="{894CFCF7-D758-4883-8742-227F72603382}" srcOrd="0" destOrd="0" parTransId="{A4E8D2F0-F028-40D8-830A-224D7826A560}" sibTransId="{F5A29324-6922-460F-9593-015082F3F624}"/>
    <dgm:cxn modelId="{CC7D201C-8F43-4B79-AF82-9A3B87A5F28B}" type="presOf" srcId="{3F3EF7EA-96BA-4CE4-A113-B1133AFC59F9}" destId="{6679CA15-49AE-4F20-9402-BF07C81BD55C}" srcOrd="0" destOrd="0" presId="urn:microsoft.com/office/officeart/2005/8/layout/default"/>
    <dgm:cxn modelId="{DDB81C30-A244-4985-A9E6-AA5A841C45B5}" srcId="{F3F1FDAD-3F2A-4634-8D72-98CE32EF250A}" destId="{C14D1446-5E43-4B63-9D2C-52C34DAC961D}" srcOrd="9" destOrd="0" parTransId="{D281F27C-3D59-45EF-BE60-08699A664994}" sibTransId="{D5463310-7CD8-4602-925B-71AA93397894}"/>
    <dgm:cxn modelId="{FEAA4035-A225-4A2A-A32C-6381631A0C33}" type="presOf" srcId="{5655894A-BE05-426B-8E3A-7CC3B17568AC}" destId="{EECDC0CB-BE31-465C-BDEA-CB50301B314E}" srcOrd="0" destOrd="0" presId="urn:microsoft.com/office/officeart/2005/8/layout/default"/>
    <dgm:cxn modelId="{44B80338-63E3-466B-8A1B-C1B201C025D9}" type="presOf" srcId="{88C7466E-69C6-4770-A5C5-212706E5155F}" destId="{C8C8E066-2114-4D67-A83B-96FBC0158B2F}" srcOrd="0" destOrd="0" presId="urn:microsoft.com/office/officeart/2005/8/layout/default"/>
    <dgm:cxn modelId="{78E68667-014C-46C6-B10C-FF906BD300D7}" type="presOf" srcId="{C14D1446-5E43-4B63-9D2C-52C34DAC961D}" destId="{5B570409-504D-40C8-910F-072FF8D7252B}" srcOrd="0" destOrd="0" presId="urn:microsoft.com/office/officeart/2005/8/layout/default"/>
    <dgm:cxn modelId="{E626AE47-FCE0-4D57-8240-33CA45719DE5}" srcId="{F3F1FDAD-3F2A-4634-8D72-98CE32EF250A}" destId="{5655894A-BE05-426B-8E3A-7CC3B17568AC}" srcOrd="7" destOrd="0" parTransId="{53F3D615-EFE1-49D6-A8E1-0EEC2AD06EE8}" sibTransId="{EC44F482-D26D-4A8C-963A-8712011C91BB}"/>
    <dgm:cxn modelId="{367AE677-78CF-4780-AF73-E49C2E738812}" type="presOf" srcId="{6AE7CF03-1F53-4F4D-BC98-C85149AA64F2}" destId="{F5FE7C28-B6FE-4271-88B6-CF9D9A756F9D}" srcOrd="0" destOrd="0" presId="urn:microsoft.com/office/officeart/2005/8/layout/default"/>
    <dgm:cxn modelId="{A446D158-A4E3-448E-A7E8-F48135F7F08D}" type="presOf" srcId="{532B643B-9622-4B52-B223-CD5DB11F6E40}" destId="{C9D50726-9F63-4ACC-B505-4D84F5BBCC68}" srcOrd="0" destOrd="0" presId="urn:microsoft.com/office/officeart/2005/8/layout/default"/>
    <dgm:cxn modelId="{14CB6089-3321-44D1-8357-AB1CC86BA53C}" srcId="{F3F1FDAD-3F2A-4634-8D72-98CE32EF250A}" destId="{DB6B6932-C0BE-4501-983C-B8ED54DC1D01}" srcOrd="10" destOrd="0" parTransId="{CA2D2D1B-7EFC-4CB9-91F7-D03621D13F42}" sibTransId="{88ECB260-F144-4722-BD40-07A76675FB4D}"/>
    <dgm:cxn modelId="{B9A90C8A-E9A9-405B-9460-5A6AC2D55130}" srcId="{F3F1FDAD-3F2A-4634-8D72-98CE32EF250A}" destId="{6AE7CF03-1F53-4F4D-BC98-C85149AA64F2}" srcOrd="8" destOrd="0" parTransId="{67F63927-4BC3-49FC-805B-263426B23179}" sibTransId="{5DCD3929-ACFD-48B7-8FC2-4693862B2C88}"/>
    <dgm:cxn modelId="{82EF1991-36BB-4D79-885F-26DB9C21BA90}" type="presOf" srcId="{B94E92D1-427D-4F99-B90C-E2952E94189C}" destId="{A312FDED-6740-462B-83BD-4CDBF0FA0AC5}" srcOrd="0" destOrd="0" presId="urn:microsoft.com/office/officeart/2005/8/layout/default"/>
    <dgm:cxn modelId="{4384AB94-7B1A-49F6-82CB-A7569F11C3CC}" srcId="{F3F1FDAD-3F2A-4634-8D72-98CE32EF250A}" destId="{88C7466E-69C6-4770-A5C5-212706E5155F}" srcOrd="3" destOrd="0" parTransId="{687D1514-FC61-4352-BFE8-E8B4A241AE1F}" sibTransId="{66ACED91-83E7-4F66-B1DC-AE72CAC03845}"/>
    <dgm:cxn modelId="{7121F6A6-2D7E-4179-A77A-7C35B0A40B83}" type="presOf" srcId="{A007FFB7-B1D9-47FA-B99A-E2CA3106FB81}" destId="{7CE45751-CE8D-4190-9261-6BB33DCC6172}" srcOrd="0" destOrd="0" presId="urn:microsoft.com/office/officeart/2005/8/layout/default"/>
    <dgm:cxn modelId="{DDE283B5-7917-4929-A0ED-44B559ADFF7A}" srcId="{F3F1FDAD-3F2A-4634-8D72-98CE32EF250A}" destId="{A007FFB7-B1D9-47FA-B99A-E2CA3106FB81}" srcOrd="11" destOrd="0" parTransId="{E38759C3-BAA1-4375-B929-D276EA1C9F60}" sibTransId="{9CE1FDF8-2734-4A9E-82E4-9AC1F443ED52}"/>
    <dgm:cxn modelId="{3C1100BC-CDBF-459F-8073-A9F9A2E2DFAC}" srcId="{F3F1FDAD-3F2A-4634-8D72-98CE32EF250A}" destId="{532B643B-9622-4B52-B223-CD5DB11F6E40}" srcOrd="5" destOrd="0" parTransId="{6D5EDEDD-91B7-4803-8BFF-957C38311F30}" sibTransId="{2CE42C8E-D573-49F3-ACB2-713E2C39262A}"/>
    <dgm:cxn modelId="{ABD30FC1-EC74-4C75-957E-E51565D6EB19}" type="presOf" srcId="{F3F1FDAD-3F2A-4634-8D72-98CE32EF250A}" destId="{2FEC18E3-9C9E-45B0-9D6D-609CE82DF2A4}" srcOrd="0" destOrd="0" presId="urn:microsoft.com/office/officeart/2005/8/layout/default"/>
    <dgm:cxn modelId="{CFA6FEC1-B412-497B-A14E-A1B40FDD5461}" type="presOf" srcId="{894CFCF7-D758-4883-8742-227F72603382}" destId="{3AF608A3-3ABA-432A-853C-81904BE61492}" srcOrd="0" destOrd="0" presId="urn:microsoft.com/office/officeart/2005/8/layout/default"/>
    <dgm:cxn modelId="{813A84D0-2E0B-41B9-B727-26135B54C0E8}" srcId="{F3F1FDAD-3F2A-4634-8D72-98CE32EF250A}" destId="{B94E92D1-427D-4F99-B90C-E2952E94189C}" srcOrd="1" destOrd="0" parTransId="{A5D4AC9C-79F9-49CE-B80D-351D6D745BC9}" sibTransId="{510F8393-6C2A-4742-A7F1-40D4139A8BB0}"/>
    <dgm:cxn modelId="{0D8218D4-674B-4C99-9CAD-7CCA5BF40F1E}" srcId="{F3F1FDAD-3F2A-4634-8D72-98CE32EF250A}" destId="{9118154C-DD22-4905-86CF-6749C8D82901}" srcOrd="6" destOrd="0" parTransId="{8FD34EEE-B1D6-4FD0-865A-9B0B612B19A9}" sibTransId="{84CD1789-86BF-4799-AAE6-501C8A2F04CB}"/>
    <dgm:cxn modelId="{8F1418EA-5C1F-427C-8C68-8D87D9000818}" type="presOf" srcId="{9118154C-DD22-4905-86CF-6749C8D82901}" destId="{BE5858E2-182C-42A0-8B69-76A5AB41488E}" srcOrd="0" destOrd="0" presId="urn:microsoft.com/office/officeart/2005/8/layout/default"/>
    <dgm:cxn modelId="{AAAA85F5-0A16-48A0-870B-43A6B99AFDC6}" srcId="{F3F1FDAD-3F2A-4634-8D72-98CE32EF250A}" destId="{7213A02A-425D-42C4-9876-885D39DF22F4}" srcOrd="2" destOrd="0" parTransId="{A9FC805F-A211-4916-AEC4-3789EA088466}" sibTransId="{5E22FFCA-BFA3-4479-9734-1C957F4D9A81}"/>
    <dgm:cxn modelId="{13E729F8-9AB6-4E0A-A687-FD99B44BF901}" srcId="{F3F1FDAD-3F2A-4634-8D72-98CE32EF250A}" destId="{3F3EF7EA-96BA-4CE4-A113-B1133AFC59F9}" srcOrd="4" destOrd="0" parTransId="{B51232E6-245B-4B18-B558-43DE6D230F23}" sibTransId="{6D1B8D6E-3DD7-41E7-9C7A-BA91623FD45F}"/>
    <dgm:cxn modelId="{2A0959FD-5CA0-44D7-8419-B45F872F8AFF}" type="presParOf" srcId="{2FEC18E3-9C9E-45B0-9D6D-609CE82DF2A4}" destId="{3AF608A3-3ABA-432A-853C-81904BE61492}" srcOrd="0" destOrd="0" presId="urn:microsoft.com/office/officeart/2005/8/layout/default"/>
    <dgm:cxn modelId="{0584E303-8A06-4C4B-9627-3EBBD3FFEA3F}" type="presParOf" srcId="{2FEC18E3-9C9E-45B0-9D6D-609CE82DF2A4}" destId="{F34EC337-51A1-4095-A142-E513A1DB6F80}" srcOrd="1" destOrd="0" presId="urn:microsoft.com/office/officeart/2005/8/layout/default"/>
    <dgm:cxn modelId="{38BAE7C1-2A37-494F-B584-BBF809E87205}" type="presParOf" srcId="{2FEC18E3-9C9E-45B0-9D6D-609CE82DF2A4}" destId="{A312FDED-6740-462B-83BD-4CDBF0FA0AC5}" srcOrd="2" destOrd="0" presId="urn:microsoft.com/office/officeart/2005/8/layout/default"/>
    <dgm:cxn modelId="{E911C70A-D452-4B7B-AC65-09B0EF278B70}" type="presParOf" srcId="{2FEC18E3-9C9E-45B0-9D6D-609CE82DF2A4}" destId="{0971BBE5-FD3B-4205-B867-CC9DE45F1725}" srcOrd="3" destOrd="0" presId="urn:microsoft.com/office/officeart/2005/8/layout/default"/>
    <dgm:cxn modelId="{5511EFD9-D8B9-40B3-80FA-7FDCFEAE8A65}" type="presParOf" srcId="{2FEC18E3-9C9E-45B0-9D6D-609CE82DF2A4}" destId="{3A7B0D82-879A-4573-B5CF-C0F548749120}" srcOrd="4" destOrd="0" presId="urn:microsoft.com/office/officeart/2005/8/layout/default"/>
    <dgm:cxn modelId="{A1517A92-7E3F-479D-A19D-A0542699083C}" type="presParOf" srcId="{2FEC18E3-9C9E-45B0-9D6D-609CE82DF2A4}" destId="{CD8F930E-6F87-4942-BFD4-14ADF2ED5A1A}" srcOrd="5" destOrd="0" presId="urn:microsoft.com/office/officeart/2005/8/layout/default"/>
    <dgm:cxn modelId="{1011C4DB-C870-4306-8C7D-A26A9734BA42}" type="presParOf" srcId="{2FEC18E3-9C9E-45B0-9D6D-609CE82DF2A4}" destId="{C8C8E066-2114-4D67-A83B-96FBC0158B2F}" srcOrd="6" destOrd="0" presId="urn:microsoft.com/office/officeart/2005/8/layout/default"/>
    <dgm:cxn modelId="{BD84C5D9-F8EB-4D18-B597-641DD197417C}" type="presParOf" srcId="{2FEC18E3-9C9E-45B0-9D6D-609CE82DF2A4}" destId="{EDF4C7CC-1FF6-4A61-8578-1550F6EB5DEF}" srcOrd="7" destOrd="0" presId="urn:microsoft.com/office/officeart/2005/8/layout/default"/>
    <dgm:cxn modelId="{4008B462-9F7B-406B-9DA1-51E30C5486B2}" type="presParOf" srcId="{2FEC18E3-9C9E-45B0-9D6D-609CE82DF2A4}" destId="{6679CA15-49AE-4F20-9402-BF07C81BD55C}" srcOrd="8" destOrd="0" presId="urn:microsoft.com/office/officeart/2005/8/layout/default"/>
    <dgm:cxn modelId="{F193E5EF-D1DD-4AF3-8DF5-15953EA67886}" type="presParOf" srcId="{2FEC18E3-9C9E-45B0-9D6D-609CE82DF2A4}" destId="{F84BB66E-5CC4-4FDB-8069-BDF13A8D5E48}" srcOrd="9" destOrd="0" presId="urn:microsoft.com/office/officeart/2005/8/layout/default"/>
    <dgm:cxn modelId="{55133786-0C04-4672-B076-FEBC96F32C93}" type="presParOf" srcId="{2FEC18E3-9C9E-45B0-9D6D-609CE82DF2A4}" destId="{C9D50726-9F63-4ACC-B505-4D84F5BBCC68}" srcOrd="10" destOrd="0" presId="urn:microsoft.com/office/officeart/2005/8/layout/default"/>
    <dgm:cxn modelId="{27C7E4C7-2311-4584-88C8-1127273C6AF2}" type="presParOf" srcId="{2FEC18E3-9C9E-45B0-9D6D-609CE82DF2A4}" destId="{0B7B841F-7000-4F0D-BF26-E95D8BE17AE1}" srcOrd="11" destOrd="0" presId="urn:microsoft.com/office/officeart/2005/8/layout/default"/>
    <dgm:cxn modelId="{52481A68-652B-4D9D-8E20-ED43AFABFCB8}" type="presParOf" srcId="{2FEC18E3-9C9E-45B0-9D6D-609CE82DF2A4}" destId="{BE5858E2-182C-42A0-8B69-76A5AB41488E}" srcOrd="12" destOrd="0" presId="urn:microsoft.com/office/officeart/2005/8/layout/default"/>
    <dgm:cxn modelId="{A9FFBA30-9849-4A5B-8BD5-8E3CF0F4E945}" type="presParOf" srcId="{2FEC18E3-9C9E-45B0-9D6D-609CE82DF2A4}" destId="{23F7DAE6-A564-4D2B-A76C-36808AB66C32}" srcOrd="13" destOrd="0" presId="urn:microsoft.com/office/officeart/2005/8/layout/default"/>
    <dgm:cxn modelId="{64139DBC-F99C-415F-9A35-FD4855ACE9B7}" type="presParOf" srcId="{2FEC18E3-9C9E-45B0-9D6D-609CE82DF2A4}" destId="{EECDC0CB-BE31-465C-BDEA-CB50301B314E}" srcOrd="14" destOrd="0" presId="urn:microsoft.com/office/officeart/2005/8/layout/default"/>
    <dgm:cxn modelId="{2D2EB14F-F397-4763-A186-6D0103A23155}" type="presParOf" srcId="{2FEC18E3-9C9E-45B0-9D6D-609CE82DF2A4}" destId="{AE0608EC-D1EB-49EF-8D3A-3C826E991C31}" srcOrd="15" destOrd="0" presId="urn:microsoft.com/office/officeart/2005/8/layout/default"/>
    <dgm:cxn modelId="{D79E0793-B2F8-47CB-B4D8-F009677699E2}" type="presParOf" srcId="{2FEC18E3-9C9E-45B0-9D6D-609CE82DF2A4}" destId="{F5FE7C28-B6FE-4271-88B6-CF9D9A756F9D}" srcOrd="16" destOrd="0" presId="urn:microsoft.com/office/officeart/2005/8/layout/default"/>
    <dgm:cxn modelId="{22F85499-249D-44CB-81EB-03E901CD9039}" type="presParOf" srcId="{2FEC18E3-9C9E-45B0-9D6D-609CE82DF2A4}" destId="{9CF6D24B-7DE4-461C-83E8-5026D3F06BD2}" srcOrd="17" destOrd="0" presId="urn:microsoft.com/office/officeart/2005/8/layout/default"/>
    <dgm:cxn modelId="{9B30331F-18EF-4CC0-B8F7-B2248B3E222B}" type="presParOf" srcId="{2FEC18E3-9C9E-45B0-9D6D-609CE82DF2A4}" destId="{5B570409-504D-40C8-910F-072FF8D7252B}" srcOrd="18" destOrd="0" presId="urn:microsoft.com/office/officeart/2005/8/layout/default"/>
    <dgm:cxn modelId="{7611A522-43E8-48A4-9944-A06A0D4D9F1E}" type="presParOf" srcId="{2FEC18E3-9C9E-45B0-9D6D-609CE82DF2A4}" destId="{E7BBCA41-3EE2-49DE-BE93-F086278F22BB}" srcOrd="19" destOrd="0" presId="urn:microsoft.com/office/officeart/2005/8/layout/default"/>
    <dgm:cxn modelId="{AB536F85-FAB7-4674-B634-C532D9BA3B27}" type="presParOf" srcId="{2FEC18E3-9C9E-45B0-9D6D-609CE82DF2A4}" destId="{BD4A310A-7E10-4856-B6CB-83D72AC74C8B}" srcOrd="20" destOrd="0" presId="urn:microsoft.com/office/officeart/2005/8/layout/default"/>
    <dgm:cxn modelId="{8492B452-9B3C-4F69-BFF1-6601CC6EE119}" type="presParOf" srcId="{2FEC18E3-9C9E-45B0-9D6D-609CE82DF2A4}" destId="{537F560C-36A8-460C-BBA2-714DCE752004}" srcOrd="21" destOrd="0" presId="urn:microsoft.com/office/officeart/2005/8/layout/default"/>
    <dgm:cxn modelId="{B5879DE0-AF26-4BC2-B99D-48C9E15AB830}" type="presParOf" srcId="{2FEC18E3-9C9E-45B0-9D6D-609CE82DF2A4}" destId="{7CE45751-CE8D-4190-9261-6BB33DCC6172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C02F16A-50CA-4AC1-9749-D69B81D8062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15332E0-E404-4DE2-94B6-F2EAF49505F1}">
      <dgm:prSet/>
      <dgm:spPr/>
      <dgm:t>
        <a:bodyPr/>
        <a:lstStyle/>
        <a:p>
          <a:r>
            <a:rPr lang="cs-CZ"/>
            <a:t>Třídit</a:t>
          </a:r>
          <a:endParaRPr lang="en-US"/>
        </a:p>
      </dgm:t>
    </dgm:pt>
    <dgm:pt modelId="{D18F5E0F-10AF-4229-A90E-4E160E5966C2}" type="parTrans" cxnId="{EDC4CD62-3F3C-460E-984B-24047C6BF534}">
      <dgm:prSet/>
      <dgm:spPr/>
      <dgm:t>
        <a:bodyPr/>
        <a:lstStyle/>
        <a:p>
          <a:endParaRPr lang="en-US"/>
        </a:p>
      </dgm:t>
    </dgm:pt>
    <dgm:pt modelId="{7BA8D0B3-436C-4CDD-B8A6-14D2AD927202}" type="sibTrans" cxnId="{EDC4CD62-3F3C-460E-984B-24047C6BF534}">
      <dgm:prSet/>
      <dgm:spPr/>
      <dgm:t>
        <a:bodyPr/>
        <a:lstStyle/>
        <a:p>
          <a:endParaRPr lang="en-US"/>
        </a:p>
      </dgm:t>
    </dgm:pt>
    <dgm:pt modelId="{FE64BC3A-B8FD-4BD9-9C44-AD347EDEBE82}">
      <dgm:prSet/>
      <dgm:spPr/>
      <dgm:t>
        <a:bodyPr/>
        <a:lstStyle/>
        <a:p>
          <a:r>
            <a:rPr lang="cs-CZ"/>
            <a:t>Zavolat pomoc</a:t>
          </a:r>
          <a:endParaRPr lang="en-US"/>
        </a:p>
      </dgm:t>
    </dgm:pt>
    <dgm:pt modelId="{9B8ED604-D6EB-4B09-85C5-83C81F51A183}" type="parTrans" cxnId="{F7A14782-FEC7-4D0B-A2BD-C2C593ECC831}">
      <dgm:prSet/>
      <dgm:spPr/>
      <dgm:t>
        <a:bodyPr/>
        <a:lstStyle/>
        <a:p>
          <a:endParaRPr lang="en-US"/>
        </a:p>
      </dgm:t>
    </dgm:pt>
    <dgm:pt modelId="{86BB3E9D-359A-4311-AA17-50DBCB366E5D}" type="sibTrans" cxnId="{F7A14782-FEC7-4D0B-A2BD-C2C593ECC831}">
      <dgm:prSet/>
      <dgm:spPr/>
      <dgm:t>
        <a:bodyPr/>
        <a:lstStyle/>
        <a:p>
          <a:endParaRPr lang="en-US"/>
        </a:p>
      </dgm:t>
    </dgm:pt>
    <dgm:pt modelId="{FE1A6BA1-80C1-4CE1-AE1A-AE23F37A7643}">
      <dgm:prSet/>
      <dgm:spPr/>
      <dgm:t>
        <a:bodyPr/>
        <a:lstStyle/>
        <a:p>
          <a:r>
            <a:rPr lang="cs-CZ"/>
            <a:t>Poskytnout pomoc</a:t>
          </a:r>
          <a:endParaRPr lang="en-US"/>
        </a:p>
      </dgm:t>
    </dgm:pt>
    <dgm:pt modelId="{793C9E6D-5CBE-4D66-B288-594E4E9B10B4}" type="parTrans" cxnId="{1B32DA32-7601-4351-98E5-E0E821F71694}">
      <dgm:prSet/>
      <dgm:spPr/>
      <dgm:t>
        <a:bodyPr/>
        <a:lstStyle/>
        <a:p>
          <a:endParaRPr lang="en-US"/>
        </a:p>
      </dgm:t>
    </dgm:pt>
    <dgm:pt modelId="{A6089502-4CE2-4A89-AABA-9F23DF88BF1F}" type="sibTrans" cxnId="{1B32DA32-7601-4351-98E5-E0E821F71694}">
      <dgm:prSet/>
      <dgm:spPr/>
      <dgm:t>
        <a:bodyPr/>
        <a:lstStyle/>
        <a:p>
          <a:endParaRPr lang="en-US"/>
        </a:p>
      </dgm:t>
    </dgm:pt>
    <dgm:pt modelId="{5AD9CC2A-0C81-4C22-9F2E-D4A33526AA36}">
      <dgm:prSet/>
      <dgm:spPr/>
      <dgm:t>
        <a:bodyPr/>
        <a:lstStyle/>
        <a:p>
          <a:r>
            <a:rPr lang="cs-CZ"/>
            <a:t>Kontrola postižených</a:t>
          </a:r>
          <a:endParaRPr lang="en-US"/>
        </a:p>
      </dgm:t>
    </dgm:pt>
    <dgm:pt modelId="{C4B626A5-B68F-4B21-B601-BF388AB99695}" type="parTrans" cxnId="{C01350B7-3510-4090-BD7F-C22F27DA20D0}">
      <dgm:prSet/>
      <dgm:spPr/>
      <dgm:t>
        <a:bodyPr/>
        <a:lstStyle/>
        <a:p>
          <a:endParaRPr lang="en-US"/>
        </a:p>
      </dgm:t>
    </dgm:pt>
    <dgm:pt modelId="{76B1E987-F730-4CF1-A9D7-421124C77E0D}" type="sibTrans" cxnId="{C01350B7-3510-4090-BD7F-C22F27DA20D0}">
      <dgm:prSet/>
      <dgm:spPr/>
      <dgm:t>
        <a:bodyPr/>
        <a:lstStyle/>
        <a:p>
          <a:endParaRPr lang="en-US"/>
        </a:p>
      </dgm:t>
    </dgm:pt>
    <dgm:pt modelId="{3C63CA75-24E5-467F-9966-EC1E15C7FAF8}">
      <dgm:prSet/>
      <dgm:spPr/>
      <dgm:t>
        <a:bodyPr/>
        <a:lstStyle/>
        <a:p>
          <a:r>
            <a:rPr lang="cs-CZ"/>
            <a:t>Transport</a:t>
          </a:r>
          <a:endParaRPr lang="en-US"/>
        </a:p>
      </dgm:t>
    </dgm:pt>
    <dgm:pt modelId="{42E20DAE-2168-470C-9721-88267B825B86}" type="parTrans" cxnId="{875D1639-E37A-4F01-95C0-0D0BEC6ACD86}">
      <dgm:prSet/>
      <dgm:spPr/>
      <dgm:t>
        <a:bodyPr/>
        <a:lstStyle/>
        <a:p>
          <a:endParaRPr lang="en-US"/>
        </a:p>
      </dgm:t>
    </dgm:pt>
    <dgm:pt modelId="{86C86E81-7AAE-4844-8E16-DD01AE8BA65F}" type="sibTrans" cxnId="{875D1639-E37A-4F01-95C0-0D0BEC6ACD86}">
      <dgm:prSet/>
      <dgm:spPr/>
      <dgm:t>
        <a:bodyPr/>
        <a:lstStyle/>
        <a:p>
          <a:endParaRPr lang="en-US"/>
        </a:p>
      </dgm:t>
    </dgm:pt>
    <dgm:pt modelId="{04023AA5-B232-44CD-8F2C-EA4984D4AC29}" type="pres">
      <dgm:prSet presAssocID="{4C02F16A-50CA-4AC1-9749-D69B81D8062C}" presName="linear" presStyleCnt="0">
        <dgm:presLayoutVars>
          <dgm:animLvl val="lvl"/>
          <dgm:resizeHandles val="exact"/>
        </dgm:presLayoutVars>
      </dgm:prSet>
      <dgm:spPr/>
    </dgm:pt>
    <dgm:pt modelId="{EB88E598-82D2-4D43-ACC0-1A23B4DE3E99}" type="pres">
      <dgm:prSet presAssocID="{C15332E0-E404-4DE2-94B6-F2EAF49505F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ED47A24-1633-454F-BACA-CEAE6AF781C5}" type="pres">
      <dgm:prSet presAssocID="{7BA8D0B3-436C-4CDD-B8A6-14D2AD927202}" presName="spacer" presStyleCnt="0"/>
      <dgm:spPr/>
    </dgm:pt>
    <dgm:pt modelId="{AFA2C032-D2BC-4A80-AA41-CCC442721BA5}" type="pres">
      <dgm:prSet presAssocID="{FE64BC3A-B8FD-4BD9-9C44-AD347EDEBE8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2B39C03-6D2F-419E-B3B4-D6AE933C9604}" type="pres">
      <dgm:prSet presAssocID="{86BB3E9D-359A-4311-AA17-50DBCB366E5D}" presName="spacer" presStyleCnt="0"/>
      <dgm:spPr/>
    </dgm:pt>
    <dgm:pt modelId="{24758273-4FB8-4B1B-BCA1-8BAA5551089E}" type="pres">
      <dgm:prSet presAssocID="{FE1A6BA1-80C1-4CE1-AE1A-AE23F37A764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1056613-7D8F-4C63-8A47-875A6B17F8D6}" type="pres">
      <dgm:prSet presAssocID="{A6089502-4CE2-4A89-AABA-9F23DF88BF1F}" presName="spacer" presStyleCnt="0"/>
      <dgm:spPr/>
    </dgm:pt>
    <dgm:pt modelId="{32A5F9C4-88E4-4F14-A169-00F8D496FB34}" type="pres">
      <dgm:prSet presAssocID="{5AD9CC2A-0C81-4C22-9F2E-D4A33526AA3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9B34868-7062-440E-9A34-5EE345667E78}" type="pres">
      <dgm:prSet presAssocID="{76B1E987-F730-4CF1-A9D7-421124C77E0D}" presName="spacer" presStyleCnt="0"/>
      <dgm:spPr/>
    </dgm:pt>
    <dgm:pt modelId="{0DFA8059-B446-44E1-BB3E-7899F4CE111D}" type="pres">
      <dgm:prSet presAssocID="{3C63CA75-24E5-467F-9966-EC1E15C7FAF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CC40004-56D5-45EE-8BCA-5A9AC974F506}" type="presOf" srcId="{FE1A6BA1-80C1-4CE1-AE1A-AE23F37A7643}" destId="{24758273-4FB8-4B1B-BCA1-8BAA5551089E}" srcOrd="0" destOrd="0" presId="urn:microsoft.com/office/officeart/2005/8/layout/vList2"/>
    <dgm:cxn modelId="{E021F004-02E0-47FD-A88C-316F37F56387}" type="presOf" srcId="{3C63CA75-24E5-467F-9966-EC1E15C7FAF8}" destId="{0DFA8059-B446-44E1-BB3E-7899F4CE111D}" srcOrd="0" destOrd="0" presId="urn:microsoft.com/office/officeart/2005/8/layout/vList2"/>
    <dgm:cxn modelId="{14447E10-3498-45D0-8343-2396248D48C9}" type="presOf" srcId="{FE64BC3A-B8FD-4BD9-9C44-AD347EDEBE82}" destId="{AFA2C032-D2BC-4A80-AA41-CCC442721BA5}" srcOrd="0" destOrd="0" presId="urn:microsoft.com/office/officeart/2005/8/layout/vList2"/>
    <dgm:cxn modelId="{E2799A1A-6B1B-475E-8D1B-10CFCF44D506}" type="presOf" srcId="{C15332E0-E404-4DE2-94B6-F2EAF49505F1}" destId="{EB88E598-82D2-4D43-ACC0-1A23B4DE3E99}" srcOrd="0" destOrd="0" presId="urn:microsoft.com/office/officeart/2005/8/layout/vList2"/>
    <dgm:cxn modelId="{1B32DA32-7601-4351-98E5-E0E821F71694}" srcId="{4C02F16A-50CA-4AC1-9749-D69B81D8062C}" destId="{FE1A6BA1-80C1-4CE1-AE1A-AE23F37A7643}" srcOrd="2" destOrd="0" parTransId="{793C9E6D-5CBE-4D66-B288-594E4E9B10B4}" sibTransId="{A6089502-4CE2-4A89-AABA-9F23DF88BF1F}"/>
    <dgm:cxn modelId="{875D1639-E37A-4F01-95C0-0D0BEC6ACD86}" srcId="{4C02F16A-50CA-4AC1-9749-D69B81D8062C}" destId="{3C63CA75-24E5-467F-9966-EC1E15C7FAF8}" srcOrd="4" destOrd="0" parTransId="{42E20DAE-2168-470C-9721-88267B825B86}" sibTransId="{86C86E81-7AAE-4844-8E16-DD01AE8BA65F}"/>
    <dgm:cxn modelId="{07CCAC40-6174-46C4-9208-ECACD1A380E4}" type="presOf" srcId="{5AD9CC2A-0C81-4C22-9F2E-D4A33526AA36}" destId="{32A5F9C4-88E4-4F14-A169-00F8D496FB34}" srcOrd="0" destOrd="0" presId="urn:microsoft.com/office/officeart/2005/8/layout/vList2"/>
    <dgm:cxn modelId="{EDC4CD62-3F3C-460E-984B-24047C6BF534}" srcId="{4C02F16A-50CA-4AC1-9749-D69B81D8062C}" destId="{C15332E0-E404-4DE2-94B6-F2EAF49505F1}" srcOrd="0" destOrd="0" parTransId="{D18F5E0F-10AF-4229-A90E-4E160E5966C2}" sibTransId="{7BA8D0B3-436C-4CDD-B8A6-14D2AD927202}"/>
    <dgm:cxn modelId="{F7A14782-FEC7-4D0B-A2BD-C2C593ECC831}" srcId="{4C02F16A-50CA-4AC1-9749-D69B81D8062C}" destId="{FE64BC3A-B8FD-4BD9-9C44-AD347EDEBE82}" srcOrd="1" destOrd="0" parTransId="{9B8ED604-D6EB-4B09-85C5-83C81F51A183}" sibTransId="{86BB3E9D-359A-4311-AA17-50DBCB366E5D}"/>
    <dgm:cxn modelId="{C01350B7-3510-4090-BD7F-C22F27DA20D0}" srcId="{4C02F16A-50CA-4AC1-9749-D69B81D8062C}" destId="{5AD9CC2A-0C81-4C22-9F2E-D4A33526AA36}" srcOrd="3" destOrd="0" parTransId="{C4B626A5-B68F-4B21-B601-BF388AB99695}" sibTransId="{76B1E987-F730-4CF1-A9D7-421124C77E0D}"/>
    <dgm:cxn modelId="{A1CFFAEE-6772-4FFA-B428-EC2E456DABBF}" type="presOf" srcId="{4C02F16A-50CA-4AC1-9749-D69B81D8062C}" destId="{04023AA5-B232-44CD-8F2C-EA4984D4AC29}" srcOrd="0" destOrd="0" presId="urn:microsoft.com/office/officeart/2005/8/layout/vList2"/>
    <dgm:cxn modelId="{0486AA92-7370-464D-A08C-ADE1B79E6431}" type="presParOf" srcId="{04023AA5-B232-44CD-8F2C-EA4984D4AC29}" destId="{EB88E598-82D2-4D43-ACC0-1A23B4DE3E99}" srcOrd="0" destOrd="0" presId="urn:microsoft.com/office/officeart/2005/8/layout/vList2"/>
    <dgm:cxn modelId="{37491ADB-A921-4EBD-B53C-8BF9E5F69494}" type="presParOf" srcId="{04023AA5-B232-44CD-8F2C-EA4984D4AC29}" destId="{FED47A24-1633-454F-BACA-CEAE6AF781C5}" srcOrd="1" destOrd="0" presId="urn:microsoft.com/office/officeart/2005/8/layout/vList2"/>
    <dgm:cxn modelId="{B7FEB281-3258-4D79-8617-3C3786301C03}" type="presParOf" srcId="{04023AA5-B232-44CD-8F2C-EA4984D4AC29}" destId="{AFA2C032-D2BC-4A80-AA41-CCC442721BA5}" srcOrd="2" destOrd="0" presId="urn:microsoft.com/office/officeart/2005/8/layout/vList2"/>
    <dgm:cxn modelId="{058D0FBD-5F15-4D62-A8C4-0799548CDC3F}" type="presParOf" srcId="{04023AA5-B232-44CD-8F2C-EA4984D4AC29}" destId="{82B39C03-6D2F-419E-B3B4-D6AE933C9604}" srcOrd="3" destOrd="0" presId="urn:microsoft.com/office/officeart/2005/8/layout/vList2"/>
    <dgm:cxn modelId="{83F2C96D-574C-4D02-9FFF-7FD4E5509FE8}" type="presParOf" srcId="{04023AA5-B232-44CD-8F2C-EA4984D4AC29}" destId="{24758273-4FB8-4B1B-BCA1-8BAA5551089E}" srcOrd="4" destOrd="0" presId="urn:microsoft.com/office/officeart/2005/8/layout/vList2"/>
    <dgm:cxn modelId="{5187B13E-FA99-4EAE-8748-7B5CB9159100}" type="presParOf" srcId="{04023AA5-B232-44CD-8F2C-EA4984D4AC29}" destId="{E1056613-7D8F-4C63-8A47-875A6B17F8D6}" srcOrd="5" destOrd="0" presId="urn:microsoft.com/office/officeart/2005/8/layout/vList2"/>
    <dgm:cxn modelId="{10DE14BF-1A87-41AE-AD1F-D587BCEC37BC}" type="presParOf" srcId="{04023AA5-B232-44CD-8F2C-EA4984D4AC29}" destId="{32A5F9C4-88E4-4F14-A169-00F8D496FB34}" srcOrd="6" destOrd="0" presId="urn:microsoft.com/office/officeart/2005/8/layout/vList2"/>
    <dgm:cxn modelId="{0ED09029-258A-4807-8AD0-603737C9DF38}" type="presParOf" srcId="{04023AA5-B232-44CD-8F2C-EA4984D4AC29}" destId="{89B34868-7062-440E-9A34-5EE345667E78}" srcOrd="7" destOrd="0" presId="urn:microsoft.com/office/officeart/2005/8/layout/vList2"/>
    <dgm:cxn modelId="{00C4046B-7982-4AF7-A4E4-F92BBB704402}" type="presParOf" srcId="{04023AA5-B232-44CD-8F2C-EA4984D4AC29}" destId="{0DFA8059-B446-44E1-BB3E-7899F4CE111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FCD98C2-E00C-43FE-9E01-DE4248BF4121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13FF701-C071-457D-BC2D-D1992DEF6CD9}">
      <dgm:prSet/>
      <dgm:spPr/>
      <dgm:t>
        <a:bodyPr/>
        <a:lstStyle/>
        <a:p>
          <a:r>
            <a:rPr lang="cs-CZ"/>
            <a:t>Nejhorší je nedělat nic!</a:t>
          </a:r>
          <a:endParaRPr lang="en-US"/>
        </a:p>
      </dgm:t>
    </dgm:pt>
    <dgm:pt modelId="{4E4A134E-D9F1-4E34-9575-3CF24B1E99A1}" type="parTrans" cxnId="{E6242ABE-638B-4E39-B342-1C5724D6D480}">
      <dgm:prSet/>
      <dgm:spPr/>
      <dgm:t>
        <a:bodyPr/>
        <a:lstStyle/>
        <a:p>
          <a:endParaRPr lang="en-US"/>
        </a:p>
      </dgm:t>
    </dgm:pt>
    <dgm:pt modelId="{C163861C-09A0-4A63-8925-EAEB97A8DDD5}" type="sibTrans" cxnId="{E6242ABE-638B-4E39-B342-1C5724D6D480}">
      <dgm:prSet/>
      <dgm:spPr/>
      <dgm:t>
        <a:bodyPr/>
        <a:lstStyle/>
        <a:p>
          <a:endParaRPr lang="en-US"/>
        </a:p>
      </dgm:t>
    </dgm:pt>
    <dgm:pt modelId="{3819288C-C1EE-43E4-BFAF-33C01E8A6C49}">
      <dgm:prSet/>
      <dgm:spPr/>
      <dgm:t>
        <a:bodyPr/>
        <a:lstStyle/>
        <a:p>
          <a:r>
            <a:rPr lang="cs-CZ"/>
            <a:t>Prvních 15 minut je rozhodujících!</a:t>
          </a:r>
          <a:endParaRPr lang="en-US"/>
        </a:p>
      </dgm:t>
    </dgm:pt>
    <dgm:pt modelId="{8F99679E-9314-43F2-9060-62F34D045644}" type="parTrans" cxnId="{766A39D4-75C4-46ED-8D05-2584271A3FE8}">
      <dgm:prSet/>
      <dgm:spPr/>
      <dgm:t>
        <a:bodyPr/>
        <a:lstStyle/>
        <a:p>
          <a:endParaRPr lang="en-US"/>
        </a:p>
      </dgm:t>
    </dgm:pt>
    <dgm:pt modelId="{91DECD46-A6EA-446D-B173-D15534D5EAA1}" type="sibTrans" cxnId="{766A39D4-75C4-46ED-8D05-2584271A3FE8}">
      <dgm:prSet/>
      <dgm:spPr/>
      <dgm:t>
        <a:bodyPr/>
        <a:lstStyle/>
        <a:p>
          <a:endParaRPr lang="en-US"/>
        </a:p>
      </dgm:t>
    </dgm:pt>
    <dgm:pt modelId="{5C221922-464A-4243-BF72-ACD332635FCA}">
      <dgm:prSet/>
      <dgm:spPr/>
      <dgm:t>
        <a:bodyPr/>
        <a:lstStyle/>
        <a:p>
          <a:r>
            <a:rPr lang="cs-CZ"/>
            <a:t>„A“ – zprůchodnit dýchací cesty (airway)</a:t>
          </a:r>
          <a:endParaRPr lang="en-US"/>
        </a:p>
      </dgm:t>
    </dgm:pt>
    <dgm:pt modelId="{78E87DC0-CC3A-485D-B27F-D99483842A66}" type="parTrans" cxnId="{9B955B87-19AB-49C3-8A14-47B002516F0F}">
      <dgm:prSet/>
      <dgm:spPr/>
      <dgm:t>
        <a:bodyPr/>
        <a:lstStyle/>
        <a:p>
          <a:endParaRPr lang="en-US"/>
        </a:p>
      </dgm:t>
    </dgm:pt>
    <dgm:pt modelId="{6E008816-1604-4E74-8F02-95FEB69AB90C}" type="sibTrans" cxnId="{9B955B87-19AB-49C3-8A14-47B002516F0F}">
      <dgm:prSet/>
      <dgm:spPr/>
      <dgm:t>
        <a:bodyPr/>
        <a:lstStyle/>
        <a:p>
          <a:endParaRPr lang="en-US"/>
        </a:p>
      </dgm:t>
    </dgm:pt>
    <dgm:pt modelId="{3620905D-8ED3-41E8-8BCA-6AB97FD7390F}">
      <dgm:prSet/>
      <dgm:spPr/>
      <dgm:t>
        <a:bodyPr/>
        <a:lstStyle/>
        <a:p>
          <a:r>
            <a:rPr lang="cs-CZ"/>
            <a:t>„B“ – obnovení  a udržení dýchání (breathing)</a:t>
          </a:r>
          <a:endParaRPr lang="en-US"/>
        </a:p>
      </dgm:t>
    </dgm:pt>
    <dgm:pt modelId="{C74F249A-FCFA-4280-9229-2BD29702D383}" type="parTrans" cxnId="{353E31F8-0EFA-477B-BD75-3D4926B614AB}">
      <dgm:prSet/>
      <dgm:spPr/>
      <dgm:t>
        <a:bodyPr/>
        <a:lstStyle/>
        <a:p>
          <a:endParaRPr lang="en-US"/>
        </a:p>
      </dgm:t>
    </dgm:pt>
    <dgm:pt modelId="{FD4D3575-C877-47B6-A0EC-D366A3DD7D34}" type="sibTrans" cxnId="{353E31F8-0EFA-477B-BD75-3D4926B614AB}">
      <dgm:prSet/>
      <dgm:spPr/>
      <dgm:t>
        <a:bodyPr/>
        <a:lstStyle/>
        <a:p>
          <a:endParaRPr lang="en-US"/>
        </a:p>
      </dgm:t>
    </dgm:pt>
    <dgm:pt modelId="{24EB5AB9-72A1-456A-92ED-825DEE82FE6F}">
      <dgm:prSet/>
      <dgm:spPr/>
      <dgm:t>
        <a:bodyPr/>
        <a:lstStyle/>
        <a:p>
          <a:r>
            <a:rPr lang="cs-CZ"/>
            <a:t>„C“ – obnovení a udržení krevního oběhu (circulation)</a:t>
          </a:r>
          <a:endParaRPr lang="en-US"/>
        </a:p>
      </dgm:t>
    </dgm:pt>
    <dgm:pt modelId="{FC6C032B-47EA-4FE4-A1D6-2AE21FBA8079}" type="parTrans" cxnId="{F64B8164-1518-4FBA-90D7-601089F5204B}">
      <dgm:prSet/>
      <dgm:spPr/>
      <dgm:t>
        <a:bodyPr/>
        <a:lstStyle/>
        <a:p>
          <a:endParaRPr lang="en-US"/>
        </a:p>
      </dgm:t>
    </dgm:pt>
    <dgm:pt modelId="{E26D1B1A-8C77-4356-A111-F9311AC414B8}" type="sibTrans" cxnId="{F64B8164-1518-4FBA-90D7-601089F5204B}">
      <dgm:prSet/>
      <dgm:spPr/>
      <dgm:t>
        <a:bodyPr/>
        <a:lstStyle/>
        <a:p>
          <a:endParaRPr lang="en-US"/>
        </a:p>
      </dgm:t>
    </dgm:pt>
    <dgm:pt modelId="{8D810361-635A-48E3-A1F3-EC1EA28163B4}" type="pres">
      <dgm:prSet presAssocID="{6FCD98C2-E00C-43FE-9E01-DE4248BF4121}" presName="vert0" presStyleCnt="0">
        <dgm:presLayoutVars>
          <dgm:dir/>
          <dgm:animOne val="branch"/>
          <dgm:animLvl val="lvl"/>
        </dgm:presLayoutVars>
      </dgm:prSet>
      <dgm:spPr/>
    </dgm:pt>
    <dgm:pt modelId="{30925464-8486-4102-AF5F-47C1A52E40FC}" type="pres">
      <dgm:prSet presAssocID="{B13FF701-C071-457D-BC2D-D1992DEF6CD9}" presName="thickLine" presStyleLbl="alignNode1" presStyleIdx="0" presStyleCnt="5"/>
      <dgm:spPr/>
    </dgm:pt>
    <dgm:pt modelId="{91540108-5B69-49B0-8904-EFF9932C2AA2}" type="pres">
      <dgm:prSet presAssocID="{B13FF701-C071-457D-BC2D-D1992DEF6CD9}" presName="horz1" presStyleCnt="0"/>
      <dgm:spPr/>
    </dgm:pt>
    <dgm:pt modelId="{3EBEEB0C-05DE-4F0B-93E0-EC235990FDC5}" type="pres">
      <dgm:prSet presAssocID="{B13FF701-C071-457D-BC2D-D1992DEF6CD9}" presName="tx1" presStyleLbl="revTx" presStyleIdx="0" presStyleCnt="5"/>
      <dgm:spPr/>
    </dgm:pt>
    <dgm:pt modelId="{68765B80-F1C6-4BAB-849A-6FD774303381}" type="pres">
      <dgm:prSet presAssocID="{B13FF701-C071-457D-BC2D-D1992DEF6CD9}" presName="vert1" presStyleCnt="0"/>
      <dgm:spPr/>
    </dgm:pt>
    <dgm:pt modelId="{6E3D8EF1-00DB-4F48-A823-9B2B7DD6D38F}" type="pres">
      <dgm:prSet presAssocID="{3819288C-C1EE-43E4-BFAF-33C01E8A6C49}" presName="thickLine" presStyleLbl="alignNode1" presStyleIdx="1" presStyleCnt="5"/>
      <dgm:spPr/>
    </dgm:pt>
    <dgm:pt modelId="{7F6B5D9D-C058-4692-BDEE-CE6380756441}" type="pres">
      <dgm:prSet presAssocID="{3819288C-C1EE-43E4-BFAF-33C01E8A6C49}" presName="horz1" presStyleCnt="0"/>
      <dgm:spPr/>
    </dgm:pt>
    <dgm:pt modelId="{83EABE77-04D7-4706-808F-4490349EEEBC}" type="pres">
      <dgm:prSet presAssocID="{3819288C-C1EE-43E4-BFAF-33C01E8A6C49}" presName="tx1" presStyleLbl="revTx" presStyleIdx="1" presStyleCnt="5"/>
      <dgm:spPr/>
    </dgm:pt>
    <dgm:pt modelId="{2F298F38-E7AF-4836-B0E5-24BA653CAE34}" type="pres">
      <dgm:prSet presAssocID="{3819288C-C1EE-43E4-BFAF-33C01E8A6C49}" presName="vert1" presStyleCnt="0"/>
      <dgm:spPr/>
    </dgm:pt>
    <dgm:pt modelId="{0495989C-3E82-4691-876F-678336BEADE5}" type="pres">
      <dgm:prSet presAssocID="{5C221922-464A-4243-BF72-ACD332635FCA}" presName="thickLine" presStyleLbl="alignNode1" presStyleIdx="2" presStyleCnt="5"/>
      <dgm:spPr/>
    </dgm:pt>
    <dgm:pt modelId="{0117C116-999E-4BEC-89C5-DFED0F4F1FDD}" type="pres">
      <dgm:prSet presAssocID="{5C221922-464A-4243-BF72-ACD332635FCA}" presName="horz1" presStyleCnt="0"/>
      <dgm:spPr/>
    </dgm:pt>
    <dgm:pt modelId="{B0763F0C-E809-4BE3-8FAB-7B1472047E9E}" type="pres">
      <dgm:prSet presAssocID="{5C221922-464A-4243-BF72-ACD332635FCA}" presName="tx1" presStyleLbl="revTx" presStyleIdx="2" presStyleCnt="5"/>
      <dgm:spPr/>
    </dgm:pt>
    <dgm:pt modelId="{A9732CD3-09E9-4C00-921B-EA9481BD3318}" type="pres">
      <dgm:prSet presAssocID="{5C221922-464A-4243-BF72-ACD332635FCA}" presName="vert1" presStyleCnt="0"/>
      <dgm:spPr/>
    </dgm:pt>
    <dgm:pt modelId="{3844EE34-1D16-45EA-A387-F7A8C5AC28DD}" type="pres">
      <dgm:prSet presAssocID="{3620905D-8ED3-41E8-8BCA-6AB97FD7390F}" presName="thickLine" presStyleLbl="alignNode1" presStyleIdx="3" presStyleCnt="5"/>
      <dgm:spPr/>
    </dgm:pt>
    <dgm:pt modelId="{A1FBFDD7-DBF7-4EC4-9FAD-89E98B8F1EB6}" type="pres">
      <dgm:prSet presAssocID="{3620905D-8ED3-41E8-8BCA-6AB97FD7390F}" presName="horz1" presStyleCnt="0"/>
      <dgm:spPr/>
    </dgm:pt>
    <dgm:pt modelId="{A6293A71-32A3-47A9-B586-2A4823B39503}" type="pres">
      <dgm:prSet presAssocID="{3620905D-8ED3-41E8-8BCA-6AB97FD7390F}" presName="tx1" presStyleLbl="revTx" presStyleIdx="3" presStyleCnt="5"/>
      <dgm:spPr/>
    </dgm:pt>
    <dgm:pt modelId="{71014170-CFC3-443F-B5CB-A6F6FF1EAD59}" type="pres">
      <dgm:prSet presAssocID="{3620905D-8ED3-41E8-8BCA-6AB97FD7390F}" presName="vert1" presStyleCnt="0"/>
      <dgm:spPr/>
    </dgm:pt>
    <dgm:pt modelId="{97F1DB29-499A-41F8-8A9C-9EF74EE023CB}" type="pres">
      <dgm:prSet presAssocID="{24EB5AB9-72A1-456A-92ED-825DEE82FE6F}" presName="thickLine" presStyleLbl="alignNode1" presStyleIdx="4" presStyleCnt="5"/>
      <dgm:spPr/>
    </dgm:pt>
    <dgm:pt modelId="{2486F08C-7C8F-40B1-965C-BAD56625D57B}" type="pres">
      <dgm:prSet presAssocID="{24EB5AB9-72A1-456A-92ED-825DEE82FE6F}" presName="horz1" presStyleCnt="0"/>
      <dgm:spPr/>
    </dgm:pt>
    <dgm:pt modelId="{D8838E2F-C3B3-4AF5-8EF1-FA36EFEDC992}" type="pres">
      <dgm:prSet presAssocID="{24EB5AB9-72A1-456A-92ED-825DEE82FE6F}" presName="tx1" presStyleLbl="revTx" presStyleIdx="4" presStyleCnt="5"/>
      <dgm:spPr/>
    </dgm:pt>
    <dgm:pt modelId="{4B29489D-B109-4C46-94C7-7A8CEBF30495}" type="pres">
      <dgm:prSet presAssocID="{24EB5AB9-72A1-456A-92ED-825DEE82FE6F}" presName="vert1" presStyleCnt="0"/>
      <dgm:spPr/>
    </dgm:pt>
  </dgm:ptLst>
  <dgm:cxnLst>
    <dgm:cxn modelId="{98D5C90F-BF99-4E1A-AC02-FA6ABD2D4B86}" type="presOf" srcId="{B13FF701-C071-457D-BC2D-D1992DEF6CD9}" destId="{3EBEEB0C-05DE-4F0B-93E0-EC235990FDC5}" srcOrd="0" destOrd="0" presId="urn:microsoft.com/office/officeart/2008/layout/LinedList"/>
    <dgm:cxn modelId="{61292D34-2943-4D88-8E7A-7CE724602B47}" type="presOf" srcId="{6FCD98C2-E00C-43FE-9E01-DE4248BF4121}" destId="{8D810361-635A-48E3-A1F3-EC1EA28163B4}" srcOrd="0" destOrd="0" presId="urn:microsoft.com/office/officeart/2008/layout/LinedList"/>
    <dgm:cxn modelId="{94CD5C3F-DF1F-4433-91FB-F18EC06EB181}" type="presOf" srcId="{3620905D-8ED3-41E8-8BCA-6AB97FD7390F}" destId="{A6293A71-32A3-47A9-B586-2A4823B39503}" srcOrd="0" destOrd="0" presId="urn:microsoft.com/office/officeart/2008/layout/LinedList"/>
    <dgm:cxn modelId="{2734A542-F15E-4962-8AFE-BC1FFE8383A3}" type="presOf" srcId="{24EB5AB9-72A1-456A-92ED-825DEE82FE6F}" destId="{D8838E2F-C3B3-4AF5-8EF1-FA36EFEDC992}" srcOrd="0" destOrd="0" presId="urn:microsoft.com/office/officeart/2008/layout/LinedList"/>
    <dgm:cxn modelId="{F64B8164-1518-4FBA-90D7-601089F5204B}" srcId="{6FCD98C2-E00C-43FE-9E01-DE4248BF4121}" destId="{24EB5AB9-72A1-456A-92ED-825DEE82FE6F}" srcOrd="4" destOrd="0" parTransId="{FC6C032B-47EA-4FE4-A1D6-2AE21FBA8079}" sibTransId="{E26D1B1A-8C77-4356-A111-F9311AC414B8}"/>
    <dgm:cxn modelId="{DD97674E-9138-4746-8D0B-BFC457B228EB}" type="presOf" srcId="{3819288C-C1EE-43E4-BFAF-33C01E8A6C49}" destId="{83EABE77-04D7-4706-808F-4490349EEEBC}" srcOrd="0" destOrd="0" presId="urn:microsoft.com/office/officeart/2008/layout/LinedList"/>
    <dgm:cxn modelId="{9B955B87-19AB-49C3-8A14-47B002516F0F}" srcId="{6FCD98C2-E00C-43FE-9E01-DE4248BF4121}" destId="{5C221922-464A-4243-BF72-ACD332635FCA}" srcOrd="2" destOrd="0" parTransId="{78E87DC0-CC3A-485D-B27F-D99483842A66}" sibTransId="{6E008816-1604-4E74-8F02-95FEB69AB90C}"/>
    <dgm:cxn modelId="{E6242ABE-638B-4E39-B342-1C5724D6D480}" srcId="{6FCD98C2-E00C-43FE-9E01-DE4248BF4121}" destId="{B13FF701-C071-457D-BC2D-D1992DEF6CD9}" srcOrd="0" destOrd="0" parTransId="{4E4A134E-D9F1-4E34-9575-3CF24B1E99A1}" sibTransId="{C163861C-09A0-4A63-8925-EAEB97A8DDD5}"/>
    <dgm:cxn modelId="{766A39D4-75C4-46ED-8D05-2584271A3FE8}" srcId="{6FCD98C2-E00C-43FE-9E01-DE4248BF4121}" destId="{3819288C-C1EE-43E4-BFAF-33C01E8A6C49}" srcOrd="1" destOrd="0" parTransId="{8F99679E-9314-43F2-9060-62F34D045644}" sibTransId="{91DECD46-A6EA-446D-B173-D15534D5EAA1}"/>
    <dgm:cxn modelId="{B674DCDA-9FA2-4002-B5D0-85C7C24D13E3}" type="presOf" srcId="{5C221922-464A-4243-BF72-ACD332635FCA}" destId="{B0763F0C-E809-4BE3-8FAB-7B1472047E9E}" srcOrd="0" destOrd="0" presId="urn:microsoft.com/office/officeart/2008/layout/LinedList"/>
    <dgm:cxn modelId="{353E31F8-0EFA-477B-BD75-3D4926B614AB}" srcId="{6FCD98C2-E00C-43FE-9E01-DE4248BF4121}" destId="{3620905D-8ED3-41E8-8BCA-6AB97FD7390F}" srcOrd="3" destOrd="0" parTransId="{C74F249A-FCFA-4280-9229-2BD29702D383}" sibTransId="{FD4D3575-C877-47B6-A0EC-D366A3DD7D34}"/>
    <dgm:cxn modelId="{D6E58850-9FDF-4FEC-93FA-9AE6AA8912D2}" type="presParOf" srcId="{8D810361-635A-48E3-A1F3-EC1EA28163B4}" destId="{30925464-8486-4102-AF5F-47C1A52E40FC}" srcOrd="0" destOrd="0" presId="urn:microsoft.com/office/officeart/2008/layout/LinedList"/>
    <dgm:cxn modelId="{8777E139-B702-4661-8040-7943A6E3983A}" type="presParOf" srcId="{8D810361-635A-48E3-A1F3-EC1EA28163B4}" destId="{91540108-5B69-49B0-8904-EFF9932C2AA2}" srcOrd="1" destOrd="0" presId="urn:microsoft.com/office/officeart/2008/layout/LinedList"/>
    <dgm:cxn modelId="{EEF35039-E98E-40A3-AF7E-A6691D46F9F0}" type="presParOf" srcId="{91540108-5B69-49B0-8904-EFF9932C2AA2}" destId="{3EBEEB0C-05DE-4F0B-93E0-EC235990FDC5}" srcOrd="0" destOrd="0" presId="urn:microsoft.com/office/officeart/2008/layout/LinedList"/>
    <dgm:cxn modelId="{A965BB7D-CE47-4420-91A5-5AFC5050D3E7}" type="presParOf" srcId="{91540108-5B69-49B0-8904-EFF9932C2AA2}" destId="{68765B80-F1C6-4BAB-849A-6FD774303381}" srcOrd="1" destOrd="0" presId="urn:microsoft.com/office/officeart/2008/layout/LinedList"/>
    <dgm:cxn modelId="{E47EC98C-9F5C-413E-901A-30CA0E2D1EAD}" type="presParOf" srcId="{8D810361-635A-48E3-A1F3-EC1EA28163B4}" destId="{6E3D8EF1-00DB-4F48-A823-9B2B7DD6D38F}" srcOrd="2" destOrd="0" presId="urn:microsoft.com/office/officeart/2008/layout/LinedList"/>
    <dgm:cxn modelId="{50476844-89D5-4C25-B4D7-B0C0FE3DF606}" type="presParOf" srcId="{8D810361-635A-48E3-A1F3-EC1EA28163B4}" destId="{7F6B5D9D-C058-4692-BDEE-CE6380756441}" srcOrd="3" destOrd="0" presId="urn:microsoft.com/office/officeart/2008/layout/LinedList"/>
    <dgm:cxn modelId="{7B9D7B5A-F44A-4FC6-BC44-17526AF6EC56}" type="presParOf" srcId="{7F6B5D9D-C058-4692-BDEE-CE6380756441}" destId="{83EABE77-04D7-4706-808F-4490349EEEBC}" srcOrd="0" destOrd="0" presId="urn:microsoft.com/office/officeart/2008/layout/LinedList"/>
    <dgm:cxn modelId="{C36166C4-FDE9-4E0C-92BA-10A97A974262}" type="presParOf" srcId="{7F6B5D9D-C058-4692-BDEE-CE6380756441}" destId="{2F298F38-E7AF-4836-B0E5-24BA653CAE34}" srcOrd="1" destOrd="0" presId="urn:microsoft.com/office/officeart/2008/layout/LinedList"/>
    <dgm:cxn modelId="{3F71EC2D-200F-4C58-820F-0392FD1450E3}" type="presParOf" srcId="{8D810361-635A-48E3-A1F3-EC1EA28163B4}" destId="{0495989C-3E82-4691-876F-678336BEADE5}" srcOrd="4" destOrd="0" presId="urn:microsoft.com/office/officeart/2008/layout/LinedList"/>
    <dgm:cxn modelId="{7436F3E7-FDB4-49D6-9C8B-38CAE45B8891}" type="presParOf" srcId="{8D810361-635A-48E3-A1F3-EC1EA28163B4}" destId="{0117C116-999E-4BEC-89C5-DFED0F4F1FDD}" srcOrd="5" destOrd="0" presId="urn:microsoft.com/office/officeart/2008/layout/LinedList"/>
    <dgm:cxn modelId="{88206264-330D-4777-ABE1-126DAA8FD09B}" type="presParOf" srcId="{0117C116-999E-4BEC-89C5-DFED0F4F1FDD}" destId="{B0763F0C-E809-4BE3-8FAB-7B1472047E9E}" srcOrd="0" destOrd="0" presId="urn:microsoft.com/office/officeart/2008/layout/LinedList"/>
    <dgm:cxn modelId="{1A83A31E-B2F9-45C0-9AB3-F4E19E50A0A7}" type="presParOf" srcId="{0117C116-999E-4BEC-89C5-DFED0F4F1FDD}" destId="{A9732CD3-09E9-4C00-921B-EA9481BD3318}" srcOrd="1" destOrd="0" presId="urn:microsoft.com/office/officeart/2008/layout/LinedList"/>
    <dgm:cxn modelId="{8B0147EF-7077-4CC7-B786-58C6DF2EB10F}" type="presParOf" srcId="{8D810361-635A-48E3-A1F3-EC1EA28163B4}" destId="{3844EE34-1D16-45EA-A387-F7A8C5AC28DD}" srcOrd="6" destOrd="0" presId="urn:microsoft.com/office/officeart/2008/layout/LinedList"/>
    <dgm:cxn modelId="{861D2C89-903D-4677-B603-EE6C43A4CBFC}" type="presParOf" srcId="{8D810361-635A-48E3-A1F3-EC1EA28163B4}" destId="{A1FBFDD7-DBF7-4EC4-9FAD-89E98B8F1EB6}" srcOrd="7" destOrd="0" presId="urn:microsoft.com/office/officeart/2008/layout/LinedList"/>
    <dgm:cxn modelId="{4DBF7C3E-CFF6-4D80-8B6F-62811A93338D}" type="presParOf" srcId="{A1FBFDD7-DBF7-4EC4-9FAD-89E98B8F1EB6}" destId="{A6293A71-32A3-47A9-B586-2A4823B39503}" srcOrd="0" destOrd="0" presId="urn:microsoft.com/office/officeart/2008/layout/LinedList"/>
    <dgm:cxn modelId="{F2E11EBE-4312-42F4-B2DE-EB84DBA171C6}" type="presParOf" srcId="{A1FBFDD7-DBF7-4EC4-9FAD-89E98B8F1EB6}" destId="{71014170-CFC3-443F-B5CB-A6F6FF1EAD59}" srcOrd="1" destOrd="0" presId="urn:microsoft.com/office/officeart/2008/layout/LinedList"/>
    <dgm:cxn modelId="{3F25E0F6-C4B8-4EFA-9DC7-C58657948DBB}" type="presParOf" srcId="{8D810361-635A-48E3-A1F3-EC1EA28163B4}" destId="{97F1DB29-499A-41F8-8A9C-9EF74EE023CB}" srcOrd="8" destOrd="0" presId="urn:microsoft.com/office/officeart/2008/layout/LinedList"/>
    <dgm:cxn modelId="{EC7AF4E6-E773-47E4-A862-2DE7101B32E9}" type="presParOf" srcId="{8D810361-635A-48E3-A1F3-EC1EA28163B4}" destId="{2486F08C-7C8F-40B1-965C-BAD56625D57B}" srcOrd="9" destOrd="0" presId="urn:microsoft.com/office/officeart/2008/layout/LinedList"/>
    <dgm:cxn modelId="{950F6CC6-5ABF-49EA-B139-FC613238FC35}" type="presParOf" srcId="{2486F08C-7C8F-40B1-965C-BAD56625D57B}" destId="{D8838E2F-C3B3-4AF5-8EF1-FA36EFEDC992}" srcOrd="0" destOrd="0" presId="urn:microsoft.com/office/officeart/2008/layout/LinedList"/>
    <dgm:cxn modelId="{D93339A0-5638-4DFF-B241-4C873B600CFD}" type="presParOf" srcId="{2486F08C-7C8F-40B1-965C-BAD56625D57B}" destId="{4B29489D-B109-4C46-94C7-7A8CEBF3049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93D594C-0C02-4DD0-B1D2-CC703D0B7AD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911CA74-2121-455C-882E-B71BF5F9F924}">
      <dgm:prSet/>
      <dgm:spPr/>
      <dgm:t>
        <a:bodyPr/>
        <a:lstStyle/>
        <a:p>
          <a:r>
            <a:rPr lang="cs-CZ"/>
            <a:t>Eupnoe – dospělý - 15-20 dechů za minutu</a:t>
          </a:r>
          <a:endParaRPr lang="en-US"/>
        </a:p>
      </dgm:t>
    </dgm:pt>
    <dgm:pt modelId="{E9924C14-F790-4196-B92C-641E81FD3830}" type="parTrans" cxnId="{DD416374-4A94-429E-875A-4631FD76C311}">
      <dgm:prSet/>
      <dgm:spPr/>
      <dgm:t>
        <a:bodyPr/>
        <a:lstStyle/>
        <a:p>
          <a:endParaRPr lang="en-US"/>
        </a:p>
      </dgm:t>
    </dgm:pt>
    <dgm:pt modelId="{DB02FC07-0ADC-46E7-8D25-2646A8B566A6}" type="sibTrans" cxnId="{DD416374-4A94-429E-875A-4631FD76C311}">
      <dgm:prSet/>
      <dgm:spPr/>
      <dgm:t>
        <a:bodyPr/>
        <a:lstStyle/>
        <a:p>
          <a:endParaRPr lang="en-US"/>
        </a:p>
      </dgm:t>
    </dgm:pt>
    <dgm:pt modelId="{39ABE402-D6BB-4D86-B314-BCFC91E5A924}">
      <dgm:prSet/>
      <dgm:spPr/>
      <dgm:t>
        <a:bodyPr/>
        <a:lstStyle/>
        <a:p>
          <a:r>
            <a:rPr lang="cs-CZ" u="sng"/>
            <a:t>Zhodnocení dýchání:</a:t>
          </a:r>
          <a:r>
            <a:rPr lang="cs-CZ"/>
            <a:t> frekvence, hloubka, dýchací pohyby hrudníku, pravidelnost</a:t>
          </a:r>
          <a:endParaRPr lang="en-US"/>
        </a:p>
      </dgm:t>
    </dgm:pt>
    <dgm:pt modelId="{1A6C62D4-7B03-4FEF-9ED9-D9CF7C52F5EC}" type="parTrans" cxnId="{359E7DA4-BDB0-4221-8823-B258400CD9A0}">
      <dgm:prSet/>
      <dgm:spPr/>
      <dgm:t>
        <a:bodyPr/>
        <a:lstStyle/>
        <a:p>
          <a:endParaRPr lang="en-US"/>
        </a:p>
      </dgm:t>
    </dgm:pt>
    <dgm:pt modelId="{98401F3F-BCAC-4E3F-8C29-4DF0C1466E4E}" type="sibTrans" cxnId="{359E7DA4-BDB0-4221-8823-B258400CD9A0}">
      <dgm:prSet/>
      <dgm:spPr/>
      <dgm:t>
        <a:bodyPr/>
        <a:lstStyle/>
        <a:p>
          <a:endParaRPr lang="en-US"/>
        </a:p>
      </dgm:t>
    </dgm:pt>
    <dgm:pt modelId="{21DEE09F-530D-4282-998B-98B6B4B965A2}">
      <dgm:prSet/>
      <dgm:spPr/>
      <dgm:t>
        <a:bodyPr/>
        <a:lstStyle/>
        <a:p>
          <a:r>
            <a:rPr lang="cs-CZ" u="sng"/>
            <a:t>Příčiny poruchy dýchání:</a:t>
          </a:r>
          <a:r>
            <a:rPr lang="cs-CZ"/>
            <a:t> ochabnutí svalstva v bezvědomí včetně zapadnutí jazyka, aspirace cizího tělesa, alergický otok horních cest dýchacích, poranění hrudníku,..</a:t>
          </a:r>
          <a:endParaRPr lang="en-US"/>
        </a:p>
      </dgm:t>
    </dgm:pt>
    <dgm:pt modelId="{31676117-CC45-4B16-A92F-01B39F520C92}" type="parTrans" cxnId="{C5D2BC1A-9B3D-4AB3-9615-379AA14B7A5F}">
      <dgm:prSet/>
      <dgm:spPr/>
      <dgm:t>
        <a:bodyPr/>
        <a:lstStyle/>
        <a:p>
          <a:endParaRPr lang="en-US"/>
        </a:p>
      </dgm:t>
    </dgm:pt>
    <dgm:pt modelId="{95993625-3DB6-4EEC-B4E1-EE2EEAC88BD7}" type="sibTrans" cxnId="{C5D2BC1A-9B3D-4AB3-9615-379AA14B7A5F}">
      <dgm:prSet/>
      <dgm:spPr/>
      <dgm:t>
        <a:bodyPr/>
        <a:lstStyle/>
        <a:p>
          <a:endParaRPr lang="en-US"/>
        </a:p>
      </dgm:t>
    </dgm:pt>
    <dgm:pt modelId="{3096B506-713A-4C90-AB47-20665232626E}" type="pres">
      <dgm:prSet presAssocID="{893D594C-0C02-4DD0-B1D2-CC703D0B7AD1}" presName="linear" presStyleCnt="0">
        <dgm:presLayoutVars>
          <dgm:animLvl val="lvl"/>
          <dgm:resizeHandles val="exact"/>
        </dgm:presLayoutVars>
      </dgm:prSet>
      <dgm:spPr/>
    </dgm:pt>
    <dgm:pt modelId="{533E92D7-49BC-496B-A9AF-60261AA9DBEB}" type="pres">
      <dgm:prSet presAssocID="{9911CA74-2121-455C-882E-B71BF5F9F92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53555A0-B18D-4166-B9DD-BD2DBB094886}" type="pres">
      <dgm:prSet presAssocID="{DB02FC07-0ADC-46E7-8D25-2646A8B566A6}" presName="spacer" presStyleCnt="0"/>
      <dgm:spPr/>
    </dgm:pt>
    <dgm:pt modelId="{157628EB-B3A0-4EC4-92C7-7F69C49C2FC0}" type="pres">
      <dgm:prSet presAssocID="{39ABE402-D6BB-4D86-B314-BCFC91E5A92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6124FBC-AA8A-4FDF-BA23-A7BBDA09D944}" type="pres">
      <dgm:prSet presAssocID="{98401F3F-BCAC-4E3F-8C29-4DF0C1466E4E}" presName="spacer" presStyleCnt="0"/>
      <dgm:spPr/>
    </dgm:pt>
    <dgm:pt modelId="{14E84A11-80ED-4D87-8DDD-8A03B73A55E3}" type="pres">
      <dgm:prSet presAssocID="{21DEE09F-530D-4282-998B-98B6B4B965A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5D2BC1A-9B3D-4AB3-9615-379AA14B7A5F}" srcId="{893D594C-0C02-4DD0-B1D2-CC703D0B7AD1}" destId="{21DEE09F-530D-4282-998B-98B6B4B965A2}" srcOrd="2" destOrd="0" parTransId="{31676117-CC45-4B16-A92F-01B39F520C92}" sibTransId="{95993625-3DB6-4EEC-B4E1-EE2EEAC88BD7}"/>
    <dgm:cxn modelId="{EF86A639-E3C4-4EB7-8E53-4E9B03D2CF3B}" type="presOf" srcId="{893D594C-0C02-4DD0-B1D2-CC703D0B7AD1}" destId="{3096B506-713A-4C90-AB47-20665232626E}" srcOrd="0" destOrd="0" presId="urn:microsoft.com/office/officeart/2005/8/layout/vList2"/>
    <dgm:cxn modelId="{DD416374-4A94-429E-875A-4631FD76C311}" srcId="{893D594C-0C02-4DD0-B1D2-CC703D0B7AD1}" destId="{9911CA74-2121-455C-882E-B71BF5F9F924}" srcOrd="0" destOrd="0" parTransId="{E9924C14-F790-4196-B92C-641E81FD3830}" sibTransId="{DB02FC07-0ADC-46E7-8D25-2646A8B566A6}"/>
    <dgm:cxn modelId="{359E7DA4-BDB0-4221-8823-B258400CD9A0}" srcId="{893D594C-0C02-4DD0-B1D2-CC703D0B7AD1}" destId="{39ABE402-D6BB-4D86-B314-BCFC91E5A924}" srcOrd="1" destOrd="0" parTransId="{1A6C62D4-7B03-4FEF-9ED9-D9CF7C52F5EC}" sibTransId="{98401F3F-BCAC-4E3F-8C29-4DF0C1466E4E}"/>
    <dgm:cxn modelId="{34D4A2C9-DC2C-4171-B27E-CE9E80C20B5F}" type="presOf" srcId="{21DEE09F-530D-4282-998B-98B6B4B965A2}" destId="{14E84A11-80ED-4D87-8DDD-8A03B73A55E3}" srcOrd="0" destOrd="0" presId="urn:microsoft.com/office/officeart/2005/8/layout/vList2"/>
    <dgm:cxn modelId="{6A3D7CD0-ECC8-479D-88AB-AA1242546885}" type="presOf" srcId="{9911CA74-2121-455C-882E-B71BF5F9F924}" destId="{533E92D7-49BC-496B-A9AF-60261AA9DBEB}" srcOrd="0" destOrd="0" presId="urn:microsoft.com/office/officeart/2005/8/layout/vList2"/>
    <dgm:cxn modelId="{86C2E0E9-74A1-405E-A05A-694DD1836E1A}" type="presOf" srcId="{39ABE402-D6BB-4D86-B314-BCFC91E5A924}" destId="{157628EB-B3A0-4EC4-92C7-7F69C49C2FC0}" srcOrd="0" destOrd="0" presId="urn:microsoft.com/office/officeart/2005/8/layout/vList2"/>
    <dgm:cxn modelId="{5005F0D6-7962-4DA6-81CC-0066272DBB2B}" type="presParOf" srcId="{3096B506-713A-4C90-AB47-20665232626E}" destId="{533E92D7-49BC-496B-A9AF-60261AA9DBEB}" srcOrd="0" destOrd="0" presId="urn:microsoft.com/office/officeart/2005/8/layout/vList2"/>
    <dgm:cxn modelId="{E409FF36-F8D8-4B8B-A3CF-2BB8D7E0EBC5}" type="presParOf" srcId="{3096B506-713A-4C90-AB47-20665232626E}" destId="{B53555A0-B18D-4166-B9DD-BD2DBB094886}" srcOrd="1" destOrd="0" presId="urn:microsoft.com/office/officeart/2005/8/layout/vList2"/>
    <dgm:cxn modelId="{657F0B4E-F419-4CB8-AEFD-A39DDFCA3625}" type="presParOf" srcId="{3096B506-713A-4C90-AB47-20665232626E}" destId="{157628EB-B3A0-4EC4-92C7-7F69C49C2FC0}" srcOrd="2" destOrd="0" presId="urn:microsoft.com/office/officeart/2005/8/layout/vList2"/>
    <dgm:cxn modelId="{B154F4E7-37B2-495E-AC33-EC2E6872AFE6}" type="presParOf" srcId="{3096B506-713A-4C90-AB47-20665232626E}" destId="{46124FBC-AA8A-4FDF-BA23-A7BBDA09D944}" srcOrd="3" destOrd="0" presId="urn:microsoft.com/office/officeart/2005/8/layout/vList2"/>
    <dgm:cxn modelId="{40D15F90-250B-43FF-B7AE-C54421AB9D88}" type="presParOf" srcId="{3096B506-713A-4C90-AB47-20665232626E}" destId="{14E84A11-80ED-4D87-8DDD-8A03B73A55E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09BF41D-9412-4604-9D5E-7E558C629AE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2306796-A1F9-4703-A287-45B983DA3774}">
      <dgm:prSet/>
      <dgm:spPr/>
      <dgm:t>
        <a:bodyPr/>
        <a:lstStyle/>
        <a:p>
          <a:r>
            <a:rPr lang="cs-CZ"/>
            <a:t>Hodnocení krevního oběhu podle nepřímých známek – stav vědomí, dýchání,..</a:t>
          </a:r>
          <a:endParaRPr lang="en-US"/>
        </a:p>
      </dgm:t>
    </dgm:pt>
    <dgm:pt modelId="{B060D785-C7D4-4654-B21C-365FE25C75B1}" type="parTrans" cxnId="{65F2EC73-DC62-43E6-92F0-67F945F6939A}">
      <dgm:prSet/>
      <dgm:spPr/>
      <dgm:t>
        <a:bodyPr/>
        <a:lstStyle/>
        <a:p>
          <a:endParaRPr lang="en-US"/>
        </a:p>
      </dgm:t>
    </dgm:pt>
    <dgm:pt modelId="{7E1BF0D3-640F-4801-BCBA-C13033F2DE87}" type="sibTrans" cxnId="{65F2EC73-DC62-43E6-92F0-67F945F6939A}">
      <dgm:prSet/>
      <dgm:spPr/>
      <dgm:t>
        <a:bodyPr/>
        <a:lstStyle/>
        <a:p>
          <a:endParaRPr lang="en-US"/>
        </a:p>
      </dgm:t>
    </dgm:pt>
    <dgm:pt modelId="{B807419F-10A6-4DD4-86A2-B9CB03B000D0}">
      <dgm:prSet/>
      <dgm:spPr/>
      <dgm:t>
        <a:bodyPr/>
        <a:lstStyle/>
        <a:p>
          <a:r>
            <a:rPr lang="cs-CZ" u="sng"/>
            <a:t>Příčiny zastavení krevního oběhu </a:t>
          </a:r>
          <a:r>
            <a:rPr lang="cs-CZ"/>
            <a:t>– z 80% kardiální příčiny (infarkt myokardu, srdeční selhání, plicní embolie,..), obstrukce dýchacích cest a dušení, porucha CNS, úrazy elektrickým proudem, rozvrat vnitřního prostředí, krvácení,..</a:t>
          </a:r>
          <a:endParaRPr lang="en-US" dirty="0"/>
        </a:p>
      </dgm:t>
    </dgm:pt>
    <dgm:pt modelId="{0DB10EF1-2150-4C58-830C-3F6A9AB307D7}" type="parTrans" cxnId="{6E4F0A4E-CF45-4703-A23F-A9663569D821}">
      <dgm:prSet/>
      <dgm:spPr/>
      <dgm:t>
        <a:bodyPr/>
        <a:lstStyle/>
        <a:p>
          <a:endParaRPr lang="en-US"/>
        </a:p>
      </dgm:t>
    </dgm:pt>
    <dgm:pt modelId="{E5268A4B-2EFA-4685-BC56-7AC6CD7351AB}" type="sibTrans" cxnId="{6E4F0A4E-CF45-4703-A23F-A9663569D821}">
      <dgm:prSet/>
      <dgm:spPr/>
      <dgm:t>
        <a:bodyPr/>
        <a:lstStyle/>
        <a:p>
          <a:endParaRPr lang="en-US"/>
        </a:p>
      </dgm:t>
    </dgm:pt>
    <dgm:pt modelId="{CAB03616-ED3B-47E6-9C58-8C6B2F98CC12}" type="pres">
      <dgm:prSet presAssocID="{C09BF41D-9412-4604-9D5E-7E558C629AE4}" presName="linear" presStyleCnt="0">
        <dgm:presLayoutVars>
          <dgm:animLvl val="lvl"/>
          <dgm:resizeHandles val="exact"/>
        </dgm:presLayoutVars>
      </dgm:prSet>
      <dgm:spPr/>
    </dgm:pt>
    <dgm:pt modelId="{B36E4ABD-6709-4001-BF2A-03C86FDEF6E3}" type="pres">
      <dgm:prSet presAssocID="{72306796-A1F9-4703-A287-45B983DA377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09BB95C-85BD-4D92-A81E-D2B44DA0B3E8}" type="pres">
      <dgm:prSet presAssocID="{7E1BF0D3-640F-4801-BCBA-C13033F2DE87}" presName="spacer" presStyleCnt="0"/>
      <dgm:spPr/>
    </dgm:pt>
    <dgm:pt modelId="{E1DBD75B-FE0F-4753-9B6F-B6561CB34AD6}" type="pres">
      <dgm:prSet presAssocID="{B807419F-10A6-4DD4-86A2-B9CB03B000D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2C670C32-0C46-4D14-BE00-666BCAAB767D}" type="presOf" srcId="{72306796-A1F9-4703-A287-45B983DA3774}" destId="{B36E4ABD-6709-4001-BF2A-03C86FDEF6E3}" srcOrd="0" destOrd="0" presId="urn:microsoft.com/office/officeart/2005/8/layout/vList2"/>
    <dgm:cxn modelId="{6E4F0A4E-CF45-4703-A23F-A9663569D821}" srcId="{C09BF41D-9412-4604-9D5E-7E558C629AE4}" destId="{B807419F-10A6-4DD4-86A2-B9CB03B000D0}" srcOrd="1" destOrd="0" parTransId="{0DB10EF1-2150-4C58-830C-3F6A9AB307D7}" sibTransId="{E5268A4B-2EFA-4685-BC56-7AC6CD7351AB}"/>
    <dgm:cxn modelId="{65F2EC73-DC62-43E6-92F0-67F945F6939A}" srcId="{C09BF41D-9412-4604-9D5E-7E558C629AE4}" destId="{72306796-A1F9-4703-A287-45B983DA3774}" srcOrd="0" destOrd="0" parTransId="{B060D785-C7D4-4654-B21C-365FE25C75B1}" sibTransId="{7E1BF0D3-640F-4801-BCBA-C13033F2DE87}"/>
    <dgm:cxn modelId="{CCA5F1BA-6CAA-4252-AA21-89592FB02EE7}" type="presOf" srcId="{C09BF41D-9412-4604-9D5E-7E558C629AE4}" destId="{CAB03616-ED3B-47E6-9C58-8C6B2F98CC12}" srcOrd="0" destOrd="0" presId="urn:microsoft.com/office/officeart/2005/8/layout/vList2"/>
    <dgm:cxn modelId="{B4D8FECB-8E98-4742-9604-5F36B2A69342}" type="presOf" srcId="{B807419F-10A6-4DD4-86A2-B9CB03B000D0}" destId="{E1DBD75B-FE0F-4753-9B6F-B6561CB34AD6}" srcOrd="0" destOrd="0" presId="urn:microsoft.com/office/officeart/2005/8/layout/vList2"/>
    <dgm:cxn modelId="{9AE0140F-3390-4525-97B5-3C3A21179CC8}" type="presParOf" srcId="{CAB03616-ED3B-47E6-9C58-8C6B2F98CC12}" destId="{B36E4ABD-6709-4001-BF2A-03C86FDEF6E3}" srcOrd="0" destOrd="0" presId="urn:microsoft.com/office/officeart/2005/8/layout/vList2"/>
    <dgm:cxn modelId="{045D99AA-DEC5-46B0-B98A-1D4246FC81CE}" type="presParOf" srcId="{CAB03616-ED3B-47E6-9C58-8C6B2F98CC12}" destId="{609BB95C-85BD-4D92-A81E-D2B44DA0B3E8}" srcOrd="1" destOrd="0" presId="urn:microsoft.com/office/officeart/2005/8/layout/vList2"/>
    <dgm:cxn modelId="{D93DDE7B-8BF0-4011-A1D8-7B359197DA1F}" type="presParOf" srcId="{CAB03616-ED3B-47E6-9C58-8C6B2F98CC12}" destId="{E1DBD75B-FE0F-4753-9B6F-B6561CB34AD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9FD145C-0906-486B-9A77-649AA891945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3683308-DEAC-4A8C-B95D-B98250993828}">
      <dgm:prSet/>
      <dgm:spPr/>
      <dgm:t>
        <a:bodyPr/>
        <a:lstStyle/>
        <a:p>
          <a:r>
            <a:rPr lang="cs-CZ"/>
            <a:t>Hodnotíme stav vědomí (AVPU scale)</a:t>
          </a:r>
          <a:endParaRPr lang="en-US"/>
        </a:p>
      </dgm:t>
    </dgm:pt>
    <dgm:pt modelId="{F2EABB13-0EBD-491E-8943-D03863EDB23D}" type="parTrans" cxnId="{56E5D82C-E576-45E0-AA65-1D7A4229A6AB}">
      <dgm:prSet/>
      <dgm:spPr/>
      <dgm:t>
        <a:bodyPr/>
        <a:lstStyle/>
        <a:p>
          <a:endParaRPr lang="en-US"/>
        </a:p>
      </dgm:t>
    </dgm:pt>
    <dgm:pt modelId="{5F83A1E9-1821-407C-BB54-05A0370B997F}" type="sibTrans" cxnId="{56E5D82C-E576-45E0-AA65-1D7A4229A6AB}">
      <dgm:prSet/>
      <dgm:spPr/>
      <dgm:t>
        <a:bodyPr/>
        <a:lstStyle/>
        <a:p>
          <a:endParaRPr lang="en-US"/>
        </a:p>
      </dgm:t>
    </dgm:pt>
    <dgm:pt modelId="{7ACE167B-DC27-46A4-98CC-C7D47BCAE2FC}">
      <dgm:prSet/>
      <dgm:spPr/>
      <dgm:t>
        <a:bodyPr/>
        <a:lstStyle/>
        <a:p>
          <a:r>
            <a:rPr lang="cs-CZ"/>
            <a:t>Při vědomí</a:t>
          </a:r>
          <a:endParaRPr lang="en-US"/>
        </a:p>
      </dgm:t>
    </dgm:pt>
    <dgm:pt modelId="{54C55A2F-A100-47F9-A4E7-14E14412008C}" type="parTrans" cxnId="{6C5CA3B6-BA23-4163-B63E-D2837B26467C}">
      <dgm:prSet/>
      <dgm:spPr/>
      <dgm:t>
        <a:bodyPr/>
        <a:lstStyle/>
        <a:p>
          <a:endParaRPr lang="en-US"/>
        </a:p>
      </dgm:t>
    </dgm:pt>
    <dgm:pt modelId="{882FB738-26EF-4471-AA6B-CB2827C1F0FD}" type="sibTrans" cxnId="{6C5CA3B6-BA23-4163-B63E-D2837B26467C}">
      <dgm:prSet/>
      <dgm:spPr/>
      <dgm:t>
        <a:bodyPr/>
        <a:lstStyle/>
        <a:p>
          <a:endParaRPr lang="en-US"/>
        </a:p>
      </dgm:t>
    </dgm:pt>
    <dgm:pt modelId="{621863F1-836D-4E7A-8E5D-AA389359997B}">
      <dgm:prSet/>
      <dgm:spPr/>
      <dgm:t>
        <a:bodyPr/>
        <a:lstStyle/>
        <a:p>
          <a:r>
            <a:rPr lang="cs-CZ"/>
            <a:t>Reaguje na otázku</a:t>
          </a:r>
          <a:endParaRPr lang="en-US"/>
        </a:p>
      </dgm:t>
    </dgm:pt>
    <dgm:pt modelId="{6E565A34-3605-4CE4-876C-BEA2BDBF620C}" type="parTrans" cxnId="{0EC7A070-271E-4FD3-BF6D-941F17A188B2}">
      <dgm:prSet/>
      <dgm:spPr/>
      <dgm:t>
        <a:bodyPr/>
        <a:lstStyle/>
        <a:p>
          <a:endParaRPr lang="en-US"/>
        </a:p>
      </dgm:t>
    </dgm:pt>
    <dgm:pt modelId="{7AAE4C23-35DD-4718-B55D-B6E59B59677F}" type="sibTrans" cxnId="{0EC7A070-271E-4FD3-BF6D-941F17A188B2}">
      <dgm:prSet/>
      <dgm:spPr/>
      <dgm:t>
        <a:bodyPr/>
        <a:lstStyle/>
        <a:p>
          <a:endParaRPr lang="en-US"/>
        </a:p>
      </dgm:t>
    </dgm:pt>
    <dgm:pt modelId="{59D7A35D-31DE-44E4-990A-160A3A798DD4}">
      <dgm:prSet/>
      <dgm:spPr/>
      <dgm:t>
        <a:bodyPr/>
        <a:lstStyle/>
        <a:p>
          <a:r>
            <a:rPr lang="cs-CZ"/>
            <a:t>Reaguje na bolestivý podnět</a:t>
          </a:r>
          <a:endParaRPr lang="en-US"/>
        </a:p>
      </dgm:t>
    </dgm:pt>
    <dgm:pt modelId="{518D9DA3-0F16-47AC-BBCA-D60BA643E222}" type="parTrans" cxnId="{9CD5B8D2-6C42-4CB7-96F9-CE3C42A67188}">
      <dgm:prSet/>
      <dgm:spPr/>
      <dgm:t>
        <a:bodyPr/>
        <a:lstStyle/>
        <a:p>
          <a:endParaRPr lang="en-US"/>
        </a:p>
      </dgm:t>
    </dgm:pt>
    <dgm:pt modelId="{603B4E52-3D74-457B-A49F-1937CE5CDBD3}" type="sibTrans" cxnId="{9CD5B8D2-6C42-4CB7-96F9-CE3C42A67188}">
      <dgm:prSet/>
      <dgm:spPr/>
      <dgm:t>
        <a:bodyPr/>
        <a:lstStyle/>
        <a:p>
          <a:endParaRPr lang="en-US"/>
        </a:p>
      </dgm:t>
    </dgm:pt>
    <dgm:pt modelId="{D86A7A6F-4386-4EEB-B710-FC70882A1D1A}">
      <dgm:prSet/>
      <dgm:spPr/>
      <dgm:t>
        <a:bodyPr/>
        <a:lstStyle/>
        <a:p>
          <a:r>
            <a:rPr lang="cs-CZ"/>
            <a:t>Nereaguje vůbec</a:t>
          </a:r>
          <a:endParaRPr lang="en-US"/>
        </a:p>
      </dgm:t>
    </dgm:pt>
    <dgm:pt modelId="{3DF0B839-4DC3-4534-8806-B2683B78CE8D}" type="parTrans" cxnId="{758AFDDD-3758-430A-A728-3E6714777774}">
      <dgm:prSet/>
      <dgm:spPr/>
      <dgm:t>
        <a:bodyPr/>
        <a:lstStyle/>
        <a:p>
          <a:endParaRPr lang="en-US"/>
        </a:p>
      </dgm:t>
    </dgm:pt>
    <dgm:pt modelId="{5BBB51E8-28F7-4227-B1A2-5545E5FB8AF4}" type="sibTrans" cxnId="{758AFDDD-3758-430A-A728-3E6714777774}">
      <dgm:prSet/>
      <dgm:spPr/>
      <dgm:t>
        <a:bodyPr/>
        <a:lstStyle/>
        <a:p>
          <a:endParaRPr lang="en-US"/>
        </a:p>
      </dgm:t>
    </dgm:pt>
    <dgm:pt modelId="{D614F138-BC41-404B-9AD5-CBF8CDB00A6F}">
      <dgm:prSet/>
      <dgm:spPr/>
      <dgm:t>
        <a:bodyPr/>
        <a:lstStyle/>
        <a:p>
          <a:r>
            <a:rPr lang="cs-CZ"/>
            <a:t>Hodnocení zornice</a:t>
          </a:r>
          <a:endParaRPr lang="en-US"/>
        </a:p>
      </dgm:t>
    </dgm:pt>
    <dgm:pt modelId="{BE43DFB5-D5EA-4E4F-9CBD-05D7C13822C5}" type="parTrans" cxnId="{1BD90C25-34A6-48E1-8057-2A7F93A8B77D}">
      <dgm:prSet/>
      <dgm:spPr/>
      <dgm:t>
        <a:bodyPr/>
        <a:lstStyle/>
        <a:p>
          <a:endParaRPr lang="en-US"/>
        </a:p>
      </dgm:t>
    </dgm:pt>
    <dgm:pt modelId="{97A8A399-558D-4473-AAF6-69B096118513}" type="sibTrans" cxnId="{1BD90C25-34A6-48E1-8057-2A7F93A8B77D}">
      <dgm:prSet/>
      <dgm:spPr/>
      <dgm:t>
        <a:bodyPr/>
        <a:lstStyle/>
        <a:p>
          <a:endParaRPr lang="en-US"/>
        </a:p>
      </dgm:t>
    </dgm:pt>
    <dgm:pt modelId="{956B5B06-A1AD-4F18-AF25-21FEC46DB126}">
      <dgm:prSet/>
      <dgm:spPr/>
      <dgm:t>
        <a:bodyPr/>
        <a:lstStyle/>
        <a:p>
          <a:r>
            <a:rPr lang="cs-CZ"/>
            <a:t>Rozšížená</a:t>
          </a:r>
          <a:endParaRPr lang="en-US"/>
        </a:p>
      </dgm:t>
    </dgm:pt>
    <dgm:pt modelId="{52FADCBE-CF28-4E76-B159-20C439B03FF4}" type="parTrans" cxnId="{14217600-8EE8-47CB-914A-989116A5FE94}">
      <dgm:prSet/>
      <dgm:spPr/>
      <dgm:t>
        <a:bodyPr/>
        <a:lstStyle/>
        <a:p>
          <a:endParaRPr lang="en-US"/>
        </a:p>
      </dgm:t>
    </dgm:pt>
    <dgm:pt modelId="{73BC1CBB-A1F4-4696-A8D7-C14C70A88B15}" type="sibTrans" cxnId="{14217600-8EE8-47CB-914A-989116A5FE94}">
      <dgm:prSet/>
      <dgm:spPr/>
      <dgm:t>
        <a:bodyPr/>
        <a:lstStyle/>
        <a:p>
          <a:endParaRPr lang="en-US"/>
        </a:p>
      </dgm:t>
    </dgm:pt>
    <dgm:pt modelId="{81541E00-0DCB-4399-A068-8828F5C76F4A}">
      <dgm:prSet/>
      <dgm:spPr/>
      <dgm:t>
        <a:bodyPr/>
        <a:lstStyle/>
        <a:p>
          <a:r>
            <a:rPr lang="cs-CZ"/>
            <a:t>Zúžená</a:t>
          </a:r>
          <a:endParaRPr lang="en-US"/>
        </a:p>
      </dgm:t>
    </dgm:pt>
    <dgm:pt modelId="{534B3E7E-A45D-4B67-A630-F483D6C3DBA6}" type="parTrans" cxnId="{2149E00D-2891-417E-A244-9959BAB2DAF4}">
      <dgm:prSet/>
      <dgm:spPr/>
      <dgm:t>
        <a:bodyPr/>
        <a:lstStyle/>
        <a:p>
          <a:endParaRPr lang="en-US"/>
        </a:p>
      </dgm:t>
    </dgm:pt>
    <dgm:pt modelId="{5D34B399-E823-45A6-B241-0CCD3879C182}" type="sibTrans" cxnId="{2149E00D-2891-417E-A244-9959BAB2DAF4}">
      <dgm:prSet/>
      <dgm:spPr/>
      <dgm:t>
        <a:bodyPr/>
        <a:lstStyle/>
        <a:p>
          <a:endParaRPr lang="en-US"/>
        </a:p>
      </dgm:t>
    </dgm:pt>
    <dgm:pt modelId="{21297193-11B6-4DD6-922C-CE6C9A22EA00}">
      <dgm:prSet/>
      <dgm:spPr/>
      <dgm:t>
        <a:bodyPr/>
        <a:lstStyle/>
        <a:p>
          <a:r>
            <a:rPr lang="cs-CZ"/>
            <a:t>Nestejně rozšířené</a:t>
          </a:r>
          <a:endParaRPr lang="en-US"/>
        </a:p>
      </dgm:t>
    </dgm:pt>
    <dgm:pt modelId="{4EE21093-98A6-467D-B999-225DAF5D298D}" type="parTrans" cxnId="{6F53A98D-21E0-427D-90FF-8DFF02DD90E3}">
      <dgm:prSet/>
      <dgm:spPr/>
      <dgm:t>
        <a:bodyPr/>
        <a:lstStyle/>
        <a:p>
          <a:endParaRPr lang="en-US"/>
        </a:p>
      </dgm:t>
    </dgm:pt>
    <dgm:pt modelId="{1931F881-93ED-48F4-8CDF-100F5CDD7E74}" type="sibTrans" cxnId="{6F53A98D-21E0-427D-90FF-8DFF02DD90E3}">
      <dgm:prSet/>
      <dgm:spPr/>
      <dgm:t>
        <a:bodyPr/>
        <a:lstStyle/>
        <a:p>
          <a:endParaRPr lang="en-US"/>
        </a:p>
      </dgm:t>
    </dgm:pt>
    <dgm:pt modelId="{E5673AE1-5BA6-4788-874E-7938D508A1D4}" type="pres">
      <dgm:prSet presAssocID="{E9FD145C-0906-486B-9A77-649AA8919455}" presName="linear" presStyleCnt="0">
        <dgm:presLayoutVars>
          <dgm:animLvl val="lvl"/>
          <dgm:resizeHandles val="exact"/>
        </dgm:presLayoutVars>
      </dgm:prSet>
      <dgm:spPr/>
    </dgm:pt>
    <dgm:pt modelId="{7208AA87-1F14-43D5-B307-47DDCA5D8062}" type="pres">
      <dgm:prSet presAssocID="{E3683308-DEAC-4A8C-B95D-B9825099382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BFD35DD-007E-4C70-946B-ECC9010B5E7F}" type="pres">
      <dgm:prSet presAssocID="{E3683308-DEAC-4A8C-B95D-B98250993828}" presName="childText" presStyleLbl="revTx" presStyleIdx="0" presStyleCnt="2">
        <dgm:presLayoutVars>
          <dgm:bulletEnabled val="1"/>
        </dgm:presLayoutVars>
      </dgm:prSet>
      <dgm:spPr/>
    </dgm:pt>
    <dgm:pt modelId="{9FF459A1-F311-4241-A3BF-05C10AF3FD4D}" type="pres">
      <dgm:prSet presAssocID="{D614F138-BC41-404B-9AD5-CBF8CDB00A6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037AF81-A0F1-465A-9161-B0FCDCF48111}" type="pres">
      <dgm:prSet presAssocID="{D614F138-BC41-404B-9AD5-CBF8CDB00A6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14217600-8EE8-47CB-914A-989116A5FE94}" srcId="{D614F138-BC41-404B-9AD5-CBF8CDB00A6F}" destId="{956B5B06-A1AD-4F18-AF25-21FEC46DB126}" srcOrd="0" destOrd="0" parTransId="{52FADCBE-CF28-4E76-B159-20C439B03FF4}" sibTransId="{73BC1CBB-A1F4-4696-A8D7-C14C70A88B15}"/>
    <dgm:cxn modelId="{2149E00D-2891-417E-A244-9959BAB2DAF4}" srcId="{D614F138-BC41-404B-9AD5-CBF8CDB00A6F}" destId="{81541E00-0DCB-4399-A068-8828F5C76F4A}" srcOrd="1" destOrd="0" parTransId="{534B3E7E-A45D-4B67-A630-F483D6C3DBA6}" sibTransId="{5D34B399-E823-45A6-B241-0CCD3879C182}"/>
    <dgm:cxn modelId="{35D69F1C-991E-4515-A563-FEAB0FEE1315}" type="presOf" srcId="{D614F138-BC41-404B-9AD5-CBF8CDB00A6F}" destId="{9FF459A1-F311-4241-A3BF-05C10AF3FD4D}" srcOrd="0" destOrd="0" presId="urn:microsoft.com/office/officeart/2005/8/layout/vList2"/>
    <dgm:cxn modelId="{1BD90C25-34A6-48E1-8057-2A7F93A8B77D}" srcId="{E9FD145C-0906-486B-9A77-649AA8919455}" destId="{D614F138-BC41-404B-9AD5-CBF8CDB00A6F}" srcOrd="1" destOrd="0" parTransId="{BE43DFB5-D5EA-4E4F-9CBD-05D7C13822C5}" sibTransId="{97A8A399-558D-4473-AAF6-69B096118513}"/>
    <dgm:cxn modelId="{56E5D82C-E576-45E0-AA65-1D7A4229A6AB}" srcId="{E9FD145C-0906-486B-9A77-649AA8919455}" destId="{E3683308-DEAC-4A8C-B95D-B98250993828}" srcOrd="0" destOrd="0" parTransId="{F2EABB13-0EBD-491E-8943-D03863EDB23D}" sibTransId="{5F83A1E9-1821-407C-BB54-05A0370B997F}"/>
    <dgm:cxn modelId="{0F7C5739-210C-4244-8422-7CFE038761D2}" type="presOf" srcId="{956B5B06-A1AD-4F18-AF25-21FEC46DB126}" destId="{F037AF81-A0F1-465A-9161-B0FCDCF48111}" srcOrd="0" destOrd="0" presId="urn:microsoft.com/office/officeart/2005/8/layout/vList2"/>
    <dgm:cxn modelId="{90FC1461-E94A-4B5E-8FFC-45E9EB1477C9}" type="presOf" srcId="{7ACE167B-DC27-46A4-98CC-C7D47BCAE2FC}" destId="{0BFD35DD-007E-4C70-946B-ECC9010B5E7F}" srcOrd="0" destOrd="0" presId="urn:microsoft.com/office/officeart/2005/8/layout/vList2"/>
    <dgm:cxn modelId="{7D073842-E18C-4906-BA9C-87114DEAE124}" type="presOf" srcId="{E3683308-DEAC-4A8C-B95D-B98250993828}" destId="{7208AA87-1F14-43D5-B307-47DDCA5D8062}" srcOrd="0" destOrd="0" presId="urn:microsoft.com/office/officeart/2005/8/layout/vList2"/>
    <dgm:cxn modelId="{4B5D804A-661E-4CF6-AACE-7E5D85C154DB}" type="presOf" srcId="{621863F1-836D-4E7A-8E5D-AA389359997B}" destId="{0BFD35DD-007E-4C70-946B-ECC9010B5E7F}" srcOrd="0" destOrd="1" presId="urn:microsoft.com/office/officeart/2005/8/layout/vList2"/>
    <dgm:cxn modelId="{0EC7A070-271E-4FD3-BF6D-941F17A188B2}" srcId="{E3683308-DEAC-4A8C-B95D-B98250993828}" destId="{621863F1-836D-4E7A-8E5D-AA389359997B}" srcOrd="1" destOrd="0" parTransId="{6E565A34-3605-4CE4-876C-BEA2BDBF620C}" sibTransId="{7AAE4C23-35DD-4718-B55D-B6E59B59677F}"/>
    <dgm:cxn modelId="{28447C8A-1570-48FC-A1CB-23D7483143D7}" type="presOf" srcId="{21297193-11B6-4DD6-922C-CE6C9A22EA00}" destId="{F037AF81-A0F1-465A-9161-B0FCDCF48111}" srcOrd="0" destOrd="2" presId="urn:microsoft.com/office/officeart/2005/8/layout/vList2"/>
    <dgm:cxn modelId="{6F53A98D-21E0-427D-90FF-8DFF02DD90E3}" srcId="{D614F138-BC41-404B-9AD5-CBF8CDB00A6F}" destId="{21297193-11B6-4DD6-922C-CE6C9A22EA00}" srcOrd="2" destOrd="0" parTransId="{4EE21093-98A6-467D-B999-225DAF5D298D}" sibTransId="{1931F881-93ED-48F4-8CDF-100F5CDD7E74}"/>
    <dgm:cxn modelId="{45ED7C99-FF4C-4E8B-BD8B-244AD53660AE}" type="presOf" srcId="{E9FD145C-0906-486B-9A77-649AA8919455}" destId="{E5673AE1-5BA6-4788-874E-7938D508A1D4}" srcOrd="0" destOrd="0" presId="urn:microsoft.com/office/officeart/2005/8/layout/vList2"/>
    <dgm:cxn modelId="{6C5CA3B6-BA23-4163-B63E-D2837B26467C}" srcId="{E3683308-DEAC-4A8C-B95D-B98250993828}" destId="{7ACE167B-DC27-46A4-98CC-C7D47BCAE2FC}" srcOrd="0" destOrd="0" parTransId="{54C55A2F-A100-47F9-A4E7-14E14412008C}" sibTransId="{882FB738-26EF-4471-AA6B-CB2827C1F0FD}"/>
    <dgm:cxn modelId="{9CD5B8D2-6C42-4CB7-96F9-CE3C42A67188}" srcId="{E3683308-DEAC-4A8C-B95D-B98250993828}" destId="{59D7A35D-31DE-44E4-990A-160A3A798DD4}" srcOrd="2" destOrd="0" parTransId="{518D9DA3-0F16-47AC-BBCA-D60BA643E222}" sibTransId="{603B4E52-3D74-457B-A49F-1937CE5CDBD3}"/>
    <dgm:cxn modelId="{EE5484D3-56E9-4D76-8A24-992855941DF5}" type="presOf" srcId="{D86A7A6F-4386-4EEB-B710-FC70882A1D1A}" destId="{0BFD35DD-007E-4C70-946B-ECC9010B5E7F}" srcOrd="0" destOrd="3" presId="urn:microsoft.com/office/officeart/2005/8/layout/vList2"/>
    <dgm:cxn modelId="{758AFDDD-3758-430A-A728-3E6714777774}" srcId="{E3683308-DEAC-4A8C-B95D-B98250993828}" destId="{D86A7A6F-4386-4EEB-B710-FC70882A1D1A}" srcOrd="3" destOrd="0" parTransId="{3DF0B839-4DC3-4534-8806-B2683B78CE8D}" sibTransId="{5BBB51E8-28F7-4227-B1A2-5545E5FB8AF4}"/>
    <dgm:cxn modelId="{4C1375EE-3DFE-4833-A81E-26AC3DE95F1F}" type="presOf" srcId="{59D7A35D-31DE-44E4-990A-160A3A798DD4}" destId="{0BFD35DD-007E-4C70-946B-ECC9010B5E7F}" srcOrd="0" destOrd="2" presId="urn:microsoft.com/office/officeart/2005/8/layout/vList2"/>
    <dgm:cxn modelId="{AFCB2DF3-88F7-4E37-8884-73655BDA9B19}" type="presOf" srcId="{81541E00-0DCB-4399-A068-8828F5C76F4A}" destId="{F037AF81-A0F1-465A-9161-B0FCDCF48111}" srcOrd="0" destOrd="1" presId="urn:microsoft.com/office/officeart/2005/8/layout/vList2"/>
    <dgm:cxn modelId="{B8CF289E-2C75-4B69-8E8F-D27AF102DD24}" type="presParOf" srcId="{E5673AE1-5BA6-4788-874E-7938D508A1D4}" destId="{7208AA87-1F14-43D5-B307-47DDCA5D8062}" srcOrd="0" destOrd="0" presId="urn:microsoft.com/office/officeart/2005/8/layout/vList2"/>
    <dgm:cxn modelId="{0A274E28-EF66-4FC4-BA6A-A46FB31847D7}" type="presParOf" srcId="{E5673AE1-5BA6-4788-874E-7938D508A1D4}" destId="{0BFD35DD-007E-4C70-946B-ECC9010B5E7F}" srcOrd="1" destOrd="0" presId="urn:microsoft.com/office/officeart/2005/8/layout/vList2"/>
    <dgm:cxn modelId="{B6890680-9662-4FBB-99F2-D5F3D86171CC}" type="presParOf" srcId="{E5673AE1-5BA6-4788-874E-7938D508A1D4}" destId="{9FF459A1-F311-4241-A3BF-05C10AF3FD4D}" srcOrd="2" destOrd="0" presId="urn:microsoft.com/office/officeart/2005/8/layout/vList2"/>
    <dgm:cxn modelId="{5515ED0E-5FA6-4836-8418-45998D229D1B}" type="presParOf" srcId="{E5673AE1-5BA6-4788-874E-7938D508A1D4}" destId="{F037AF81-A0F1-465A-9161-B0FCDCF4811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4983CE4-1FA8-4428-A598-2844FDC6AD98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426794A-C6CB-4E54-9135-878618F1DEB8}">
      <dgm:prSet/>
      <dgm:spPr/>
      <dgm:t>
        <a:bodyPr/>
        <a:lstStyle/>
        <a:p>
          <a:r>
            <a:rPr lang="cs-CZ"/>
            <a:t>Hybnost</a:t>
          </a:r>
          <a:endParaRPr lang="en-US"/>
        </a:p>
      </dgm:t>
    </dgm:pt>
    <dgm:pt modelId="{71E2A04D-4E2A-4BC5-A7BD-2BFE1F24D141}" type="parTrans" cxnId="{E1B8473C-B8C8-4898-8755-E8F1F855BD26}">
      <dgm:prSet/>
      <dgm:spPr/>
      <dgm:t>
        <a:bodyPr/>
        <a:lstStyle/>
        <a:p>
          <a:endParaRPr lang="en-US"/>
        </a:p>
      </dgm:t>
    </dgm:pt>
    <dgm:pt modelId="{6D2EF0AB-E479-4DBB-9BA1-C5DE35C9907A}" type="sibTrans" cxnId="{E1B8473C-B8C8-4898-8755-E8F1F855BD26}">
      <dgm:prSet/>
      <dgm:spPr/>
      <dgm:t>
        <a:bodyPr/>
        <a:lstStyle/>
        <a:p>
          <a:endParaRPr lang="en-US"/>
        </a:p>
      </dgm:t>
    </dgm:pt>
    <dgm:pt modelId="{F44322B0-1280-4508-AC18-627DB915D2D8}">
      <dgm:prSet/>
      <dgm:spPr/>
      <dgm:t>
        <a:bodyPr/>
        <a:lstStyle/>
        <a:p>
          <a:r>
            <a:rPr lang="cs-CZ"/>
            <a:t>Citlivost končetin</a:t>
          </a:r>
          <a:endParaRPr lang="en-US"/>
        </a:p>
      </dgm:t>
    </dgm:pt>
    <dgm:pt modelId="{93B465FC-B02D-4FD7-AC42-C662DF15AD8F}" type="parTrans" cxnId="{AF76306C-8762-41D1-B5D5-8E866DF2A6B3}">
      <dgm:prSet/>
      <dgm:spPr/>
      <dgm:t>
        <a:bodyPr/>
        <a:lstStyle/>
        <a:p>
          <a:endParaRPr lang="en-US"/>
        </a:p>
      </dgm:t>
    </dgm:pt>
    <dgm:pt modelId="{E2D6EB89-D50E-45DB-A6D5-A72783105313}" type="sibTrans" cxnId="{AF76306C-8762-41D1-B5D5-8E866DF2A6B3}">
      <dgm:prSet/>
      <dgm:spPr/>
      <dgm:t>
        <a:bodyPr/>
        <a:lstStyle/>
        <a:p>
          <a:endParaRPr lang="en-US"/>
        </a:p>
      </dgm:t>
    </dgm:pt>
    <dgm:pt modelId="{7AEF1E28-E4A4-42DB-97D8-34423937341E}">
      <dgm:prSet/>
      <dgm:spPr/>
      <dgm:t>
        <a:bodyPr/>
        <a:lstStyle/>
        <a:p>
          <a:r>
            <a:rPr lang="cs-CZ"/>
            <a:t>Paréza</a:t>
          </a:r>
          <a:endParaRPr lang="en-US"/>
        </a:p>
      </dgm:t>
    </dgm:pt>
    <dgm:pt modelId="{AA1037C3-D391-47F8-970F-392A048D42E9}" type="parTrans" cxnId="{675460B0-0CBF-48C1-9F71-BC795828E9BF}">
      <dgm:prSet/>
      <dgm:spPr/>
      <dgm:t>
        <a:bodyPr/>
        <a:lstStyle/>
        <a:p>
          <a:endParaRPr lang="en-US"/>
        </a:p>
      </dgm:t>
    </dgm:pt>
    <dgm:pt modelId="{B3BB8545-9D60-40AB-ABA7-347D7DF86134}" type="sibTrans" cxnId="{675460B0-0CBF-48C1-9F71-BC795828E9BF}">
      <dgm:prSet/>
      <dgm:spPr/>
      <dgm:t>
        <a:bodyPr/>
        <a:lstStyle/>
        <a:p>
          <a:endParaRPr lang="en-US"/>
        </a:p>
      </dgm:t>
    </dgm:pt>
    <dgm:pt modelId="{029C8EF2-7178-4092-821E-FCBB6F5D2F5E}">
      <dgm:prSet/>
      <dgm:spPr/>
      <dgm:t>
        <a:bodyPr/>
        <a:lstStyle/>
        <a:p>
          <a:r>
            <a:rPr lang="cs-CZ"/>
            <a:t>Plegie</a:t>
          </a:r>
          <a:endParaRPr lang="en-US"/>
        </a:p>
      </dgm:t>
    </dgm:pt>
    <dgm:pt modelId="{ABC2A011-7904-4DC8-ABA8-75AD5136A046}" type="parTrans" cxnId="{42511F04-34C1-490B-B6F0-03796B78B051}">
      <dgm:prSet/>
      <dgm:spPr/>
      <dgm:t>
        <a:bodyPr/>
        <a:lstStyle/>
        <a:p>
          <a:endParaRPr lang="en-US"/>
        </a:p>
      </dgm:t>
    </dgm:pt>
    <dgm:pt modelId="{F16B2B78-9C11-411B-9DA6-9637DF930F40}" type="sibTrans" cxnId="{42511F04-34C1-490B-B6F0-03796B78B051}">
      <dgm:prSet/>
      <dgm:spPr/>
      <dgm:t>
        <a:bodyPr/>
        <a:lstStyle/>
        <a:p>
          <a:endParaRPr lang="en-US"/>
        </a:p>
      </dgm:t>
    </dgm:pt>
    <dgm:pt modelId="{1A2E37F3-2D48-4149-9EFE-7F308522F7CA}">
      <dgm:prSet/>
      <dgm:spPr/>
      <dgm:t>
        <a:bodyPr/>
        <a:lstStyle/>
        <a:p>
          <a:r>
            <a:rPr lang="cs-CZ" dirty="0"/>
            <a:t>Parestezie (brnění, pálení,..)</a:t>
          </a:r>
          <a:endParaRPr lang="en-US" dirty="0"/>
        </a:p>
      </dgm:t>
    </dgm:pt>
    <dgm:pt modelId="{311F5654-8276-430E-AD26-F3C1A8C71B31}" type="parTrans" cxnId="{175A05AC-EB13-4617-BE46-3A8B7F031A71}">
      <dgm:prSet/>
      <dgm:spPr/>
      <dgm:t>
        <a:bodyPr/>
        <a:lstStyle/>
        <a:p>
          <a:endParaRPr lang="en-US"/>
        </a:p>
      </dgm:t>
    </dgm:pt>
    <dgm:pt modelId="{E8FB9D55-5A31-4072-9021-FE12E3F180DB}" type="sibTrans" cxnId="{175A05AC-EB13-4617-BE46-3A8B7F031A71}">
      <dgm:prSet/>
      <dgm:spPr/>
      <dgm:t>
        <a:bodyPr/>
        <a:lstStyle/>
        <a:p>
          <a:endParaRPr lang="en-US"/>
        </a:p>
      </dgm:t>
    </dgm:pt>
    <dgm:pt modelId="{FA1614CB-BAC7-4712-86C4-F308E63821D5}" type="pres">
      <dgm:prSet presAssocID="{F4983CE4-1FA8-4428-A598-2844FDC6AD98}" presName="linear" presStyleCnt="0">
        <dgm:presLayoutVars>
          <dgm:dir/>
          <dgm:animLvl val="lvl"/>
          <dgm:resizeHandles val="exact"/>
        </dgm:presLayoutVars>
      </dgm:prSet>
      <dgm:spPr/>
    </dgm:pt>
    <dgm:pt modelId="{7F34157E-D027-49B1-AB2D-C2851F9F5C96}" type="pres">
      <dgm:prSet presAssocID="{5426794A-C6CB-4E54-9135-878618F1DEB8}" presName="parentLin" presStyleCnt="0"/>
      <dgm:spPr/>
    </dgm:pt>
    <dgm:pt modelId="{DF5C9AB8-89C2-4C74-834E-074D46B625CF}" type="pres">
      <dgm:prSet presAssocID="{5426794A-C6CB-4E54-9135-878618F1DEB8}" presName="parentLeftMargin" presStyleLbl="node1" presStyleIdx="0" presStyleCnt="5"/>
      <dgm:spPr/>
    </dgm:pt>
    <dgm:pt modelId="{1771B9FF-4AFE-4983-AAEF-28C13AF6ADA9}" type="pres">
      <dgm:prSet presAssocID="{5426794A-C6CB-4E54-9135-878618F1DEB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8B0EE7F-9444-4450-AE02-EEABAC2535AD}" type="pres">
      <dgm:prSet presAssocID="{5426794A-C6CB-4E54-9135-878618F1DEB8}" presName="negativeSpace" presStyleCnt="0"/>
      <dgm:spPr/>
    </dgm:pt>
    <dgm:pt modelId="{8E5F643B-F394-4953-9BC9-78571AB5AE6C}" type="pres">
      <dgm:prSet presAssocID="{5426794A-C6CB-4E54-9135-878618F1DEB8}" presName="childText" presStyleLbl="conFgAcc1" presStyleIdx="0" presStyleCnt="5">
        <dgm:presLayoutVars>
          <dgm:bulletEnabled val="1"/>
        </dgm:presLayoutVars>
      </dgm:prSet>
      <dgm:spPr/>
    </dgm:pt>
    <dgm:pt modelId="{523C4FED-4DC0-4F06-ADB4-6E30073A0537}" type="pres">
      <dgm:prSet presAssocID="{6D2EF0AB-E479-4DBB-9BA1-C5DE35C9907A}" presName="spaceBetweenRectangles" presStyleCnt="0"/>
      <dgm:spPr/>
    </dgm:pt>
    <dgm:pt modelId="{13E7A41C-AF6A-4113-8C15-A5280923A973}" type="pres">
      <dgm:prSet presAssocID="{F44322B0-1280-4508-AC18-627DB915D2D8}" presName="parentLin" presStyleCnt="0"/>
      <dgm:spPr/>
    </dgm:pt>
    <dgm:pt modelId="{1475DC83-87A1-4717-BF08-F7C26FB6B54D}" type="pres">
      <dgm:prSet presAssocID="{F44322B0-1280-4508-AC18-627DB915D2D8}" presName="parentLeftMargin" presStyleLbl="node1" presStyleIdx="0" presStyleCnt="5"/>
      <dgm:spPr/>
    </dgm:pt>
    <dgm:pt modelId="{7CDC4586-8961-47D1-8444-767F5AB98954}" type="pres">
      <dgm:prSet presAssocID="{F44322B0-1280-4508-AC18-627DB915D2D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4C70132-8ED6-43C0-8AAD-580B86255FFF}" type="pres">
      <dgm:prSet presAssocID="{F44322B0-1280-4508-AC18-627DB915D2D8}" presName="negativeSpace" presStyleCnt="0"/>
      <dgm:spPr/>
    </dgm:pt>
    <dgm:pt modelId="{4F58D7EF-8B16-4441-B647-1A5F0BEA12F7}" type="pres">
      <dgm:prSet presAssocID="{F44322B0-1280-4508-AC18-627DB915D2D8}" presName="childText" presStyleLbl="conFgAcc1" presStyleIdx="1" presStyleCnt="5">
        <dgm:presLayoutVars>
          <dgm:bulletEnabled val="1"/>
        </dgm:presLayoutVars>
      </dgm:prSet>
      <dgm:spPr/>
    </dgm:pt>
    <dgm:pt modelId="{BD5842E0-5C00-4A0F-A903-35FCC28631E4}" type="pres">
      <dgm:prSet presAssocID="{E2D6EB89-D50E-45DB-A6D5-A72783105313}" presName="spaceBetweenRectangles" presStyleCnt="0"/>
      <dgm:spPr/>
    </dgm:pt>
    <dgm:pt modelId="{2A6C07B8-CB68-4FBC-A63F-D23121FEBE28}" type="pres">
      <dgm:prSet presAssocID="{7AEF1E28-E4A4-42DB-97D8-34423937341E}" presName="parentLin" presStyleCnt="0"/>
      <dgm:spPr/>
    </dgm:pt>
    <dgm:pt modelId="{518FD02F-67C5-4DA5-9E71-C15DF5D5AE3E}" type="pres">
      <dgm:prSet presAssocID="{7AEF1E28-E4A4-42DB-97D8-34423937341E}" presName="parentLeftMargin" presStyleLbl="node1" presStyleIdx="1" presStyleCnt="5"/>
      <dgm:spPr/>
    </dgm:pt>
    <dgm:pt modelId="{AE47603C-CE7C-4965-A5F6-87ED9C6A685B}" type="pres">
      <dgm:prSet presAssocID="{7AEF1E28-E4A4-42DB-97D8-34423937341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28CFFEF-4274-4FC7-BFE6-2FA6FDF049D9}" type="pres">
      <dgm:prSet presAssocID="{7AEF1E28-E4A4-42DB-97D8-34423937341E}" presName="negativeSpace" presStyleCnt="0"/>
      <dgm:spPr/>
    </dgm:pt>
    <dgm:pt modelId="{F2D61A9D-43E2-4A2B-8874-CD9E8122E933}" type="pres">
      <dgm:prSet presAssocID="{7AEF1E28-E4A4-42DB-97D8-34423937341E}" presName="childText" presStyleLbl="conFgAcc1" presStyleIdx="2" presStyleCnt="5">
        <dgm:presLayoutVars>
          <dgm:bulletEnabled val="1"/>
        </dgm:presLayoutVars>
      </dgm:prSet>
      <dgm:spPr/>
    </dgm:pt>
    <dgm:pt modelId="{D7A28357-95EA-4840-91CB-8C5A83683B6E}" type="pres">
      <dgm:prSet presAssocID="{B3BB8545-9D60-40AB-ABA7-347D7DF86134}" presName="spaceBetweenRectangles" presStyleCnt="0"/>
      <dgm:spPr/>
    </dgm:pt>
    <dgm:pt modelId="{2A31B71F-92E2-4164-8603-182F630A54F8}" type="pres">
      <dgm:prSet presAssocID="{029C8EF2-7178-4092-821E-FCBB6F5D2F5E}" presName="parentLin" presStyleCnt="0"/>
      <dgm:spPr/>
    </dgm:pt>
    <dgm:pt modelId="{1B78F9ED-61D1-4990-B184-FE3064250FFB}" type="pres">
      <dgm:prSet presAssocID="{029C8EF2-7178-4092-821E-FCBB6F5D2F5E}" presName="parentLeftMargin" presStyleLbl="node1" presStyleIdx="2" presStyleCnt="5"/>
      <dgm:spPr/>
    </dgm:pt>
    <dgm:pt modelId="{82900BC9-2A33-4537-B015-69CC5F6433B4}" type="pres">
      <dgm:prSet presAssocID="{029C8EF2-7178-4092-821E-FCBB6F5D2F5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0B00885-2EBC-4894-AF88-1DCA9115AD88}" type="pres">
      <dgm:prSet presAssocID="{029C8EF2-7178-4092-821E-FCBB6F5D2F5E}" presName="negativeSpace" presStyleCnt="0"/>
      <dgm:spPr/>
    </dgm:pt>
    <dgm:pt modelId="{250A4111-2CE2-4179-9772-8ADD710BA37B}" type="pres">
      <dgm:prSet presAssocID="{029C8EF2-7178-4092-821E-FCBB6F5D2F5E}" presName="childText" presStyleLbl="conFgAcc1" presStyleIdx="3" presStyleCnt="5">
        <dgm:presLayoutVars>
          <dgm:bulletEnabled val="1"/>
        </dgm:presLayoutVars>
      </dgm:prSet>
      <dgm:spPr/>
    </dgm:pt>
    <dgm:pt modelId="{97E1DE46-9DAD-480C-B7AF-DD7995C3E89B}" type="pres">
      <dgm:prSet presAssocID="{F16B2B78-9C11-411B-9DA6-9637DF930F40}" presName="spaceBetweenRectangles" presStyleCnt="0"/>
      <dgm:spPr/>
    </dgm:pt>
    <dgm:pt modelId="{41B6D7DF-A204-4CB3-9ADF-E0BCE0052EAB}" type="pres">
      <dgm:prSet presAssocID="{1A2E37F3-2D48-4149-9EFE-7F308522F7CA}" presName="parentLin" presStyleCnt="0"/>
      <dgm:spPr/>
    </dgm:pt>
    <dgm:pt modelId="{51BE6103-FA77-4CDB-AC39-506C03BD3F66}" type="pres">
      <dgm:prSet presAssocID="{1A2E37F3-2D48-4149-9EFE-7F308522F7CA}" presName="parentLeftMargin" presStyleLbl="node1" presStyleIdx="3" presStyleCnt="5"/>
      <dgm:spPr/>
    </dgm:pt>
    <dgm:pt modelId="{80363DA1-7E80-4957-87CC-705386147193}" type="pres">
      <dgm:prSet presAssocID="{1A2E37F3-2D48-4149-9EFE-7F308522F7C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9A0249E-1C31-4A83-BA45-659EF0796C75}" type="pres">
      <dgm:prSet presAssocID="{1A2E37F3-2D48-4149-9EFE-7F308522F7CA}" presName="negativeSpace" presStyleCnt="0"/>
      <dgm:spPr/>
    </dgm:pt>
    <dgm:pt modelId="{DA500B7F-9BC9-4F53-9A8F-0055B4C35954}" type="pres">
      <dgm:prSet presAssocID="{1A2E37F3-2D48-4149-9EFE-7F308522F7C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2511F04-34C1-490B-B6F0-03796B78B051}" srcId="{F4983CE4-1FA8-4428-A598-2844FDC6AD98}" destId="{029C8EF2-7178-4092-821E-FCBB6F5D2F5E}" srcOrd="3" destOrd="0" parTransId="{ABC2A011-7904-4DC8-ABA8-75AD5136A046}" sibTransId="{F16B2B78-9C11-411B-9DA6-9637DF930F40}"/>
    <dgm:cxn modelId="{D94C4107-12AB-4B29-89E7-94D99A1E1E4B}" type="presOf" srcId="{5426794A-C6CB-4E54-9135-878618F1DEB8}" destId="{1771B9FF-4AFE-4983-AAEF-28C13AF6ADA9}" srcOrd="1" destOrd="0" presId="urn:microsoft.com/office/officeart/2005/8/layout/list1"/>
    <dgm:cxn modelId="{60448807-970E-44A8-87E8-BAC6EFC4C767}" type="presOf" srcId="{F44322B0-1280-4508-AC18-627DB915D2D8}" destId="{7CDC4586-8961-47D1-8444-767F5AB98954}" srcOrd="1" destOrd="0" presId="urn:microsoft.com/office/officeart/2005/8/layout/list1"/>
    <dgm:cxn modelId="{DCFBF714-5BC5-4B98-BA32-A44D7F676072}" type="presOf" srcId="{5426794A-C6CB-4E54-9135-878618F1DEB8}" destId="{DF5C9AB8-89C2-4C74-834E-074D46B625CF}" srcOrd="0" destOrd="0" presId="urn:microsoft.com/office/officeart/2005/8/layout/list1"/>
    <dgm:cxn modelId="{AC545E2D-4030-4BC2-B5B0-A37990C33A03}" type="presOf" srcId="{7AEF1E28-E4A4-42DB-97D8-34423937341E}" destId="{518FD02F-67C5-4DA5-9E71-C15DF5D5AE3E}" srcOrd="0" destOrd="0" presId="urn:microsoft.com/office/officeart/2005/8/layout/list1"/>
    <dgm:cxn modelId="{E1B8473C-B8C8-4898-8755-E8F1F855BD26}" srcId="{F4983CE4-1FA8-4428-A598-2844FDC6AD98}" destId="{5426794A-C6CB-4E54-9135-878618F1DEB8}" srcOrd="0" destOrd="0" parTransId="{71E2A04D-4E2A-4BC5-A7BD-2BFE1F24D141}" sibTransId="{6D2EF0AB-E479-4DBB-9BA1-C5DE35C9907A}"/>
    <dgm:cxn modelId="{48977F61-7D06-402B-80CA-8B1B96CAFC8E}" type="presOf" srcId="{029C8EF2-7178-4092-821E-FCBB6F5D2F5E}" destId="{1B78F9ED-61D1-4990-B184-FE3064250FFB}" srcOrd="0" destOrd="0" presId="urn:microsoft.com/office/officeart/2005/8/layout/list1"/>
    <dgm:cxn modelId="{6605C761-A870-48E3-939D-34116EBFFB80}" type="presOf" srcId="{029C8EF2-7178-4092-821E-FCBB6F5D2F5E}" destId="{82900BC9-2A33-4537-B015-69CC5F6433B4}" srcOrd="1" destOrd="0" presId="urn:microsoft.com/office/officeart/2005/8/layout/list1"/>
    <dgm:cxn modelId="{AC737747-2B24-4DA4-BE57-BB01CA01EF12}" type="presOf" srcId="{F44322B0-1280-4508-AC18-627DB915D2D8}" destId="{1475DC83-87A1-4717-BF08-F7C26FB6B54D}" srcOrd="0" destOrd="0" presId="urn:microsoft.com/office/officeart/2005/8/layout/list1"/>
    <dgm:cxn modelId="{AF76306C-8762-41D1-B5D5-8E866DF2A6B3}" srcId="{F4983CE4-1FA8-4428-A598-2844FDC6AD98}" destId="{F44322B0-1280-4508-AC18-627DB915D2D8}" srcOrd="1" destOrd="0" parTransId="{93B465FC-B02D-4FD7-AC42-C662DF15AD8F}" sibTransId="{E2D6EB89-D50E-45DB-A6D5-A72783105313}"/>
    <dgm:cxn modelId="{47239F86-259B-4C67-B9A9-17DE12DE9103}" type="presOf" srcId="{1A2E37F3-2D48-4149-9EFE-7F308522F7CA}" destId="{51BE6103-FA77-4CDB-AC39-506C03BD3F66}" srcOrd="0" destOrd="0" presId="urn:microsoft.com/office/officeart/2005/8/layout/list1"/>
    <dgm:cxn modelId="{407C0A97-2523-4D9B-90C7-952644BFF516}" type="presOf" srcId="{1A2E37F3-2D48-4149-9EFE-7F308522F7CA}" destId="{80363DA1-7E80-4957-87CC-705386147193}" srcOrd="1" destOrd="0" presId="urn:microsoft.com/office/officeart/2005/8/layout/list1"/>
    <dgm:cxn modelId="{270F7797-2457-47F1-8A63-5D221277B80E}" type="presOf" srcId="{7AEF1E28-E4A4-42DB-97D8-34423937341E}" destId="{AE47603C-CE7C-4965-A5F6-87ED9C6A685B}" srcOrd="1" destOrd="0" presId="urn:microsoft.com/office/officeart/2005/8/layout/list1"/>
    <dgm:cxn modelId="{175A05AC-EB13-4617-BE46-3A8B7F031A71}" srcId="{F4983CE4-1FA8-4428-A598-2844FDC6AD98}" destId="{1A2E37F3-2D48-4149-9EFE-7F308522F7CA}" srcOrd="4" destOrd="0" parTransId="{311F5654-8276-430E-AD26-F3C1A8C71B31}" sibTransId="{E8FB9D55-5A31-4072-9021-FE12E3F180DB}"/>
    <dgm:cxn modelId="{675460B0-0CBF-48C1-9F71-BC795828E9BF}" srcId="{F4983CE4-1FA8-4428-A598-2844FDC6AD98}" destId="{7AEF1E28-E4A4-42DB-97D8-34423937341E}" srcOrd="2" destOrd="0" parTransId="{AA1037C3-D391-47F8-970F-392A048D42E9}" sibTransId="{B3BB8545-9D60-40AB-ABA7-347D7DF86134}"/>
    <dgm:cxn modelId="{3113CBBA-ADB9-4A83-B028-21F70FA9AFD6}" type="presOf" srcId="{F4983CE4-1FA8-4428-A598-2844FDC6AD98}" destId="{FA1614CB-BAC7-4712-86C4-F308E63821D5}" srcOrd="0" destOrd="0" presId="urn:microsoft.com/office/officeart/2005/8/layout/list1"/>
    <dgm:cxn modelId="{CF0B2083-D4CB-42E7-BC7E-BAEFF6F861FF}" type="presParOf" srcId="{FA1614CB-BAC7-4712-86C4-F308E63821D5}" destId="{7F34157E-D027-49B1-AB2D-C2851F9F5C96}" srcOrd="0" destOrd="0" presId="urn:microsoft.com/office/officeart/2005/8/layout/list1"/>
    <dgm:cxn modelId="{417D7935-D896-48E3-BC11-79B28B85BD99}" type="presParOf" srcId="{7F34157E-D027-49B1-AB2D-C2851F9F5C96}" destId="{DF5C9AB8-89C2-4C74-834E-074D46B625CF}" srcOrd="0" destOrd="0" presId="urn:microsoft.com/office/officeart/2005/8/layout/list1"/>
    <dgm:cxn modelId="{D8F06C48-4C93-4E69-95FB-A4C2DD181344}" type="presParOf" srcId="{7F34157E-D027-49B1-AB2D-C2851F9F5C96}" destId="{1771B9FF-4AFE-4983-AAEF-28C13AF6ADA9}" srcOrd="1" destOrd="0" presId="urn:microsoft.com/office/officeart/2005/8/layout/list1"/>
    <dgm:cxn modelId="{E494CD68-B722-49D1-B684-A8BD7D983E25}" type="presParOf" srcId="{FA1614CB-BAC7-4712-86C4-F308E63821D5}" destId="{D8B0EE7F-9444-4450-AE02-EEABAC2535AD}" srcOrd="1" destOrd="0" presId="urn:microsoft.com/office/officeart/2005/8/layout/list1"/>
    <dgm:cxn modelId="{B3B361E8-550C-4F72-9E4D-9BC6A5FA5626}" type="presParOf" srcId="{FA1614CB-BAC7-4712-86C4-F308E63821D5}" destId="{8E5F643B-F394-4953-9BC9-78571AB5AE6C}" srcOrd="2" destOrd="0" presId="urn:microsoft.com/office/officeart/2005/8/layout/list1"/>
    <dgm:cxn modelId="{B716374A-15A9-48A4-B3CA-EFB0272E26FF}" type="presParOf" srcId="{FA1614CB-BAC7-4712-86C4-F308E63821D5}" destId="{523C4FED-4DC0-4F06-ADB4-6E30073A0537}" srcOrd="3" destOrd="0" presId="urn:microsoft.com/office/officeart/2005/8/layout/list1"/>
    <dgm:cxn modelId="{07E42213-2BC4-43CD-8D2F-AB0909369EC4}" type="presParOf" srcId="{FA1614CB-BAC7-4712-86C4-F308E63821D5}" destId="{13E7A41C-AF6A-4113-8C15-A5280923A973}" srcOrd="4" destOrd="0" presId="urn:microsoft.com/office/officeart/2005/8/layout/list1"/>
    <dgm:cxn modelId="{78AA3E05-3632-4655-9334-2BAF1DA9BA6F}" type="presParOf" srcId="{13E7A41C-AF6A-4113-8C15-A5280923A973}" destId="{1475DC83-87A1-4717-BF08-F7C26FB6B54D}" srcOrd="0" destOrd="0" presId="urn:microsoft.com/office/officeart/2005/8/layout/list1"/>
    <dgm:cxn modelId="{2B26FF50-4A0E-4F51-8C38-12F99BF450B7}" type="presParOf" srcId="{13E7A41C-AF6A-4113-8C15-A5280923A973}" destId="{7CDC4586-8961-47D1-8444-767F5AB98954}" srcOrd="1" destOrd="0" presId="urn:microsoft.com/office/officeart/2005/8/layout/list1"/>
    <dgm:cxn modelId="{DD9D1A20-3862-4D3B-9F5F-ECC43A9B1EFC}" type="presParOf" srcId="{FA1614CB-BAC7-4712-86C4-F308E63821D5}" destId="{54C70132-8ED6-43C0-8AAD-580B86255FFF}" srcOrd="5" destOrd="0" presId="urn:microsoft.com/office/officeart/2005/8/layout/list1"/>
    <dgm:cxn modelId="{F5CEE0E9-3CED-483D-89E9-ED10878FBA5A}" type="presParOf" srcId="{FA1614CB-BAC7-4712-86C4-F308E63821D5}" destId="{4F58D7EF-8B16-4441-B647-1A5F0BEA12F7}" srcOrd="6" destOrd="0" presId="urn:microsoft.com/office/officeart/2005/8/layout/list1"/>
    <dgm:cxn modelId="{596C945B-8041-4E10-8372-5539C78D604F}" type="presParOf" srcId="{FA1614CB-BAC7-4712-86C4-F308E63821D5}" destId="{BD5842E0-5C00-4A0F-A903-35FCC28631E4}" srcOrd="7" destOrd="0" presId="urn:microsoft.com/office/officeart/2005/8/layout/list1"/>
    <dgm:cxn modelId="{C687470E-5422-432D-80AE-C8C68BC710FA}" type="presParOf" srcId="{FA1614CB-BAC7-4712-86C4-F308E63821D5}" destId="{2A6C07B8-CB68-4FBC-A63F-D23121FEBE28}" srcOrd="8" destOrd="0" presId="urn:microsoft.com/office/officeart/2005/8/layout/list1"/>
    <dgm:cxn modelId="{E8F71C64-CDC3-42FE-9F4D-01F569FC53BF}" type="presParOf" srcId="{2A6C07B8-CB68-4FBC-A63F-D23121FEBE28}" destId="{518FD02F-67C5-4DA5-9E71-C15DF5D5AE3E}" srcOrd="0" destOrd="0" presId="urn:microsoft.com/office/officeart/2005/8/layout/list1"/>
    <dgm:cxn modelId="{435A3B32-048B-4D19-8E1A-CD053227CE58}" type="presParOf" srcId="{2A6C07B8-CB68-4FBC-A63F-D23121FEBE28}" destId="{AE47603C-CE7C-4965-A5F6-87ED9C6A685B}" srcOrd="1" destOrd="0" presId="urn:microsoft.com/office/officeart/2005/8/layout/list1"/>
    <dgm:cxn modelId="{4186B355-9927-42DF-AD7B-0BA2E7F4472A}" type="presParOf" srcId="{FA1614CB-BAC7-4712-86C4-F308E63821D5}" destId="{A28CFFEF-4274-4FC7-BFE6-2FA6FDF049D9}" srcOrd="9" destOrd="0" presId="urn:microsoft.com/office/officeart/2005/8/layout/list1"/>
    <dgm:cxn modelId="{A8C63560-7DAF-4C29-A404-9553CE1B1940}" type="presParOf" srcId="{FA1614CB-BAC7-4712-86C4-F308E63821D5}" destId="{F2D61A9D-43E2-4A2B-8874-CD9E8122E933}" srcOrd="10" destOrd="0" presId="urn:microsoft.com/office/officeart/2005/8/layout/list1"/>
    <dgm:cxn modelId="{4EBC3252-495B-4154-9672-DD9C4F8DB6EE}" type="presParOf" srcId="{FA1614CB-BAC7-4712-86C4-F308E63821D5}" destId="{D7A28357-95EA-4840-91CB-8C5A83683B6E}" srcOrd="11" destOrd="0" presId="urn:microsoft.com/office/officeart/2005/8/layout/list1"/>
    <dgm:cxn modelId="{AFCD2A6D-F5CC-4C42-89BC-171DF1D6B7C0}" type="presParOf" srcId="{FA1614CB-BAC7-4712-86C4-F308E63821D5}" destId="{2A31B71F-92E2-4164-8603-182F630A54F8}" srcOrd="12" destOrd="0" presId="urn:microsoft.com/office/officeart/2005/8/layout/list1"/>
    <dgm:cxn modelId="{28FE8E76-DD9B-4E08-BDBA-62A9E6D4A89D}" type="presParOf" srcId="{2A31B71F-92E2-4164-8603-182F630A54F8}" destId="{1B78F9ED-61D1-4990-B184-FE3064250FFB}" srcOrd="0" destOrd="0" presId="urn:microsoft.com/office/officeart/2005/8/layout/list1"/>
    <dgm:cxn modelId="{67FAD1BE-3F37-46E4-BE7C-12F8D3DBD1FF}" type="presParOf" srcId="{2A31B71F-92E2-4164-8603-182F630A54F8}" destId="{82900BC9-2A33-4537-B015-69CC5F6433B4}" srcOrd="1" destOrd="0" presId="urn:microsoft.com/office/officeart/2005/8/layout/list1"/>
    <dgm:cxn modelId="{29811154-6F3E-45D5-A9BD-05FF801B403D}" type="presParOf" srcId="{FA1614CB-BAC7-4712-86C4-F308E63821D5}" destId="{50B00885-2EBC-4894-AF88-1DCA9115AD88}" srcOrd="13" destOrd="0" presId="urn:microsoft.com/office/officeart/2005/8/layout/list1"/>
    <dgm:cxn modelId="{2D3452DC-62D9-41EE-8305-2A1C445DDC09}" type="presParOf" srcId="{FA1614CB-BAC7-4712-86C4-F308E63821D5}" destId="{250A4111-2CE2-4179-9772-8ADD710BA37B}" srcOrd="14" destOrd="0" presId="urn:microsoft.com/office/officeart/2005/8/layout/list1"/>
    <dgm:cxn modelId="{5D4DAAF5-963B-4CE8-8D31-60DCF614BA78}" type="presParOf" srcId="{FA1614CB-BAC7-4712-86C4-F308E63821D5}" destId="{97E1DE46-9DAD-480C-B7AF-DD7995C3E89B}" srcOrd="15" destOrd="0" presId="urn:microsoft.com/office/officeart/2005/8/layout/list1"/>
    <dgm:cxn modelId="{FE537C0A-AEA4-44BC-BDC5-E9C1A27CA652}" type="presParOf" srcId="{FA1614CB-BAC7-4712-86C4-F308E63821D5}" destId="{41B6D7DF-A204-4CB3-9ADF-E0BCE0052EAB}" srcOrd="16" destOrd="0" presId="urn:microsoft.com/office/officeart/2005/8/layout/list1"/>
    <dgm:cxn modelId="{3E47E437-34C3-483A-8758-29525F894633}" type="presParOf" srcId="{41B6D7DF-A204-4CB3-9ADF-E0BCE0052EAB}" destId="{51BE6103-FA77-4CDB-AC39-506C03BD3F66}" srcOrd="0" destOrd="0" presId="urn:microsoft.com/office/officeart/2005/8/layout/list1"/>
    <dgm:cxn modelId="{850ED54F-3E6A-407C-84E0-4AF1C756B2E0}" type="presParOf" srcId="{41B6D7DF-A204-4CB3-9ADF-E0BCE0052EAB}" destId="{80363DA1-7E80-4957-87CC-705386147193}" srcOrd="1" destOrd="0" presId="urn:microsoft.com/office/officeart/2005/8/layout/list1"/>
    <dgm:cxn modelId="{AAA5E99B-D56A-488F-BECE-9400547BB5D6}" type="presParOf" srcId="{FA1614CB-BAC7-4712-86C4-F308E63821D5}" destId="{D9A0249E-1C31-4A83-BA45-659EF0796C75}" srcOrd="17" destOrd="0" presId="urn:microsoft.com/office/officeart/2005/8/layout/list1"/>
    <dgm:cxn modelId="{F322B517-5B9C-4689-A0E6-7D1A77707769}" type="presParOf" srcId="{FA1614CB-BAC7-4712-86C4-F308E63821D5}" destId="{DA500B7F-9BC9-4F53-9A8F-0055B4C3595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3B87FBD-0F50-4BD4-BCD9-051AFDCA5958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28694CB-C523-45A6-A58C-0E0673216498}">
      <dgm:prSet/>
      <dgm:spPr/>
      <dgm:t>
        <a:bodyPr/>
        <a:lstStyle/>
        <a:p>
          <a:r>
            <a:rPr lang="cs-CZ"/>
            <a:t>Dbejte na vlastní bezpečnost a bezpečnost ostatních</a:t>
          </a:r>
          <a:endParaRPr lang="en-US"/>
        </a:p>
      </dgm:t>
    </dgm:pt>
    <dgm:pt modelId="{AC8DDE05-E49D-4343-87AC-24B4C38DCBA6}" type="parTrans" cxnId="{3A8C7426-7ABC-42BA-852C-79D88811582F}">
      <dgm:prSet/>
      <dgm:spPr/>
      <dgm:t>
        <a:bodyPr/>
        <a:lstStyle/>
        <a:p>
          <a:endParaRPr lang="en-US"/>
        </a:p>
      </dgm:t>
    </dgm:pt>
    <dgm:pt modelId="{80A8ACEB-C4A2-428B-AB54-C65846E95101}" type="sibTrans" cxnId="{3A8C7426-7ABC-42BA-852C-79D88811582F}">
      <dgm:prSet/>
      <dgm:spPr/>
      <dgm:t>
        <a:bodyPr/>
        <a:lstStyle/>
        <a:p>
          <a:endParaRPr lang="en-US"/>
        </a:p>
      </dgm:t>
    </dgm:pt>
    <dgm:pt modelId="{11F65901-1666-4131-935F-69D9C2DA1355}">
      <dgm:prSet/>
      <dgm:spPr/>
      <dgm:t>
        <a:bodyPr/>
        <a:lstStyle/>
        <a:p>
          <a:r>
            <a:rPr lang="cs-CZ"/>
            <a:t>Nejdříve ošetřujeme nejvážněji zraněné </a:t>
          </a:r>
          <a:endParaRPr lang="en-US"/>
        </a:p>
      </dgm:t>
    </dgm:pt>
    <dgm:pt modelId="{DD82B750-8F33-4388-9C7B-1656996FE90F}" type="parTrans" cxnId="{103CE3CC-756C-4C19-86D4-BF81C1238E60}">
      <dgm:prSet/>
      <dgm:spPr/>
      <dgm:t>
        <a:bodyPr/>
        <a:lstStyle/>
        <a:p>
          <a:endParaRPr lang="en-US"/>
        </a:p>
      </dgm:t>
    </dgm:pt>
    <dgm:pt modelId="{3EEF80A5-FD53-485A-A1A1-A978B3698990}" type="sibTrans" cxnId="{103CE3CC-756C-4C19-86D4-BF81C1238E60}">
      <dgm:prSet/>
      <dgm:spPr/>
      <dgm:t>
        <a:bodyPr/>
        <a:lstStyle/>
        <a:p>
          <a:endParaRPr lang="en-US"/>
        </a:p>
      </dgm:t>
    </dgm:pt>
    <dgm:pt modelId="{F22F12DA-E516-4C04-A11A-716F8173CF5E}">
      <dgm:prSet/>
      <dgm:spPr/>
      <dgm:t>
        <a:bodyPr/>
        <a:lstStyle/>
        <a:p>
          <a:r>
            <a:rPr lang="cs-CZ"/>
            <a:t>S postiženým nikdy zbytečně nehýbat</a:t>
          </a:r>
          <a:endParaRPr lang="en-US"/>
        </a:p>
      </dgm:t>
    </dgm:pt>
    <dgm:pt modelId="{3A930AE7-AAB7-4E79-992C-12FDF870868F}" type="parTrans" cxnId="{0CB91383-8D77-44DE-A15F-F2EB006EF8DB}">
      <dgm:prSet/>
      <dgm:spPr/>
      <dgm:t>
        <a:bodyPr/>
        <a:lstStyle/>
        <a:p>
          <a:endParaRPr lang="en-US"/>
        </a:p>
      </dgm:t>
    </dgm:pt>
    <dgm:pt modelId="{0FB94F65-63DB-47E3-9439-CC365FD389C4}" type="sibTrans" cxnId="{0CB91383-8D77-44DE-A15F-F2EB006EF8DB}">
      <dgm:prSet/>
      <dgm:spPr/>
      <dgm:t>
        <a:bodyPr/>
        <a:lstStyle/>
        <a:p>
          <a:endParaRPr lang="en-US"/>
        </a:p>
      </dgm:t>
    </dgm:pt>
    <dgm:pt modelId="{F0B26140-CBB5-4F2D-BFD1-E5F4D9AE0B74}">
      <dgm:prSet/>
      <dgm:spPr/>
      <dgm:t>
        <a:bodyPr/>
        <a:lstStyle/>
        <a:p>
          <a:r>
            <a:rPr lang="cs-CZ"/>
            <a:t>Postižený buď leží nebo sedí, zachránce stojí čelem</a:t>
          </a:r>
          <a:endParaRPr lang="en-US"/>
        </a:p>
      </dgm:t>
    </dgm:pt>
    <dgm:pt modelId="{C5345C67-DC67-401F-AD84-16A84F4F78A9}" type="parTrans" cxnId="{CAF29730-7D4F-4E2D-8860-615BF7123DA7}">
      <dgm:prSet/>
      <dgm:spPr/>
      <dgm:t>
        <a:bodyPr/>
        <a:lstStyle/>
        <a:p>
          <a:endParaRPr lang="en-US"/>
        </a:p>
      </dgm:t>
    </dgm:pt>
    <dgm:pt modelId="{1D4A5369-F503-4C84-8619-94383E67C2EB}" type="sibTrans" cxnId="{CAF29730-7D4F-4E2D-8860-615BF7123DA7}">
      <dgm:prSet/>
      <dgm:spPr/>
      <dgm:t>
        <a:bodyPr/>
        <a:lstStyle/>
        <a:p>
          <a:endParaRPr lang="en-US"/>
        </a:p>
      </dgm:t>
    </dgm:pt>
    <dgm:pt modelId="{C9EA756F-75F4-4656-A23F-EE8AEC076C12}">
      <dgm:prSet/>
      <dgm:spPr/>
      <dgm:t>
        <a:bodyPr/>
        <a:lstStyle/>
        <a:p>
          <a:r>
            <a:rPr lang="cs-CZ"/>
            <a:t>Při nepřímé masáži srdce – obnažený hrudník, pevná podložka, poloha na zádech</a:t>
          </a:r>
          <a:endParaRPr lang="en-US"/>
        </a:p>
      </dgm:t>
    </dgm:pt>
    <dgm:pt modelId="{8160585B-62A0-40CB-AABE-ABEA6229CDB1}" type="parTrans" cxnId="{6505CAF3-247D-4309-9206-4F9FB7F40B5C}">
      <dgm:prSet/>
      <dgm:spPr/>
      <dgm:t>
        <a:bodyPr/>
        <a:lstStyle/>
        <a:p>
          <a:endParaRPr lang="en-US"/>
        </a:p>
      </dgm:t>
    </dgm:pt>
    <dgm:pt modelId="{80ED39C7-5B1D-435A-97E3-52D930738BCD}" type="sibTrans" cxnId="{6505CAF3-247D-4309-9206-4F9FB7F40B5C}">
      <dgm:prSet/>
      <dgm:spPr/>
      <dgm:t>
        <a:bodyPr/>
        <a:lstStyle/>
        <a:p>
          <a:endParaRPr lang="en-US"/>
        </a:p>
      </dgm:t>
    </dgm:pt>
    <dgm:pt modelId="{E5698658-AA78-4F09-A1B0-4C6B4F62D2E7}">
      <dgm:prSet/>
      <dgm:spPr/>
      <dgm:t>
        <a:bodyPr/>
        <a:lstStyle/>
        <a:p>
          <a:r>
            <a:rPr lang="cs-CZ"/>
            <a:t>Transport je rizikový</a:t>
          </a:r>
          <a:endParaRPr lang="en-US"/>
        </a:p>
      </dgm:t>
    </dgm:pt>
    <dgm:pt modelId="{2C6F882A-1822-43CA-83CB-9680B85EB1BF}" type="parTrans" cxnId="{1B5A7767-6B82-4F8C-B024-F4D9D33B2ECA}">
      <dgm:prSet/>
      <dgm:spPr/>
      <dgm:t>
        <a:bodyPr/>
        <a:lstStyle/>
        <a:p>
          <a:endParaRPr lang="en-US"/>
        </a:p>
      </dgm:t>
    </dgm:pt>
    <dgm:pt modelId="{FEC8E0C7-A8D8-4230-8F28-736EC9661282}" type="sibTrans" cxnId="{1B5A7767-6B82-4F8C-B024-F4D9D33B2ECA}">
      <dgm:prSet/>
      <dgm:spPr/>
      <dgm:t>
        <a:bodyPr/>
        <a:lstStyle/>
        <a:p>
          <a:endParaRPr lang="en-US"/>
        </a:p>
      </dgm:t>
    </dgm:pt>
    <dgm:pt modelId="{71D957D5-270D-451B-9EFF-1ABD1827C2A0}" type="pres">
      <dgm:prSet presAssocID="{C3B87FBD-0F50-4BD4-BCD9-051AFDCA5958}" presName="vert0" presStyleCnt="0">
        <dgm:presLayoutVars>
          <dgm:dir/>
          <dgm:animOne val="branch"/>
          <dgm:animLvl val="lvl"/>
        </dgm:presLayoutVars>
      </dgm:prSet>
      <dgm:spPr/>
    </dgm:pt>
    <dgm:pt modelId="{5B8F4864-49FF-4CFD-B2AA-4EA0E53BE268}" type="pres">
      <dgm:prSet presAssocID="{A28694CB-C523-45A6-A58C-0E0673216498}" presName="thickLine" presStyleLbl="alignNode1" presStyleIdx="0" presStyleCnt="6"/>
      <dgm:spPr/>
    </dgm:pt>
    <dgm:pt modelId="{EC09CF13-BD49-4724-A184-62A7C0FEDD10}" type="pres">
      <dgm:prSet presAssocID="{A28694CB-C523-45A6-A58C-0E0673216498}" presName="horz1" presStyleCnt="0"/>
      <dgm:spPr/>
    </dgm:pt>
    <dgm:pt modelId="{DAFAE562-954F-4733-A635-AFDC7C418B4F}" type="pres">
      <dgm:prSet presAssocID="{A28694CB-C523-45A6-A58C-0E0673216498}" presName="tx1" presStyleLbl="revTx" presStyleIdx="0" presStyleCnt="6"/>
      <dgm:spPr/>
    </dgm:pt>
    <dgm:pt modelId="{D9C36539-F283-47A5-BFA8-7B95B692D5CA}" type="pres">
      <dgm:prSet presAssocID="{A28694CB-C523-45A6-A58C-0E0673216498}" presName="vert1" presStyleCnt="0"/>
      <dgm:spPr/>
    </dgm:pt>
    <dgm:pt modelId="{8307D58C-5283-42E6-AAC1-E65AFDECAB0E}" type="pres">
      <dgm:prSet presAssocID="{11F65901-1666-4131-935F-69D9C2DA1355}" presName="thickLine" presStyleLbl="alignNode1" presStyleIdx="1" presStyleCnt="6"/>
      <dgm:spPr/>
    </dgm:pt>
    <dgm:pt modelId="{A825F12E-D170-4A05-8485-45246314FF11}" type="pres">
      <dgm:prSet presAssocID="{11F65901-1666-4131-935F-69D9C2DA1355}" presName="horz1" presStyleCnt="0"/>
      <dgm:spPr/>
    </dgm:pt>
    <dgm:pt modelId="{73C47642-7C3D-4656-A604-C0C5417A5237}" type="pres">
      <dgm:prSet presAssocID="{11F65901-1666-4131-935F-69D9C2DA1355}" presName="tx1" presStyleLbl="revTx" presStyleIdx="1" presStyleCnt="6"/>
      <dgm:spPr/>
    </dgm:pt>
    <dgm:pt modelId="{69197728-89A4-4D36-BA5D-FC8C2836EE12}" type="pres">
      <dgm:prSet presAssocID="{11F65901-1666-4131-935F-69D9C2DA1355}" presName="vert1" presStyleCnt="0"/>
      <dgm:spPr/>
    </dgm:pt>
    <dgm:pt modelId="{B5C258D6-059D-4090-A001-AAA7A097E7FC}" type="pres">
      <dgm:prSet presAssocID="{F22F12DA-E516-4C04-A11A-716F8173CF5E}" presName="thickLine" presStyleLbl="alignNode1" presStyleIdx="2" presStyleCnt="6"/>
      <dgm:spPr/>
    </dgm:pt>
    <dgm:pt modelId="{60458EE9-2EBC-44EA-8156-ED203569832A}" type="pres">
      <dgm:prSet presAssocID="{F22F12DA-E516-4C04-A11A-716F8173CF5E}" presName="horz1" presStyleCnt="0"/>
      <dgm:spPr/>
    </dgm:pt>
    <dgm:pt modelId="{122B9B85-1BA0-4DD3-9528-7476A4E74CF7}" type="pres">
      <dgm:prSet presAssocID="{F22F12DA-E516-4C04-A11A-716F8173CF5E}" presName="tx1" presStyleLbl="revTx" presStyleIdx="2" presStyleCnt="6"/>
      <dgm:spPr/>
    </dgm:pt>
    <dgm:pt modelId="{2D2D1889-7C87-4698-A4A8-F06028C5AC14}" type="pres">
      <dgm:prSet presAssocID="{F22F12DA-E516-4C04-A11A-716F8173CF5E}" presName="vert1" presStyleCnt="0"/>
      <dgm:spPr/>
    </dgm:pt>
    <dgm:pt modelId="{88551630-51BB-4DB1-8049-0C11821B40FB}" type="pres">
      <dgm:prSet presAssocID="{F0B26140-CBB5-4F2D-BFD1-E5F4D9AE0B74}" presName="thickLine" presStyleLbl="alignNode1" presStyleIdx="3" presStyleCnt="6"/>
      <dgm:spPr/>
    </dgm:pt>
    <dgm:pt modelId="{7A63CB6F-78A3-45A5-B1A7-D78F2A83DF4E}" type="pres">
      <dgm:prSet presAssocID="{F0B26140-CBB5-4F2D-BFD1-E5F4D9AE0B74}" presName="horz1" presStyleCnt="0"/>
      <dgm:spPr/>
    </dgm:pt>
    <dgm:pt modelId="{FD0F8828-FD3F-453F-8C94-FBCD119B285E}" type="pres">
      <dgm:prSet presAssocID="{F0B26140-CBB5-4F2D-BFD1-E5F4D9AE0B74}" presName="tx1" presStyleLbl="revTx" presStyleIdx="3" presStyleCnt="6"/>
      <dgm:spPr/>
    </dgm:pt>
    <dgm:pt modelId="{E2EB0D83-1C8C-4BF3-827B-A92E5B58AB41}" type="pres">
      <dgm:prSet presAssocID="{F0B26140-CBB5-4F2D-BFD1-E5F4D9AE0B74}" presName="vert1" presStyleCnt="0"/>
      <dgm:spPr/>
    </dgm:pt>
    <dgm:pt modelId="{44D72E40-143B-48DC-B145-8088B4BBCCE3}" type="pres">
      <dgm:prSet presAssocID="{C9EA756F-75F4-4656-A23F-EE8AEC076C12}" presName="thickLine" presStyleLbl="alignNode1" presStyleIdx="4" presStyleCnt="6"/>
      <dgm:spPr/>
    </dgm:pt>
    <dgm:pt modelId="{BAD8CA37-0BB9-4294-82FB-AD96EEA430E8}" type="pres">
      <dgm:prSet presAssocID="{C9EA756F-75F4-4656-A23F-EE8AEC076C12}" presName="horz1" presStyleCnt="0"/>
      <dgm:spPr/>
    </dgm:pt>
    <dgm:pt modelId="{BE66ECBB-170A-4617-9434-F1FBE83CBF6A}" type="pres">
      <dgm:prSet presAssocID="{C9EA756F-75F4-4656-A23F-EE8AEC076C12}" presName="tx1" presStyleLbl="revTx" presStyleIdx="4" presStyleCnt="6"/>
      <dgm:spPr/>
    </dgm:pt>
    <dgm:pt modelId="{8B32C77F-16F7-43A7-8FE7-76BB9643AC22}" type="pres">
      <dgm:prSet presAssocID="{C9EA756F-75F4-4656-A23F-EE8AEC076C12}" presName="vert1" presStyleCnt="0"/>
      <dgm:spPr/>
    </dgm:pt>
    <dgm:pt modelId="{623C34E0-3DDC-49C1-9DFD-2A6370B52821}" type="pres">
      <dgm:prSet presAssocID="{E5698658-AA78-4F09-A1B0-4C6B4F62D2E7}" presName="thickLine" presStyleLbl="alignNode1" presStyleIdx="5" presStyleCnt="6"/>
      <dgm:spPr/>
    </dgm:pt>
    <dgm:pt modelId="{C771D8E9-B98B-4F5D-967D-64E5205D9557}" type="pres">
      <dgm:prSet presAssocID="{E5698658-AA78-4F09-A1B0-4C6B4F62D2E7}" presName="horz1" presStyleCnt="0"/>
      <dgm:spPr/>
    </dgm:pt>
    <dgm:pt modelId="{97C1BAA7-9A6A-4CCD-A41E-477F70BD7108}" type="pres">
      <dgm:prSet presAssocID="{E5698658-AA78-4F09-A1B0-4C6B4F62D2E7}" presName="tx1" presStyleLbl="revTx" presStyleIdx="5" presStyleCnt="6"/>
      <dgm:spPr/>
    </dgm:pt>
    <dgm:pt modelId="{D5A0F53A-C072-487A-B884-88F766A47E81}" type="pres">
      <dgm:prSet presAssocID="{E5698658-AA78-4F09-A1B0-4C6B4F62D2E7}" presName="vert1" presStyleCnt="0"/>
      <dgm:spPr/>
    </dgm:pt>
  </dgm:ptLst>
  <dgm:cxnLst>
    <dgm:cxn modelId="{16121A11-9EEE-4E6B-91F5-15A9D2077C12}" type="presOf" srcId="{C3B87FBD-0F50-4BD4-BCD9-051AFDCA5958}" destId="{71D957D5-270D-451B-9EFF-1ABD1827C2A0}" srcOrd="0" destOrd="0" presId="urn:microsoft.com/office/officeart/2008/layout/LinedList"/>
    <dgm:cxn modelId="{C2A31A14-4797-4923-A9BB-84F8E4C02D20}" type="presOf" srcId="{F22F12DA-E516-4C04-A11A-716F8173CF5E}" destId="{122B9B85-1BA0-4DD3-9528-7476A4E74CF7}" srcOrd="0" destOrd="0" presId="urn:microsoft.com/office/officeart/2008/layout/LinedList"/>
    <dgm:cxn modelId="{3A8C7426-7ABC-42BA-852C-79D88811582F}" srcId="{C3B87FBD-0F50-4BD4-BCD9-051AFDCA5958}" destId="{A28694CB-C523-45A6-A58C-0E0673216498}" srcOrd="0" destOrd="0" parTransId="{AC8DDE05-E49D-4343-87AC-24B4C38DCBA6}" sibTransId="{80A8ACEB-C4A2-428B-AB54-C65846E95101}"/>
    <dgm:cxn modelId="{CAF29730-7D4F-4E2D-8860-615BF7123DA7}" srcId="{C3B87FBD-0F50-4BD4-BCD9-051AFDCA5958}" destId="{F0B26140-CBB5-4F2D-BFD1-E5F4D9AE0B74}" srcOrd="3" destOrd="0" parTransId="{C5345C67-DC67-401F-AD84-16A84F4F78A9}" sibTransId="{1D4A5369-F503-4C84-8619-94383E67C2EB}"/>
    <dgm:cxn modelId="{1B5A7767-6B82-4F8C-B024-F4D9D33B2ECA}" srcId="{C3B87FBD-0F50-4BD4-BCD9-051AFDCA5958}" destId="{E5698658-AA78-4F09-A1B0-4C6B4F62D2E7}" srcOrd="5" destOrd="0" parTransId="{2C6F882A-1822-43CA-83CB-9680B85EB1BF}" sibTransId="{FEC8E0C7-A8D8-4230-8F28-736EC9661282}"/>
    <dgm:cxn modelId="{2DB0A27C-8A60-4EC4-B545-3889484DA356}" type="presOf" srcId="{F0B26140-CBB5-4F2D-BFD1-E5F4D9AE0B74}" destId="{FD0F8828-FD3F-453F-8C94-FBCD119B285E}" srcOrd="0" destOrd="0" presId="urn:microsoft.com/office/officeart/2008/layout/LinedList"/>
    <dgm:cxn modelId="{0CB91383-8D77-44DE-A15F-F2EB006EF8DB}" srcId="{C3B87FBD-0F50-4BD4-BCD9-051AFDCA5958}" destId="{F22F12DA-E516-4C04-A11A-716F8173CF5E}" srcOrd="2" destOrd="0" parTransId="{3A930AE7-AAB7-4E79-992C-12FDF870868F}" sibTransId="{0FB94F65-63DB-47E3-9439-CC365FD389C4}"/>
    <dgm:cxn modelId="{78F3678F-079A-4238-97F9-F6DEFD58D560}" type="presOf" srcId="{E5698658-AA78-4F09-A1B0-4C6B4F62D2E7}" destId="{97C1BAA7-9A6A-4CCD-A41E-477F70BD7108}" srcOrd="0" destOrd="0" presId="urn:microsoft.com/office/officeart/2008/layout/LinedList"/>
    <dgm:cxn modelId="{1A1E0CA5-ED32-48F6-ACB1-2C229AC10EF2}" type="presOf" srcId="{A28694CB-C523-45A6-A58C-0E0673216498}" destId="{DAFAE562-954F-4733-A635-AFDC7C418B4F}" srcOrd="0" destOrd="0" presId="urn:microsoft.com/office/officeart/2008/layout/LinedList"/>
    <dgm:cxn modelId="{103CE3CC-756C-4C19-86D4-BF81C1238E60}" srcId="{C3B87FBD-0F50-4BD4-BCD9-051AFDCA5958}" destId="{11F65901-1666-4131-935F-69D9C2DA1355}" srcOrd="1" destOrd="0" parTransId="{DD82B750-8F33-4388-9C7B-1656996FE90F}" sibTransId="{3EEF80A5-FD53-485A-A1A1-A978B3698990}"/>
    <dgm:cxn modelId="{A872CACF-A785-4E9C-AD9B-0D0F6C31631B}" type="presOf" srcId="{11F65901-1666-4131-935F-69D9C2DA1355}" destId="{73C47642-7C3D-4656-A604-C0C5417A5237}" srcOrd="0" destOrd="0" presId="urn:microsoft.com/office/officeart/2008/layout/LinedList"/>
    <dgm:cxn modelId="{6505CAF3-247D-4309-9206-4F9FB7F40B5C}" srcId="{C3B87FBD-0F50-4BD4-BCD9-051AFDCA5958}" destId="{C9EA756F-75F4-4656-A23F-EE8AEC076C12}" srcOrd="4" destOrd="0" parTransId="{8160585B-62A0-40CB-AABE-ABEA6229CDB1}" sibTransId="{80ED39C7-5B1D-435A-97E3-52D930738BCD}"/>
    <dgm:cxn modelId="{E10513FA-744C-4909-A781-FCB8FEACC16B}" type="presOf" srcId="{C9EA756F-75F4-4656-A23F-EE8AEC076C12}" destId="{BE66ECBB-170A-4617-9434-F1FBE83CBF6A}" srcOrd="0" destOrd="0" presId="urn:microsoft.com/office/officeart/2008/layout/LinedList"/>
    <dgm:cxn modelId="{0D85E573-8ECF-4D86-87C4-F6FA63685608}" type="presParOf" srcId="{71D957D5-270D-451B-9EFF-1ABD1827C2A0}" destId="{5B8F4864-49FF-4CFD-B2AA-4EA0E53BE268}" srcOrd="0" destOrd="0" presId="urn:microsoft.com/office/officeart/2008/layout/LinedList"/>
    <dgm:cxn modelId="{02CE57E1-35D6-4452-8BF9-A7297E460637}" type="presParOf" srcId="{71D957D5-270D-451B-9EFF-1ABD1827C2A0}" destId="{EC09CF13-BD49-4724-A184-62A7C0FEDD10}" srcOrd="1" destOrd="0" presId="urn:microsoft.com/office/officeart/2008/layout/LinedList"/>
    <dgm:cxn modelId="{ADD8AAD7-0031-421C-A814-936A24C33C0D}" type="presParOf" srcId="{EC09CF13-BD49-4724-A184-62A7C0FEDD10}" destId="{DAFAE562-954F-4733-A635-AFDC7C418B4F}" srcOrd="0" destOrd="0" presId="urn:microsoft.com/office/officeart/2008/layout/LinedList"/>
    <dgm:cxn modelId="{25CF56CF-C6C9-4EF4-9493-2E83634EDFF2}" type="presParOf" srcId="{EC09CF13-BD49-4724-A184-62A7C0FEDD10}" destId="{D9C36539-F283-47A5-BFA8-7B95B692D5CA}" srcOrd="1" destOrd="0" presId="urn:microsoft.com/office/officeart/2008/layout/LinedList"/>
    <dgm:cxn modelId="{B607673B-05FA-4506-B5A8-7ACAA9E801DB}" type="presParOf" srcId="{71D957D5-270D-451B-9EFF-1ABD1827C2A0}" destId="{8307D58C-5283-42E6-AAC1-E65AFDECAB0E}" srcOrd="2" destOrd="0" presId="urn:microsoft.com/office/officeart/2008/layout/LinedList"/>
    <dgm:cxn modelId="{5B943212-FAFD-45E6-8380-5CBB8C6FF2EB}" type="presParOf" srcId="{71D957D5-270D-451B-9EFF-1ABD1827C2A0}" destId="{A825F12E-D170-4A05-8485-45246314FF11}" srcOrd="3" destOrd="0" presId="urn:microsoft.com/office/officeart/2008/layout/LinedList"/>
    <dgm:cxn modelId="{AEA77DE4-D183-4AC8-A993-C739E43D0AB2}" type="presParOf" srcId="{A825F12E-D170-4A05-8485-45246314FF11}" destId="{73C47642-7C3D-4656-A604-C0C5417A5237}" srcOrd="0" destOrd="0" presId="urn:microsoft.com/office/officeart/2008/layout/LinedList"/>
    <dgm:cxn modelId="{D37A1DC7-6CF6-41B4-941C-F937A6F18C1A}" type="presParOf" srcId="{A825F12E-D170-4A05-8485-45246314FF11}" destId="{69197728-89A4-4D36-BA5D-FC8C2836EE12}" srcOrd="1" destOrd="0" presId="urn:microsoft.com/office/officeart/2008/layout/LinedList"/>
    <dgm:cxn modelId="{42314D93-2F17-4AA1-A0B5-25506B7FD6D5}" type="presParOf" srcId="{71D957D5-270D-451B-9EFF-1ABD1827C2A0}" destId="{B5C258D6-059D-4090-A001-AAA7A097E7FC}" srcOrd="4" destOrd="0" presId="urn:microsoft.com/office/officeart/2008/layout/LinedList"/>
    <dgm:cxn modelId="{3985311C-2587-48E7-BAA9-0846D730E990}" type="presParOf" srcId="{71D957D5-270D-451B-9EFF-1ABD1827C2A0}" destId="{60458EE9-2EBC-44EA-8156-ED203569832A}" srcOrd="5" destOrd="0" presId="urn:microsoft.com/office/officeart/2008/layout/LinedList"/>
    <dgm:cxn modelId="{9D75FB1F-01A1-4A8A-BF86-84E891FC32EC}" type="presParOf" srcId="{60458EE9-2EBC-44EA-8156-ED203569832A}" destId="{122B9B85-1BA0-4DD3-9528-7476A4E74CF7}" srcOrd="0" destOrd="0" presId="urn:microsoft.com/office/officeart/2008/layout/LinedList"/>
    <dgm:cxn modelId="{D979401B-3AEA-47AC-8092-397FD6D29E63}" type="presParOf" srcId="{60458EE9-2EBC-44EA-8156-ED203569832A}" destId="{2D2D1889-7C87-4698-A4A8-F06028C5AC14}" srcOrd="1" destOrd="0" presId="urn:microsoft.com/office/officeart/2008/layout/LinedList"/>
    <dgm:cxn modelId="{1AE2088C-81F0-4B57-9331-A99FA0FE34FE}" type="presParOf" srcId="{71D957D5-270D-451B-9EFF-1ABD1827C2A0}" destId="{88551630-51BB-4DB1-8049-0C11821B40FB}" srcOrd="6" destOrd="0" presId="urn:microsoft.com/office/officeart/2008/layout/LinedList"/>
    <dgm:cxn modelId="{1D198B23-3F69-4797-88F9-56C7F987F893}" type="presParOf" srcId="{71D957D5-270D-451B-9EFF-1ABD1827C2A0}" destId="{7A63CB6F-78A3-45A5-B1A7-D78F2A83DF4E}" srcOrd="7" destOrd="0" presId="urn:microsoft.com/office/officeart/2008/layout/LinedList"/>
    <dgm:cxn modelId="{D96C7C50-BBA8-48F2-98C7-C3E173FC9229}" type="presParOf" srcId="{7A63CB6F-78A3-45A5-B1A7-D78F2A83DF4E}" destId="{FD0F8828-FD3F-453F-8C94-FBCD119B285E}" srcOrd="0" destOrd="0" presId="urn:microsoft.com/office/officeart/2008/layout/LinedList"/>
    <dgm:cxn modelId="{D20D30CB-12BA-468A-8FD1-5C6714612D40}" type="presParOf" srcId="{7A63CB6F-78A3-45A5-B1A7-D78F2A83DF4E}" destId="{E2EB0D83-1C8C-4BF3-827B-A92E5B58AB41}" srcOrd="1" destOrd="0" presId="urn:microsoft.com/office/officeart/2008/layout/LinedList"/>
    <dgm:cxn modelId="{7BA9A39E-1926-441A-A67A-984B6CB180AE}" type="presParOf" srcId="{71D957D5-270D-451B-9EFF-1ABD1827C2A0}" destId="{44D72E40-143B-48DC-B145-8088B4BBCCE3}" srcOrd="8" destOrd="0" presId="urn:microsoft.com/office/officeart/2008/layout/LinedList"/>
    <dgm:cxn modelId="{4865C59A-A3BB-402A-8A96-4758C16AE128}" type="presParOf" srcId="{71D957D5-270D-451B-9EFF-1ABD1827C2A0}" destId="{BAD8CA37-0BB9-4294-82FB-AD96EEA430E8}" srcOrd="9" destOrd="0" presId="urn:microsoft.com/office/officeart/2008/layout/LinedList"/>
    <dgm:cxn modelId="{A834B147-F0A0-493C-AEDF-0CE65C789231}" type="presParOf" srcId="{BAD8CA37-0BB9-4294-82FB-AD96EEA430E8}" destId="{BE66ECBB-170A-4617-9434-F1FBE83CBF6A}" srcOrd="0" destOrd="0" presId="urn:microsoft.com/office/officeart/2008/layout/LinedList"/>
    <dgm:cxn modelId="{39078E83-BDFE-4719-8B68-75DAF30E9557}" type="presParOf" srcId="{BAD8CA37-0BB9-4294-82FB-AD96EEA430E8}" destId="{8B32C77F-16F7-43A7-8FE7-76BB9643AC22}" srcOrd="1" destOrd="0" presId="urn:microsoft.com/office/officeart/2008/layout/LinedList"/>
    <dgm:cxn modelId="{57610EA5-A798-4F71-ABFA-210CC6736AEB}" type="presParOf" srcId="{71D957D5-270D-451B-9EFF-1ABD1827C2A0}" destId="{623C34E0-3DDC-49C1-9DFD-2A6370B52821}" srcOrd="10" destOrd="0" presId="urn:microsoft.com/office/officeart/2008/layout/LinedList"/>
    <dgm:cxn modelId="{7B95A2A8-910E-47C2-BD50-2661A91FCA13}" type="presParOf" srcId="{71D957D5-270D-451B-9EFF-1ABD1827C2A0}" destId="{C771D8E9-B98B-4F5D-967D-64E5205D9557}" srcOrd="11" destOrd="0" presId="urn:microsoft.com/office/officeart/2008/layout/LinedList"/>
    <dgm:cxn modelId="{00AC22A2-2610-475B-AD63-0B5436AB7F7A}" type="presParOf" srcId="{C771D8E9-B98B-4F5D-967D-64E5205D9557}" destId="{97C1BAA7-9A6A-4CCD-A41E-477F70BD7108}" srcOrd="0" destOrd="0" presId="urn:microsoft.com/office/officeart/2008/layout/LinedList"/>
    <dgm:cxn modelId="{DC7F685F-258A-4036-A7EE-0C3C392FE8F5}" type="presParOf" srcId="{C771D8E9-B98B-4F5D-967D-64E5205D9557}" destId="{D5A0F53A-C072-487A-B884-88F766A47E8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F1F957-1630-4E13-92F1-FAE0D3613216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B98974F-C53C-4C44-99F6-E91B723B0CC0}">
      <dgm:prSet/>
      <dgm:spPr/>
      <dgm:t>
        <a:bodyPr/>
        <a:lstStyle/>
        <a:p>
          <a:r>
            <a:rPr lang="cs-CZ"/>
            <a:t>Prvních 15 minut rozhoduje</a:t>
          </a:r>
          <a:endParaRPr lang="en-US"/>
        </a:p>
      </dgm:t>
    </dgm:pt>
    <dgm:pt modelId="{06DCEDBC-C4F7-4879-B8B9-51EFAE4E79C6}" type="parTrans" cxnId="{8F6CE3B6-68DB-4D46-BBF1-01960987B838}">
      <dgm:prSet/>
      <dgm:spPr/>
      <dgm:t>
        <a:bodyPr/>
        <a:lstStyle/>
        <a:p>
          <a:endParaRPr lang="en-US"/>
        </a:p>
      </dgm:t>
    </dgm:pt>
    <dgm:pt modelId="{8CD8DB8C-996D-4C1F-AFC5-90FB55DC8CCC}" type="sibTrans" cxnId="{8F6CE3B6-68DB-4D46-BBF1-01960987B838}">
      <dgm:prSet/>
      <dgm:spPr/>
      <dgm:t>
        <a:bodyPr/>
        <a:lstStyle/>
        <a:p>
          <a:endParaRPr lang="en-US"/>
        </a:p>
      </dgm:t>
    </dgm:pt>
    <dgm:pt modelId="{0EB33211-B57D-45AD-8035-799CE7440544}">
      <dgm:prSet/>
      <dgm:spPr/>
      <dgm:t>
        <a:bodyPr/>
        <a:lstStyle/>
        <a:p>
          <a:r>
            <a:rPr lang="cs-CZ"/>
            <a:t>Po 5 minutách začínají odumírat mozkové buňky, po 10 minutách se může rozvinout ireverzibilní šok</a:t>
          </a:r>
          <a:endParaRPr lang="en-US"/>
        </a:p>
      </dgm:t>
    </dgm:pt>
    <dgm:pt modelId="{27F753E3-3584-4464-BFB0-00C8F75F0011}" type="parTrans" cxnId="{55D9DE5B-27EE-4E45-B529-4C89053D0F6C}">
      <dgm:prSet/>
      <dgm:spPr/>
      <dgm:t>
        <a:bodyPr/>
        <a:lstStyle/>
        <a:p>
          <a:endParaRPr lang="en-US"/>
        </a:p>
      </dgm:t>
    </dgm:pt>
    <dgm:pt modelId="{E3ABCFFE-ADCD-47C0-B143-41720C07424F}" type="sibTrans" cxnId="{55D9DE5B-27EE-4E45-B529-4C89053D0F6C}">
      <dgm:prSet/>
      <dgm:spPr/>
      <dgm:t>
        <a:bodyPr/>
        <a:lstStyle/>
        <a:p>
          <a:endParaRPr lang="en-US"/>
        </a:p>
      </dgm:t>
    </dgm:pt>
    <dgm:pt modelId="{5A655ED6-329B-4FB7-B256-8485052DA485}">
      <dgm:prSet/>
      <dgm:spPr/>
      <dgm:t>
        <a:bodyPr/>
        <a:lstStyle/>
        <a:p>
          <a:r>
            <a:rPr lang="cs-CZ" b="1"/>
            <a:t>1. okamžité poskytnutí první pomoci při stavech ohrožujících život</a:t>
          </a:r>
          <a:endParaRPr lang="en-US"/>
        </a:p>
      </dgm:t>
    </dgm:pt>
    <dgm:pt modelId="{899FCFF2-261E-447F-8E2C-5B8107094D01}" type="parTrans" cxnId="{8477B4E4-30FD-4B04-BE74-2E2331CCA8BB}">
      <dgm:prSet/>
      <dgm:spPr/>
      <dgm:t>
        <a:bodyPr/>
        <a:lstStyle/>
        <a:p>
          <a:endParaRPr lang="en-US"/>
        </a:p>
      </dgm:t>
    </dgm:pt>
    <dgm:pt modelId="{DAC6E07B-2766-47E8-8149-84174F26A820}" type="sibTrans" cxnId="{8477B4E4-30FD-4B04-BE74-2E2331CCA8BB}">
      <dgm:prSet/>
      <dgm:spPr/>
      <dgm:t>
        <a:bodyPr/>
        <a:lstStyle/>
        <a:p>
          <a:endParaRPr lang="en-US"/>
        </a:p>
      </dgm:t>
    </dgm:pt>
    <dgm:pt modelId="{F5C77AF4-2F0A-416E-8583-58A00AF267F8}">
      <dgm:prSet/>
      <dgm:spPr/>
      <dgm:t>
        <a:bodyPr/>
        <a:lstStyle/>
        <a:p>
          <a:r>
            <a:rPr lang="cs-CZ" b="1"/>
            <a:t>2. přivolání specializované pomoci</a:t>
          </a:r>
          <a:endParaRPr lang="en-US"/>
        </a:p>
      </dgm:t>
    </dgm:pt>
    <dgm:pt modelId="{07971DE1-5D97-4DC0-A2F2-C6214CB96883}" type="parTrans" cxnId="{D813F873-EF2E-4829-9DF4-0BB28A8BEEBC}">
      <dgm:prSet/>
      <dgm:spPr/>
      <dgm:t>
        <a:bodyPr/>
        <a:lstStyle/>
        <a:p>
          <a:endParaRPr lang="en-US"/>
        </a:p>
      </dgm:t>
    </dgm:pt>
    <dgm:pt modelId="{D9CEAACD-7EB9-4B30-AAB4-125E5A6BD6F6}" type="sibTrans" cxnId="{D813F873-EF2E-4829-9DF4-0BB28A8BEEBC}">
      <dgm:prSet/>
      <dgm:spPr/>
      <dgm:t>
        <a:bodyPr/>
        <a:lstStyle/>
        <a:p>
          <a:endParaRPr lang="en-US"/>
        </a:p>
      </dgm:t>
    </dgm:pt>
    <dgm:pt modelId="{716D08F3-30AA-4AEB-AFEB-F9D9CC66F40C}">
      <dgm:prSet/>
      <dgm:spPr/>
      <dgm:t>
        <a:bodyPr/>
        <a:lstStyle/>
        <a:p>
          <a:r>
            <a:rPr lang="cs-CZ" b="1"/>
            <a:t>3. poskytnutí první pomoci při ostatních poraněních a stavech</a:t>
          </a:r>
          <a:endParaRPr lang="en-US"/>
        </a:p>
      </dgm:t>
    </dgm:pt>
    <dgm:pt modelId="{88043AA1-4271-46C7-A687-51A8F2707F53}" type="parTrans" cxnId="{65F0FFCD-1EE3-4092-B8A8-0F6282CB85B9}">
      <dgm:prSet/>
      <dgm:spPr/>
      <dgm:t>
        <a:bodyPr/>
        <a:lstStyle/>
        <a:p>
          <a:endParaRPr lang="en-US"/>
        </a:p>
      </dgm:t>
    </dgm:pt>
    <dgm:pt modelId="{86550DB6-6F25-4E73-965D-5C84AA6C33AA}" type="sibTrans" cxnId="{65F0FFCD-1EE3-4092-B8A8-0F6282CB85B9}">
      <dgm:prSet/>
      <dgm:spPr/>
      <dgm:t>
        <a:bodyPr/>
        <a:lstStyle/>
        <a:p>
          <a:endParaRPr lang="en-US"/>
        </a:p>
      </dgm:t>
    </dgm:pt>
    <dgm:pt modelId="{74F925DD-3237-479A-8A38-CCAD60FD66D3}">
      <dgm:prSet/>
      <dgm:spPr/>
      <dgm:t>
        <a:bodyPr/>
        <a:lstStyle/>
        <a:p>
          <a:r>
            <a:rPr lang="cs-CZ" b="1"/>
            <a:t>4. léčba a převoz postiženého do nemocnice záchranou službou</a:t>
          </a:r>
          <a:endParaRPr lang="en-US"/>
        </a:p>
      </dgm:t>
    </dgm:pt>
    <dgm:pt modelId="{DCF066D4-38B9-4DE4-A7ED-19B12705DEF0}" type="parTrans" cxnId="{BCD0C4DB-0357-4317-A890-5686B3083514}">
      <dgm:prSet/>
      <dgm:spPr/>
      <dgm:t>
        <a:bodyPr/>
        <a:lstStyle/>
        <a:p>
          <a:endParaRPr lang="en-US"/>
        </a:p>
      </dgm:t>
    </dgm:pt>
    <dgm:pt modelId="{66B20E7A-B4B0-4225-A7F5-709836138627}" type="sibTrans" cxnId="{BCD0C4DB-0357-4317-A890-5686B3083514}">
      <dgm:prSet/>
      <dgm:spPr/>
      <dgm:t>
        <a:bodyPr/>
        <a:lstStyle/>
        <a:p>
          <a:endParaRPr lang="en-US"/>
        </a:p>
      </dgm:t>
    </dgm:pt>
    <dgm:pt modelId="{56C7B550-9AD8-48C7-8BA1-6EDAA0D1DAE2}">
      <dgm:prSet/>
      <dgm:spPr/>
      <dgm:t>
        <a:bodyPr/>
        <a:lstStyle/>
        <a:p>
          <a:r>
            <a:rPr lang="cs-CZ" b="1"/>
            <a:t>5. definitivní ošetření ve zdravotnickém zařízení</a:t>
          </a:r>
          <a:endParaRPr lang="en-US"/>
        </a:p>
      </dgm:t>
    </dgm:pt>
    <dgm:pt modelId="{D2612784-5D34-4FBB-9009-86704DC2F3B5}" type="parTrans" cxnId="{B3FB92F2-FEAF-4BB8-BB99-5BD430CFE0A8}">
      <dgm:prSet/>
      <dgm:spPr/>
      <dgm:t>
        <a:bodyPr/>
        <a:lstStyle/>
        <a:p>
          <a:endParaRPr lang="en-US"/>
        </a:p>
      </dgm:t>
    </dgm:pt>
    <dgm:pt modelId="{FC4D4B51-E9A6-4146-BDF8-8567A2BEF41F}" type="sibTrans" cxnId="{B3FB92F2-FEAF-4BB8-BB99-5BD430CFE0A8}">
      <dgm:prSet/>
      <dgm:spPr/>
      <dgm:t>
        <a:bodyPr/>
        <a:lstStyle/>
        <a:p>
          <a:endParaRPr lang="en-US"/>
        </a:p>
      </dgm:t>
    </dgm:pt>
    <dgm:pt modelId="{83A4162B-2817-4F2A-A5E5-16477998DEE2}" type="pres">
      <dgm:prSet presAssocID="{CFF1F957-1630-4E13-92F1-FAE0D3613216}" presName="vert0" presStyleCnt="0">
        <dgm:presLayoutVars>
          <dgm:dir/>
          <dgm:animOne val="branch"/>
          <dgm:animLvl val="lvl"/>
        </dgm:presLayoutVars>
      </dgm:prSet>
      <dgm:spPr/>
    </dgm:pt>
    <dgm:pt modelId="{8D6A8D41-DB02-4A3F-840F-F25429BA84C5}" type="pres">
      <dgm:prSet presAssocID="{9B98974F-C53C-4C44-99F6-E91B723B0CC0}" presName="thickLine" presStyleLbl="alignNode1" presStyleIdx="0" presStyleCnt="7"/>
      <dgm:spPr/>
    </dgm:pt>
    <dgm:pt modelId="{207912A5-C5A3-4531-8F77-A8B99031BC1C}" type="pres">
      <dgm:prSet presAssocID="{9B98974F-C53C-4C44-99F6-E91B723B0CC0}" presName="horz1" presStyleCnt="0"/>
      <dgm:spPr/>
    </dgm:pt>
    <dgm:pt modelId="{4C783808-37EF-4002-A355-888FA8F7BBEA}" type="pres">
      <dgm:prSet presAssocID="{9B98974F-C53C-4C44-99F6-E91B723B0CC0}" presName="tx1" presStyleLbl="revTx" presStyleIdx="0" presStyleCnt="7"/>
      <dgm:spPr/>
    </dgm:pt>
    <dgm:pt modelId="{AD223883-EDC4-4955-A0FB-E261A2103EAE}" type="pres">
      <dgm:prSet presAssocID="{9B98974F-C53C-4C44-99F6-E91B723B0CC0}" presName="vert1" presStyleCnt="0"/>
      <dgm:spPr/>
    </dgm:pt>
    <dgm:pt modelId="{212B48D6-B48C-44C3-88B2-851400E4176F}" type="pres">
      <dgm:prSet presAssocID="{0EB33211-B57D-45AD-8035-799CE7440544}" presName="thickLine" presStyleLbl="alignNode1" presStyleIdx="1" presStyleCnt="7"/>
      <dgm:spPr/>
    </dgm:pt>
    <dgm:pt modelId="{C9A208CE-C503-42A5-892D-ADE3F1F67041}" type="pres">
      <dgm:prSet presAssocID="{0EB33211-B57D-45AD-8035-799CE7440544}" presName="horz1" presStyleCnt="0"/>
      <dgm:spPr/>
    </dgm:pt>
    <dgm:pt modelId="{5464963F-4558-4766-BBC8-66BF6058166E}" type="pres">
      <dgm:prSet presAssocID="{0EB33211-B57D-45AD-8035-799CE7440544}" presName="tx1" presStyleLbl="revTx" presStyleIdx="1" presStyleCnt="7"/>
      <dgm:spPr/>
    </dgm:pt>
    <dgm:pt modelId="{A7A0ED06-0CC0-4955-A6BC-E2A77A840F93}" type="pres">
      <dgm:prSet presAssocID="{0EB33211-B57D-45AD-8035-799CE7440544}" presName="vert1" presStyleCnt="0"/>
      <dgm:spPr/>
    </dgm:pt>
    <dgm:pt modelId="{A4C69CFF-CD54-419B-9E09-6D45C07D0F7B}" type="pres">
      <dgm:prSet presAssocID="{5A655ED6-329B-4FB7-B256-8485052DA485}" presName="thickLine" presStyleLbl="alignNode1" presStyleIdx="2" presStyleCnt="7"/>
      <dgm:spPr/>
    </dgm:pt>
    <dgm:pt modelId="{54BD51FB-FBB5-40B7-8DDD-45A411394B6A}" type="pres">
      <dgm:prSet presAssocID="{5A655ED6-329B-4FB7-B256-8485052DA485}" presName="horz1" presStyleCnt="0"/>
      <dgm:spPr/>
    </dgm:pt>
    <dgm:pt modelId="{756E7155-F92B-40CB-8357-E670A79A5DCD}" type="pres">
      <dgm:prSet presAssocID="{5A655ED6-329B-4FB7-B256-8485052DA485}" presName="tx1" presStyleLbl="revTx" presStyleIdx="2" presStyleCnt="7"/>
      <dgm:spPr/>
    </dgm:pt>
    <dgm:pt modelId="{32ABEEAE-14C4-4BF7-9A7F-E3813259827F}" type="pres">
      <dgm:prSet presAssocID="{5A655ED6-329B-4FB7-B256-8485052DA485}" presName="vert1" presStyleCnt="0"/>
      <dgm:spPr/>
    </dgm:pt>
    <dgm:pt modelId="{B7F6A99A-0880-4EB3-9A5C-96C465727B8E}" type="pres">
      <dgm:prSet presAssocID="{F5C77AF4-2F0A-416E-8583-58A00AF267F8}" presName="thickLine" presStyleLbl="alignNode1" presStyleIdx="3" presStyleCnt="7"/>
      <dgm:spPr/>
    </dgm:pt>
    <dgm:pt modelId="{5108E818-3A8E-4B4B-9EBE-2C6029EF1D98}" type="pres">
      <dgm:prSet presAssocID="{F5C77AF4-2F0A-416E-8583-58A00AF267F8}" presName="horz1" presStyleCnt="0"/>
      <dgm:spPr/>
    </dgm:pt>
    <dgm:pt modelId="{714A9CE9-723F-4347-8835-6373DF49CC6C}" type="pres">
      <dgm:prSet presAssocID="{F5C77AF4-2F0A-416E-8583-58A00AF267F8}" presName="tx1" presStyleLbl="revTx" presStyleIdx="3" presStyleCnt="7"/>
      <dgm:spPr/>
    </dgm:pt>
    <dgm:pt modelId="{5FDFA700-599F-4B80-8704-7A8C738860D2}" type="pres">
      <dgm:prSet presAssocID="{F5C77AF4-2F0A-416E-8583-58A00AF267F8}" presName="vert1" presStyleCnt="0"/>
      <dgm:spPr/>
    </dgm:pt>
    <dgm:pt modelId="{ED87F55E-EB73-4265-B3A7-D9BBB1AA4C2F}" type="pres">
      <dgm:prSet presAssocID="{716D08F3-30AA-4AEB-AFEB-F9D9CC66F40C}" presName="thickLine" presStyleLbl="alignNode1" presStyleIdx="4" presStyleCnt="7"/>
      <dgm:spPr/>
    </dgm:pt>
    <dgm:pt modelId="{F014881E-6053-416B-AAFC-DD56B61C37E9}" type="pres">
      <dgm:prSet presAssocID="{716D08F3-30AA-4AEB-AFEB-F9D9CC66F40C}" presName="horz1" presStyleCnt="0"/>
      <dgm:spPr/>
    </dgm:pt>
    <dgm:pt modelId="{AC9887B1-B3F2-4EB2-AF92-BED90214B0D8}" type="pres">
      <dgm:prSet presAssocID="{716D08F3-30AA-4AEB-AFEB-F9D9CC66F40C}" presName="tx1" presStyleLbl="revTx" presStyleIdx="4" presStyleCnt="7"/>
      <dgm:spPr/>
    </dgm:pt>
    <dgm:pt modelId="{ECDCA557-8010-4812-8895-C846CFCC107B}" type="pres">
      <dgm:prSet presAssocID="{716D08F3-30AA-4AEB-AFEB-F9D9CC66F40C}" presName="vert1" presStyleCnt="0"/>
      <dgm:spPr/>
    </dgm:pt>
    <dgm:pt modelId="{D5F31707-5B03-45F6-9D28-04F8BB8AB96D}" type="pres">
      <dgm:prSet presAssocID="{74F925DD-3237-479A-8A38-CCAD60FD66D3}" presName="thickLine" presStyleLbl="alignNode1" presStyleIdx="5" presStyleCnt="7"/>
      <dgm:spPr/>
    </dgm:pt>
    <dgm:pt modelId="{9C95FE68-E79F-4C59-B0AE-DD9DE83D88B4}" type="pres">
      <dgm:prSet presAssocID="{74F925DD-3237-479A-8A38-CCAD60FD66D3}" presName="horz1" presStyleCnt="0"/>
      <dgm:spPr/>
    </dgm:pt>
    <dgm:pt modelId="{110A189B-43D5-4A1E-98D6-19C99EF1CF8F}" type="pres">
      <dgm:prSet presAssocID="{74F925DD-3237-479A-8A38-CCAD60FD66D3}" presName="tx1" presStyleLbl="revTx" presStyleIdx="5" presStyleCnt="7"/>
      <dgm:spPr/>
    </dgm:pt>
    <dgm:pt modelId="{66F2BE73-6C14-4832-92E6-FD60AAF2FEF5}" type="pres">
      <dgm:prSet presAssocID="{74F925DD-3237-479A-8A38-CCAD60FD66D3}" presName="vert1" presStyleCnt="0"/>
      <dgm:spPr/>
    </dgm:pt>
    <dgm:pt modelId="{1875DA9A-61C4-4638-B868-68E4879B94CB}" type="pres">
      <dgm:prSet presAssocID="{56C7B550-9AD8-48C7-8BA1-6EDAA0D1DAE2}" presName="thickLine" presStyleLbl="alignNode1" presStyleIdx="6" presStyleCnt="7"/>
      <dgm:spPr/>
    </dgm:pt>
    <dgm:pt modelId="{287DE279-34F9-415F-946B-D5702F559A6A}" type="pres">
      <dgm:prSet presAssocID="{56C7B550-9AD8-48C7-8BA1-6EDAA0D1DAE2}" presName="horz1" presStyleCnt="0"/>
      <dgm:spPr/>
    </dgm:pt>
    <dgm:pt modelId="{6D4676E0-6898-48D1-AA0F-15D4D3B16663}" type="pres">
      <dgm:prSet presAssocID="{56C7B550-9AD8-48C7-8BA1-6EDAA0D1DAE2}" presName="tx1" presStyleLbl="revTx" presStyleIdx="6" presStyleCnt="7"/>
      <dgm:spPr/>
    </dgm:pt>
    <dgm:pt modelId="{DC6E8623-1E44-4F28-921D-D57D0F4F091E}" type="pres">
      <dgm:prSet presAssocID="{56C7B550-9AD8-48C7-8BA1-6EDAA0D1DAE2}" presName="vert1" presStyleCnt="0"/>
      <dgm:spPr/>
    </dgm:pt>
  </dgm:ptLst>
  <dgm:cxnLst>
    <dgm:cxn modelId="{D45B7901-C8CB-4D89-9FDE-7F1485216966}" type="presOf" srcId="{9B98974F-C53C-4C44-99F6-E91B723B0CC0}" destId="{4C783808-37EF-4002-A355-888FA8F7BBEA}" srcOrd="0" destOrd="0" presId="urn:microsoft.com/office/officeart/2008/layout/LinedList"/>
    <dgm:cxn modelId="{73D33D2F-0E7A-496B-9721-FCC827E593AF}" type="presOf" srcId="{CFF1F957-1630-4E13-92F1-FAE0D3613216}" destId="{83A4162B-2817-4F2A-A5E5-16477998DEE2}" srcOrd="0" destOrd="0" presId="urn:microsoft.com/office/officeart/2008/layout/LinedList"/>
    <dgm:cxn modelId="{8764B531-827E-4794-BAF0-31ABF28DAD32}" type="presOf" srcId="{716D08F3-30AA-4AEB-AFEB-F9D9CC66F40C}" destId="{AC9887B1-B3F2-4EB2-AF92-BED90214B0D8}" srcOrd="0" destOrd="0" presId="urn:microsoft.com/office/officeart/2008/layout/LinedList"/>
    <dgm:cxn modelId="{FCC66C40-A7FE-4442-A13F-447C050E1136}" type="presOf" srcId="{F5C77AF4-2F0A-416E-8583-58A00AF267F8}" destId="{714A9CE9-723F-4347-8835-6373DF49CC6C}" srcOrd="0" destOrd="0" presId="urn:microsoft.com/office/officeart/2008/layout/LinedList"/>
    <dgm:cxn modelId="{55D9DE5B-27EE-4E45-B529-4C89053D0F6C}" srcId="{CFF1F957-1630-4E13-92F1-FAE0D3613216}" destId="{0EB33211-B57D-45AD-8035-799CE7440544}" srcOrd="1" destOrd="0" parTransId="{27F753E3-3584-4464-BFB0-00C8F75F0011}" sibTransId="{E3ABCFFE-ADCD-47C0-B143-41720C07424F}"/>
    <dgm:cxn modelId="{D8979B44-ED3A-40F6-B041-E4EE973A9596}" type="presOf" srcId="{74F925DD-3237-479A-8A38-CCAD60FD66D3}" destId="{110A189B-43D5-4A1E-98D6-19C99EF1CF8F}" srcOrd="0" destOrd="0" presId="urn:microsoft.com/office/officeart/2008/layout/LinedList"/>
    <dgm:cxn modelId="{D813F873-EF2E-4829-9DF4-0BB28A8BEEBC}" srcId="{CFF1F957-1630-4E13-92F1-FAE0D3613216}" destId="{F5C77AF4-2F0A-416E-8583-58A00AF267F8}" srcOrd="3" destOrd="0" parTransId="{07971DE1-5D97-4DC0-A2F2-C6214CB96883}" sibTransId="{D9CEAACD-7EB9-4B30-AAB4-125E5A6BD6F6}"/>
    <dgm:cxn modelId="{CCDE43A0-9F02-4D8B-B17C-460C341A8B20}" type="presOf" srcId="{56C7B550-9AD8-48C7-8BA1-6EDAA0D1DAE2}" destId="{6D4676E0-6898-48D1-AA0F-15D4D3B16663}" srcOrd="0" destOrd="0" presId="urn:microsoft.com/office/officeart/2008/layout/LinedList"/>
    <dgm:cxn modelId="{8F6CE3B6-68DB-4D46-BBF1-01960987B838}" srcId="{CFF1F957-1630-4E13-92F1-FAE0D3613216}" destId="{9B98974F-C53C-4C44-99F6-E91B723B0CC0}" srcOrd="0" destOrd="0" parTransId="{06DCEDBC-C4F7-4879-B8B9-51EFAE4E79C6}" sibTransId="{8CD8DB8C-996D-4C1F-AFC5-90FB55DC8CCC}"/>
    <dgm:cxn modelId="{65F0FFCD-1EE3-4092-B8A8-0F6282CB85B9}" srcId="{CFF1F957-1630-4E13-92F1-FAE0D3613216}" destId="{716D08F3-30AA-4AEB-AFEB-F9D9CC66F40C}" srcOrd="4" destOrd="0" parTransId="{88043AA1-4271-46C7-A687-51A8F2707F53}" sibTransId="{86550DB6-6F25-4E73-965D-5C84AA6C33AA}"/>
    <dgm:cxn modelId="{35BF8FD6-B4E4-4548-AEC3-409F0B724F17}" type="presOf" srcId="{5A655ED6-329B-4FB7-B256-8485052DA485}" destId="{756E7155-F92B-40CB-8357-E670A79A5DCD}" srcOrd="0" destOrd="0" presId="urn:microsoft.com/office/officeart/2008/layout/LinedList"/>
    <dgm:cxn modelId="{BCD0C4DB-0357-4317-A890-5686B3083514}" srcId="{CFF1F957-1630-4E13-92F1-FAE0D3613216}" destId="{74F925DD-3237-479A-8A38-CCAD60FD66D3}" srcOrd="5" destOrd="0" parTransId="{DCF066D4-38B9-4DE4-A7ED-19B12705DEF0}" sibTransId="{66B20E7A-B4B0-4225-A7F5-709836138627}"/>
    <dgm:cxn modelId="{874088DE-9CFD-4FC8-ADD5-5171FB1B97CE}" type="presOf" srcId="{0EB33211-B57D-45AD-8035-799CE7440544}" destId="{5464963F-4558-4766-BBC8-66BF6058166E}" srcOrd="0" destOrd="0" presId="urn:microsoft.com/office/officeart/2008/layout/LinedList"/>
    <dgm:cxn modelId="{8477B4E4-30FD-4B04-BE74-2E2331CCA8BB}" srcId="{CFF1F957-1630-4E13-92F1-FAE0D3613216}" destId="{5A655ED6-329B-4FB7-B256-8485052DA485}" srcOrd="2" destOrd="0" parTransId="{899FCFF2-261E-447F-8E2C-5B8107094D01}" sibTransId="{DAC6E07B-2766-47E8-8149-84174F26A820}"/>
    <dgm:cxn modelId="{B3FB92F2-FEAF-4BB8-BB99-5BD430CFE0A8}" srcId="{CFF1F957-1630-4E13-92F1-FAE0D3613216}" destId="{56C7B550-9AD8-48C7-8BA1-6EDAA0D1DAE2}" srcOrd="6" destOrd="0" parTransId="{D2612784-5D34-4FBB-9009-86704DC2F3B5}" sibTransId="{FC4D4B51-E9A6-4146-BDF8-8567A2BEF41F}"/>
    <dgm:cxn modelId="{8DD27438-8CF8-47EB-8F25-28A08C9F4F46}" type="presParOf" srcId="{83A4162B-2817-4F2A-A5E5-16477998DEE2}" destId="{8D6A8D41-DB02-4A3F-840F-F25429BA84C5}" srcOrd="0" destOrd="0" presId="urn:microsoft.com/office/officeart/2008/layout/LinedList"/>
    <dgm:cxn modelId="{79EB308F-0624-4ACF-A819-E099F9DA8480}" type="presParOf" srcId="{83A4162B-2817-4F2A-A5E5-16477998DEE2}" destId="{207912A5-C5A3-4531-8F77-A8B99031BC1C}" srcOrd="1" destOrd="0" presId="urn:microsoft.com/office/officeart/2008/layout/LinedList"/>
    <dgm:cxn modelId="{D7C41F97-2A91-4E1D-93C6-F784789AB3AE}" type="presParOf" srcId="{207912A5-C5A3-4531-8F77-A8B99031BC1C}" destId="{4C783808-37EF-4002-A355-888FA8F7BBEA}" srcOrd="0" destOrd="0" presId="urn:microsoft.com/office/officeart/2008/layout/LinedList"/>
    <dgm:cxn modelId="{DDCF3F26-9BFC-4D45-96DA-A12966B63C88}" type="presParOf" srcId="{207912A5-C5A3-4531-8F77-A8B99031BC1C}" destId="{AD223883-EDC4-4955-A0FB-E261A2103EAE}" srcOrd="1" destOrd="0" presId="urn:microsoft.com/office/officeart/2008/layout/LinedList"/>
    <dgm:cxn modelId="{DEA9123A-6756-4EB1-9182-164BC5F1CAB0}" type="presParOf" srcId="{83A4162B-2817-4F2A-A5E5-16477998DEE2}" destId="{212B48D6-B48C-44C3-88B2-851400E4176F}" srcOrd="2" destOrd="0" presId="urn:microsoft.com/office/officeart/2008/layout/LinedList"/>
    <dgm:cxn modelId="{474A7977-CD2E-49B5-8954-0CE025139EB7}" type="presParOf" srcId="{83A4162B-2817-4F2A-A5E5-16477998DEE2}" destId="{C9A208CE-C503-42A5-892D-ADE3F1F67041}" srcOrd="3" destOrd="0" presId="urn:microsoft.com/office/officeart/2008/layout/LinedList"/>
    <dgm:cxn modelId="{E9F432F8-1F0D-4F68-8502-84E914157C8D}" type="presParOf" srcId="{C9A208CE-C503-42A5-892D-ADE3F1F67041}" destId="{5464963F-4558-4766-BBC8-66BF6058166E}" srcOrd="0" destOrd="0" presId="urn:microsoft.com/office/officeart/2008/layout/LinedList"/>
    <dgm:cxn modelId="{9B0C1F94-D14C-4DED-B2F4-A8A52FF81B6D}" type="presParOf" srcId="{C9A208CE-C503-42A5-892D-ADE3F1F67041}" destId="{A7A0ED06-0CC0-4955-A6BC-E2A77A840F93}" srcOrd="1" destOrd="0" presId="urn:microsoft.com/office/officeart/2008/layout/LinedList"/>
    <dgm:cxn modelId="{83039C03-E117-431F-8AF7-5FE80E1A9A3B}" type="presParOf" srcId="{83A4162B-2817-4F2A-A5E5-16477998DEE2}" destId="{A4C69CFF-CD54-419B-9E09-6D45C07D0F7B}" srcOrd="4" destOrd="0" presId="urn:microsoft.com/office/officeart/2008/layout/LinedList"/>
    <dgm:cxn modelId="{4287DEE5-3AF6-4147-8AB2-F603AE507871}" type="presParOf" srcId="{83A4162B-2817-4F2A-A5E5-16477998DEE2}" destId="{54BD51FB-FBB5-40B7-8DDD-45A411394B6A}" srcOrd="5" destOrd="0" presId="urn:microsoft.com/office/officeart/2008/layout/LinedList"/>
    <dgm:cxn modelId="{F31FA45E-3E58-4A4D-BD54-164603376D7D}" type="presParOf" srcId="{54BD51FB-FBB5-40B7-8DDD-45A411394B6A}" destId="{756E7155-F92B-40CB-8357-E670A79A5DCD}" srcOrd="0" destOrd="0" presId="urn:microsoft.com/office/officeart/2008/layout/LinedList"/>
    <dgm:cxn modelId="{4613D928-A946-4943-8F8F-C30DCEDA08B4}" type="presParOf" srcId="{54BD51FB-FBB5-40B7-8DDD-45A411394B6A}" destId="{32ABEEAE-14C4-4BF7-9A7F-E3813259827F}" srcOrd="1" destOrd="0" presId="urn:microsoft.com/office/officeart/2008/layout/LinedList"/>
    <dgm:cxn modelId="{D8A195AA-7AB8-49E1-BE47-68EDAFBA3882}" type="presParOf" srcId="{83A4162B-2817-4F2A-A5E5-16477998DEE2}" destId="{B7F6A99A-0880-4EB3-9A5C-96C465727B8E}" srcOrd="6" destOrd="0" presId="urn:microsoft.com/office/officeart/2008/layout/LinedList"/>
    <dgm:cxn modelId="{037AF602-D784-439A-BBA1-AD9FAE3D7D2B}" type="presParOf" srcId="{83A4162B-2817-4F2A-A5E5-16477998DEE2}" destId="{5108E818-3A8E-4B4B-9EBE-2C6029EF1D98}" srcOrd="7" destOrd="0" presId="urn:microsoft.com/office/officeart/2008/layout/LinedList"/>
    <dgm:cxn modelId="{FABFD1C0-E8E4-49B5-91F5-4D47700C1310}" type="presParOf" srcId="{5108E818-3A8E-4B4B-9EBE-2C6029EF1D98}" destId="{714A9CE9-723F-4347-8835-6373DF49CC6C}" srcOrd="0" destOrd="0" presId="urn:microsoft.com/office/officeart/2008/layout/LinedList"/>
    <dgm:cxn modelId="{2708E696-1DFC-4F5A-91B0-02EBEFA66231}" type="presParOf" srcId="{5108E818-3A8E-4B4B-9EBE-2C6029EF1D98}" destId="{5FDFA700-599F-4B80-8704-7A8C738860D2}" srcOrd="1" destOrd="0" presId="urn:microsoft.com/office/officeart/2008/layout/LinedList"/>
    <dgm:cxn modelId="{450C2655-72D1-40DB-84E1-7E46A921ECE1}" type="presParOf" srcId="{83A4162B-2817-4F2A-A5E5-16477998DEE2}" destId="{ED87F55E-EB73-4265-B3A7-D9BBB1AA4C2F}" srcOrd="8" destOrd="0" presId="urn:microsoft.com/office/officeart/2008/layout/LinedList"/>
    <dgm:cxn modelId="{327F4B04-12DC-4081-A1F7-AC570B03E9DA}" type="presParOf" srcId="{83A4162B-2817-4F2A-A5E5-16477998DEE2}" destId="{F014881E-6053-416B-AAFC-DD56B61C37E9}" srcOrd="9" destOrd="0" presId="urn:microsoft.com/office/officeart/2008/layout/LinedList"/>
    <dgm:cxn modelId="{D753FF2D-67CD-4FA2-AFB3-71C62B2D91BA}" type="presParOf" srcId="{F014881E-6053-416B-AAFC-DD56B61C37E9}" destId="{AC9887B1-B3F2-4EB2-AF92-BED90214B0D8}" srcOrd="0" destOrd="0" presId="urn:microsoft.com/office/officeart/2008/layout/LinedList"/>
    <dgm:cxn modelId="{79131FA8-5F4B-43E7-9A0F-52F2537D8FCA}" type="presParOf" srcId="{F014881E-6053-416B-AAFC-DD56B61C37E9}" destId="{ECDCA557-8010-4812-8895-C846CFCC107B}" srcOrd="1" destOrd="0" presId="urn:microsoft.com/office/officeart/2008/layout/LinedList"/>
    <dgm:cxn modelId="{871401B2-C6CC-4939-8900-DF20DD3C5F0D}" type="presParOf" srcId="{83A4162B-2817-4F2A-A5E5-16477998DEE2}" destId="{D5F31707-5B03-45F6-9D28-04F8BB8AB96D}" srcOrd="10" destOrd="0" presId="urn:microsoft.com/office/officeart/2008/layout/LinedList"/>
    <dgm:cxn modelId="{378707CA-C1C9-461B-814F-0A8CC679C7B0}" type="presParOf" srcId="{83A4162B-2817-4F2A-A5E5-16477998DEE2}" destId="{9C95FE68-E79F-4C59-B0AE-DD9DE83D88B4}" srcOrd="11" destOrd="0" presId="urn:microsoft.com/office/officeart/2008/layout/LinedList"/>
    <dgm:cxn modelId="{9120D8D3-BF19-4E42-8497-E78474888967}" type="presParOf" srcId="{9C95FE68-E79F-4C59-B0AE-DD9DE83D88B4}" destId="{110A189B-43D5-4A1E-98D6-19C99EF1CF8F}" srcOrd="0" destOrd="0" presId="urn:microsoft.com/office/officeart/2008/layout/LinedList"/>
    <dgm:cxn modelId="{B7E32248-8F36-4221-8F41-8AC09F2EC9CF}" type="presParOf" srcId="{9C95FE68-E79F-4C59-B0AE-DD9DE83D88B4}" destId="{66F2BE73-6C14-4832-92E6-FD60AAF2FEF5}" srcOrd="1" destOrd="0" presId="urn:microsoft.com/office/officeart/2008/layout/LinedList"/>
    <dgm:cxn modelId="{0FA713C3-CBFF-413F-A1B9-4BCBA3D9410A}" type="presParOf" srcId="{83A4162B-2817-4F2A-A5E5-16477998DEE2}" destId="{1875DA9A-61C4-4638-B868-68E4879B94CB}" srcOrd="12" destOrd="0" presId="urn:microsoft.com/office/officeart/2008/layout/LinedList"/>
    <dgm:cxn modelId="{BDBEDB87-A5EC-4FE7-B5BE-394C2EB1922A}" type="presParOf" srcId="{83A4162B-2817-4F2A-A5E5-16477998DEE2}" destId="{287DE279-34F9-415F-946B-D5702F559A6A}" srcOrd="13" destOrd="0" presId="urn:microsoft.com/office/officeart/2008/layout/LinedList"/>
    <dgm:cxn modelId="{B1B78D34-7E8D-42AE-8CEF-8FAC013F2BB0}" type="presParOf" srcId="{287DE279-34F9-415F-946B-D5702F559A6A}" destId="{6D4676E0-6898-48D1-AA0F-15D4D3B16663}" srcOrd="0" destOrd="0" presId="urn:microsoft.com/office/officeart/2008/layout/LinedList"/>
    <dgm:cxn modelId="{694E52B0-A650-4B3A-B39A-5F01BED35879}" type="presParOf" srcId="{287DE279-34F9-415F-946B-D5702F559A6A}" destId="{DC6E8623-1E44-4F28-921D-D57D0F4F091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EF8BBD2-D23B-4D64-96F2-B9B74E2A800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1AFE781-28BF-4D79-B30F-C1BFBD687EDD}">
      <dgm:prSet/>
      <dgm:spPr/>
      <dgm:t>
        <a:bodyPr/>
        <a:lstStyle/>
        <a:p>
          <a:r>
            <a:rPr lang="cs-CZ"/>
            <a:t>Pohledem </a:t>
          </a:r>
          <a:endParaRPr lang="en-US"/>
        </a:p>
      </dgm:t>
    </dgm:pt>
    <dgm:pt modelId="{0757AA90-5121-4E89-A03D-4B11364FB31D}" type="parTrans" cxnId="{772A4B11-BC76-4EA7-8AD6-3438DC1BCD3C}">
      <dgm:prSet/>
      <dgm:spPr/>
      <dgm:t>
        <a:bodyPr/>
        <a:lstStyle/>
        <a:p>
          <a:endParaRPr lang="en-US"/>
        </a:p>
      </dgm:t>
    </dgm:pt>
    <dgm:pt modelId="{20A2EFF6-B066-45C2-A0F9-0CF671B9C653}" type="sibTrans" cxnId="{772A4B11-BC76-4EA7-8AD6-3438DC1BCD3C}">
      <dgm:prSet/>
      <dgm:spPr/>
      <dgm:t>
        <a:bodyPr/>
        <a:lstStyle/>
        <a:p>
          <a:endParaRPr lang="en-US"/>
        </a:p>
      </dgm:t>
    </dgm:pt>
    <dgm:pt modelId="{D8BA6BCA-A25F-4621-A993-835244528DF4}">
      <dgm:prSet/>
      <dgm:spPr/>
      <dgm:t>
        <a:bodyPr/>
        <a:lstStyle/>
        <a:p>
          <a:r>
            <a:rPr lang="cs-CZ"/>
            <a:t>Poslechem</a:t>
          </a:r>
          <a:endParaRPr lang="en-US"/>
        </a:p>
      </dgm:t>
    </dgm:pt>
    <dgm:pt modelId="{A89BE66D-D020-4676-AB81-154197847ABA}" type="parTrans" cxnId="{DC1AE9D8-2A7A-4D05-AAE1-51538A1ED57F}">
      <dgm:prSet/>
      <dgm:spPr/>
      <dgm:t>
        <a:bodyPr/>
        <a:lstStyle/>
        <a:p>
          <a:endParaRPr lang="en-US"/>
        </a:p>
      </dgm:t>
    </dgm:pt>
    <dgm:pt modelId="{0F3D8992-7E82-4BB1-A4BB-3325C61CB665}" type="sibTrans" cxnId="{DC1AE9D8-2A7A-4D05-AAE1-51538A1ED57F}">
      <dgm:prSet/>
      <dgm:spPr/>
      <dgm:t>
        <a:bodyPr/>
        <a:lstStyle/>
        <a:p>
          <a:endParaRPr lang="en-US"/>
        </a:p>
      </dgm:t>
    </dgm:pt>
    <dgm:pt modelId="{2EF2DDF3-940A-4923-92EB-C055E33B0D2B}">
      <dgm:prSet/>
      <dgm:spPr/>
      <dgm:t>
        <a:bodyPr/>
        <a:lstStyle/>
        <a:p>
          <a:r>
            <a:rPr lang="cs-CZ"/>
            <a:t>Pohmatem</a:t>
          </a:r>
          <a:endParaRPr lang="en-US"/>
        </a:p>
      </dgm:t>
    </dgm:pt>
    <dgm:pt modelId="{0DDB0CD4-2065-476D-B81F-89DEDDE7BA6D}" type="parTrans" cxnId="{06949F5A-5185-4DEA-8510-9DE32291F856}">
      <dgm:prSet/>
      <dgm:spPr/>
      <dgm:t>
        <a:bodyPr/>
        <a:lstStyle/>
        <a:p>
          <a:endParaRPr lang="en-US"/>
        </a:p>
      </dgm:t>
    </dgm:pt>
    <dgm:pt modelId="{550920ED-8A86-4285-A50C-BEF39B661031}" type="sibTrans" cxnId="{06949F5A-5185-4DEA-8510-9DE32291F856}">
      <dgm:prSet/>
      <dgm:spPr/>
      <dgm:t>
        <a:bodyPr/>
        <a:lstStyle/>
        <a:p>
          <a:endParaRPr lang="en-US"/>
        </a:p>
      </dgm:t>
    </dgm:pt>
    <dgm:pt modelId="{25EE1295-0C25-4B70-90BE-CF499A9D5FB1}">
      <dgm:prSet/>
      <dgm:spPr/>
      <dgm:t>
        <a:bodyPr/>
        <a:lstStyle/>
        <a:p>
          <a:r>
            <a:rPr lang="cs-CZ"/>
            <a:t>Čichem</a:t>
          </a:r>
          <a:endParaRPr lang="en-US"/>
        </a:p>
      </dgm:t>
    </dgm:pt>
    <dgm:pt modelId="{7AA7549D-6854-47DE-9C38-95970A6CDA30}" type="parTrans" cxnId="{525C1A81-8575-47B7-AD0E-99D81F6AA356}">
      <dgm:prSet/>
      <dgm:spPr/>
      <dgm:t>
        <a:bodyPr/>
        <a:lstStyle/>
        <a:p>
          <a:endParaRPr lang="en-US"/>
        </a:p>
      </dgm:t>
    </dgm:pt>
    <dgm:pt modelId="{BA640F2A-F40B-4CAD-8675-79DE71B476EC}" type="sibTrans" cxnId="{525C1A81-8575-47B7-AD0E-99D81F6AA356}">
      <dgm:prSet/>
      <dgm:spPr/>
      <dgm:t>
        <a:bodyPr/>
        <a:lstStyle/>
        <a:p>
          <a:endParaRPr lang="en-US"/>
        </a:p>
      </dgm:t>
    </dgm:pt>
    <dgm:pt modelId="{E66AAF08-D9A5-44AA-A79E-1944C984D735}" type="pres">
      <dgm:prSet presAssocID="{2EF8BBD2-D23B-4D64-96F2-B9B74E2A800D}" presName="linear" presStyleCnt="0">
        <dgm:presLayoutVars>
          <dgm:animLvl val="lvl"/>
          <dgm:resizeHandles val="exact"/>
        </dgm:presLayoutVars>
      </dgm:prSet>
      <dgm:spPr/>
    </dgm:pt>
    <dgm:pt modelId="{1BFD9389-0951-490D-B6A9-DBF97C4ED249}" type="pres">
      <dgm:prSet presAssocID="{F1AFE781-28BF-4D79-B30F-C1BFBD687ED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D48937B-B9BD-4094-8447-36E6997D3B6B}" type="pres">
      <dgm:prSet presAssocID="{20A2EFF6-B066-45C2-A0F9-0CF671B9C653}" presName="spacer" presStyleCnt="0"/>
      <dgm:spPr/>
    </dgm:pt>
    <dgm:pt modelId="{080453CF-2438-439E-B2DC-CEE130305569}" type="pres">
      <dgm:prSet presAssocID="{D8BA6BCA-A25F-4621-A993-835244528DF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1D1B94F-67A2-4D6A-BFAC-5374EBAC9473}" type="pres">
      <dgm:prSet presAssocID="{0F3D8992-7E82-4BB1-A4BB-3325C61CB665}" presName="spacer" presStyleCnt="0"/>
      <dgm:spPr/>
    </dgm:pt>
    <dgm:pt modelId="{DCCFCBB7-F523-4C10-AE86-D68AD0832E4A}" type="pres">
      <dgm:prSet presAssocID="{2EF2DDF3-940A-4923-92EB-C055E33B0D2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28C6328-56C7-4AF7-9CD0-F5BD1E4470BF}" type="pres">
      <dgm:prSet presAssocID="{550920ED-8A86-4285-A50C-BEF39B661031}" presName="spacer" presStyleCnt="0"/>
      <dgm:spPr/>
    </dgm:pt>
    <dgm:pt modelId="{50C2ED7A-086D-42A3-ACEA-D9C5013D8FC1}" type="pres">
      <dgm:prSet presAssocID="{25EE1295-0C25-4B70-90BE-CF499A9D5FB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72A4B11-BC76-4EA7-8AD6-3438DC1BCD3C}" srcId="{2EF8BBD2-D23B-4D64-96F2-B9B74E2A800D}" destId="{F1AFE781-28BF-4D79-B30F-C1BFBD687EDD}" srcOrd="0" destOrd="0" parTransId="{0757AA90-5121-4E89-A03D-4B11364FB31D}" sibTransId="{20A2EFF6-B066-45C2-A0F9-0CF671B9C653}"/>
    <dgm:cxn modelId="{85949E34-1578-4E34-BA2E-20C53196D0D2}" type="presOf" srcId="{F1AFE781-28BF-4D79-B30F-C1BFBD687EDD}" destId="{1BFD9389-0951-490D-B6A9-DBF97C4ED249}" srcOrd="0" destOrd="0" presId="urn:microsoft.com/office/officeart/2005/8/layout/vList2"/>
    <dgm:cxn modelId="{00FA8961-81CB-4E76-8FE5-6C61B9544DFF}" type="presOf" srcId="{2EF2DDF3-940A-4923-92EB-C055E33B0D2B}" destId="{DCCFCBB7-F523-4C10-AE86-D68AD0832E4A}" srcOrd="0" destOrd="0" presId="urn:microsoft.com/office/officeart/2005/8/layout/vList2"/>
    <dgm:cxn modelId="{697A2C64-4377-4367-A683-3985112290C8}" type="presOf" srcId="{25EE1295-0C25-4B70-90BE-CF499A9D5FB1}" destId="{50C2ED7A-086D-42A3-ACEA-D9C5013D8FC1}" srcOrd="0" destOrd="0" presId="urn:microsoft.com/office/officeart/2005/8/layout/vList2"/>
    <dgm:cxn modelId="{218B8A5A-4C85-4DC3-B89F-94102F808771}" type="presOf" srcId="{2EF8BBD2-D23B-4D64-96F2-B9B74E2A800D}" destId="{E66AAF08-D9A5-44AA-A79E-1944C984D735}" srcOrd="0" destOrd="0" presId="urn:microsoft.com/office/officeart/2005/8/layout/vList2"/>
    <dgm:cxn modelId="{06949F5A-5185-4DEA-8510-9DE32291F856}" srcId="{2EF8BBD2-D23B-4D64-96F2-B9B74E2A800D}" destId="{2EF2DDF3-940A-4923-92EB-C055E33B0D2B}" srcOrd="2" destOrd="0" parTransId="{0DDB0CD4-2065-476D-B81F-89DEDDE7BA6D}" sibTransId="{550920ED-8A86-4285-A50C-BEF39B661031}"/>
    <dgm:cxn modelId="{525C1A81-8575-47B7-AD0E-99D81F6AA356}" srcId="{2EF8BBD2-D23B-4D64-96F2-B9B74E2A800D}" destId="{25EE1295-0C25-4B70-90BE-CF499A9D5FB1}" srcOrd="3" destOrd="0" parTransId="{7AA7549D-6854-47DE-9C38-95970A6CDA30}" sibTransId="{BA640F2A-F40B-4CAD-8675-79DE71B476EC}"/>
    <dgm:cxn modelId="{1C8A2586-F270-4CDC-8A73-DAC03875D43B}" type="presOf" srcId="{D8BA6BCA-A25F-4621-A993-835244528DF4}" destId="{080453CF-2438-439E-B2DC-CEE130305569}" srcOrd="0" destOrd="0" presId="urn:microsoft.com/office/officeart/2005/8/layout/vList2"/>
    <dgm:cxn modelId="{DC1AE9D8-2A7A-4D05-AAE1-51538A1ED57F}" srcId="{2EF8BBD2-D23B-4D64-96F2-B9B74E2A800D}" destId="{D8BA6BCA-A25F-4621-A993-835244528DF4}" srcOrd="1" destOrd="0" parTransId="{A89BE66D-D020-4676-AB81-154197847ABA}" sibTransId="{0F3D8992-7E82-4BB1-A4BB-3325C61CB665}"/>
    <dgm:cxn modelId="{CC5BFE0A-E5EB-4850-AC2F-252646AD9507}" type="presParOf" srcId="{E66AAF08-D9A5-44AA-A79E-1944C984D735}" destId="{1BFD9389-0951-490D-B6A9-DBF97C4ED249}" srcOrd="0" destOrd="0" presId="urn:microsoft.com/office/officeart/2005/8/layout/vList2"/>
    <dgm:cxn modelId="{170D1BD2-D9A4-41B0-8BDB-954E1C34DBD6}" type="presParOf" srcId="{E66AAF08-D9A5-44AA-A79E-1944C984D735}" destId="{4D48937B-B9BD-4094-8447-36E6997D3B6B}" srcOrd="1" destOrd="0" presId="urn:microsoft.com/office/officeart/2005/8/layout/vList2"/>
    <dgm:cxn modelId="{BD79BBD2-8BA1-4F9C-8A1C-9DD977507E48}" type="presParOf" srcId="{E66AAF08-D9A5-44AA-A79E-1944C984D735}" destId="{080453CF-2438-439E-B2DC-CEE130305569}" srcOrd="2" destOrd="0" presId="urn:microsoft.com/office/officeart/2005/8/layout/vList2"/>
    <dgm:cxn modelId="{6DB5CC57-94AB-4BC3-8C32-70B86FC5813C}" type="presParOf" srcId="{E66AAF08-D9A5-44AA-A79E-1944C984D735}" destId="{11D1B94F-67A2-4D6A-BFAC-5374EBAC9473}" srcOrd="3" destOrd="0" presId="urn:microsoft.com/office/officeart/2005/8/layout/vList2"/>
    <dgm:cxn modelId="{E39FC5F9-8C07-4377-8FE4-6E8B5EC03AA6}" type="presParOf" srcId="{E66AAF08-D9A5-44AA-A79E-1944C984D735}" destId="{DCCFCBB7-F523-4C10-AE86-D68AD0832E4A}" srcOrd="4" destOrd="0" presId="urn:microsoft.com/office/officeart/2005/8/layout/vList2"/>
    <dgm:cxn modelId="{24BD5739-4211-4DAE-9BEC-64522161460B}" type="presParOf" srcId="{E66AAF08-D9A5-44AA-A79E-1944C984D735}" destId="{128C6328-56C7-4AF7-9CD0-F5BD1E4470BF}" srcOrd="5" destOrd="0" presId="urn:microsoft.com/office/officeart/2005/8/layout/vList2"/>
    <dgm:cxn modelId="{B797C94C-3A8F-42A5-8D9A-170AC2A19D29}" type="presParOf" srcId="{E66AAF08-D9A5-44AA-A79E-1944C984D735}" destId="{50C2ED7A-086D-42A3-ACEA-D9C5013D8FC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CDEACBA-D838-48A9-B866-02740C59DBD1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E799CFE-7494-4321-B880-B96569A3B972}">
      <dgm:prSet/>
      <dgm:spPr/>
      <dgm:t>
        <a:bodyPr/>
        <a:lstStyle/>
        <a:p>
          <a:r>
            <a:rPr lang="cs-CZ"/>
            <a:t>155 (zdarma)</a:t>
          </a:r>
          <a:endParaRPr lang="en-US"/>
        </a:p>
      </dgm:t>
    </dgm:pt>
    <dgm:pt modelId="{5CC85CC8-7D01-4B83-A32D-FCDD0BFAA9A3}" type="parTrans" cxnId="{68A01F1E-C303-424F-9803-DF4587C534DA}">
      <dgm:prSet/>
      <dgm:spPr/>
      <dgm:t>
        <a:bodyPr/>
        <a:lstStyle/>
        <a:p>
          <a:endParaRPr lang="en-US"/>
        </a:p>
      </dgm:t>
    </dgm:pt>
    <dgm:pt modelId="{33B11D00-0718-4FA7-B4A0-42A5BF46DBF3}" type="sibTrans" cxnId="{68A01F1E-C303-424F-9803-DF4587C534DA}">
      <dgm:prSet/>
      <dgm:spPr/>
      <dgm:t>
        <a:bodyPr/>
        <a:lstStyle/>
        <a:p>
          <a:endParaRPr lang="en-US"/>
        </a:p>
      </dgm:t>
    </dgm:pt>
    <dgm:pt modelId="{D1F806F9-057F-412A-A181-33CCF344B720}">
      <dgm:prSet/>
      <dgm:spPr/>
      <dgm:t>
        <a:bodyPr/>
        <a:lstStyle/>
        <a:p>
          <a:r>
            <a:rPr lang="cs-CZ"/>
            <a:t>112 (zdarma, nemusí být SIM karta, i přes zamčenou klávesnici)</a:t>
          </a:r>
          <a:endParaRPr lang="en-US"/>
        </a:p>
      </dgm:t>
    </dgm:pt>
    <dgm:pt modelId="{C3D3F6B0-D958-4292-9325-913E17319117}" type="parTrans" cxnId="{D72D4B8C-7B8D-4B10-B0A6-DA122F6341A1}">
      <dgm:prSet/>
      <dgm:spPr/>
      <dgm:t>
        <a:bodyPr/>
        <a:lstStyle/>
        <a:p>
          <a:endParaRPr lang="en-US"/>
        </a:p>
      </dgm:t>
    </dgm:pt>
    <dgm:pt modelId="{761B5319-0835-4761-B032-1F66E108C0AD}" type="sibTrans" cxnId="{D72D4B8C-7B8D-4B10-B0A6-DA122F6341A1}">
      <dgm:prSet/>
      <dgm:spPr/>
      <dgm:t>
        <a:bodyPr/>
        <a:lstStyle/>
        <a:p>
          <a:endParaRPr lang="en-US"/>
        </a:p>
      </dgm:t>
    </dgm:pt>
    <dgm:pt modelId="{FBD3B267-ED55-4A2F-B6B6-61C7931D470D}">
      <dgm:prSet/>
      <dgm:spPr/>
      <dgm:t>
        <a:bodyPr/>
        <a:lstStyle/>
        <a:p>
          <a:r>
            <a:rPr lang="cs-CZ"/>
            <a:t>Kdy volat a kam?</a:t>
          </a:r>
          <a:endParaRPr lang="en-US"/>
        </a:p>
      </dgm:t>
    </dgm:pt>
    <dgm:pt modelId="{FF695C66-416B-4FDA-B88B-19F896612F21}" type="parTrans" cxnId="{D2143B8E-9D15-4409-8516-C09790B77BE1}">
      <dgm:prSet/>
      <dgm:spPr/>
      <dgm:t>
        <a:bodyPr/>
        <a:lstStyle/>
        <a:p>
          <a:endParaRPr lang="en-US"/>
        </a:p>
      </dgm:t>
    </dgm:pt>
    <dgm:pt modelId="{62C73E5E-348F-4C55-ACC5-059FC319C65F}" type="sibTrans" cxnId="{D2143B8E-9D15-4409-8516-C09790B77BE1}">
      <dgm:prSet/>
      <dgm:spPr/>
      <dgm:t>
        <a:bodyPr/>
        <a:lstStyle/>
        <a:p>
          <a:endParaRPr lang="en-US"/>
        </a:p>
      </dgm:t>
    </dgm:pt>
    <dgm:pt modelId="{2F3BAE3C-AFAC-4FB9-8290-EABBA4ACC3E5}" type="pres">
      <dgm:prSet presAssocID="{5CDEACBA-D838-48A9-B866-02740C59DBD1}" presName="linear" presStyleCnt="0">
        <dgm:presLayoutVars>
          <dgm:animLvl val="lvl"/>
          <dgm:resizeHandles val="exact"/>
        </dgm:presLayoutVars>
      </dgm:prSet>
      <dgm:spPr/>
    </dgm:pt>
    <dgm:pt modelId="{E3856857-5DE5-49C2-955B-577C68517C7B}" type="pres">
      <dgm:prSet presAssocID="{EE799CFE-7494-4321-B880-B96569A3B97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DA23658-D022-4863-849D-30C20F87BB29}" type="pres">
      <dgm:prSet presAssocID="{33B11D00-0718-4FA7-B4A0-42A5BF46DBF3}" presName="spacer" presStyleCnt="0"/>
      <dgm:spPr/>
    </dgm:pt>
    <dgm:pt modelId="{648A3792-DF10-4651-BD23-34471824580F}" type="pres">
      <dgm:prSet presAssocID="{D1F806F9-057F-412A-A181-33CCF344B7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A9DF591-EC86-4A5D-A1CF-EB051E5CF10C}" type="pres">
      <dgm:prSet presAssocID="{761B5319-0835-4761-B032-1F66E108C0AD}" presName="spacer" presStyleCnt="0"/>
      <dgm:spPr/>
    </dgm:pt>
    <dgm:pt modelId="{3E6E3F0E-D411-463E-8D00-F34482B4488C}" type="pres">
      <dgm:prSet presAssocID="{FBD3B267-ED55-4A2F-B6B6-61C7931D470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2FF4503-EC14-46AD-B6C5-68E189B7E630}" type="presOf" srcId="{FBD3B267-ED55-4A2F-B6B6-61C7931D470D}" destId="{3E6E3F0E-D411-463E-8D00-F34482B4488C}" srcOrd="0" destOrd="0" presId="urn:microsoft.com/office/officeart/2005/8/layout/vList2"/>
    <dgm:cxn modelId="{68A01F1E-C303-424F-9803-DF4587C534DA}" srcId="{5CDEACBA-D838-48A9-B866-02740C59DBD1}" destId="{EE799CFE-7494-4321-B880-B96569A3B972}" srcOrd="0" destOrd="0" parTransId="{5CC85CC8-7D01-4B83-A32D-FCDD0BFAA9A3}" sibTransId="{33B11D00-0718-4FA7-B4A0-42A5BF46DBF3}"/>
    <dgm:cxn modelId="{E5F70C61-61ED-48BF-8D45-6C75D5D61922}" type="presOf" srcId="{D1F806F9-057F-412A-A181-33CCF344B720}" destId="{648A3792-DF10-4651-BD23-34471824580F}" srcOrd="0" destOrd="0" presId="urn:microsoft.com/office/officeart/2005/8/layout/vList2"/>
    <dgm:cxn modelId="{D72D4B8C-7B8D-4B10-B0A6-DA122F6341A1}" srcId="{5CDEACBA-D838-48A9-B866-02740C59DBD1}" destId="{D1F806F9-057F-412A-A181-33CCF344B720}" srcOrd="1" destOrd="0" parTransId="{C3D3F6B0-D958-4292-9325-913E17319117}" sibTransId="{761B5319-0835-4761-B032-1F66E108C0AD}"/>
    <dgm:cxn modelId="{D2143B8E-9D15-4409-8516-C09790B77BE1}" srcId="{5CDEACBA-D838-48A9-B866-02740C59DBD1}" destId="{FBD3B267-ED55-4A2F-B6B6-61C7931D470D}" srcOrd="2" destOrd="0" parTransId="{FF695C66-416B-4FDA-B88B-19F896612F21}" sibTransId="{62C73E5E-348F-4C55-ACC5-059FC319C65F}"/>
    <dgm:cxn modelId="{F71C0794-0193-45D4-925E-7DE202025590}" type="presOf" srcId="{5CDEACBA-D838-48A9-B866-02740C59DBD1}" destId="{2F3BAE3C-AFAC-4FB9-8290-EABBA4ACC3E5}" srcOrd="0" destOrd="0" presId="urn:microsoft.com/office/officeart/2005/8/layout/vList2"/>
    <dgm:cxn modelId="{FAEF00AA-162F-4628-8783-9F4E9B0DE600}" type="presOf" srcId="{EE799CFE-7494-4321-B880-B96569A3B972}" destId="{E3856857-5DE5-49C2-955B-577C68517C7B}" srcOrd="0" destOrd="0" presId="urn:microsoft.com/office/officeart/2005/8/layout/vList2"/>
    <dgm:cxn modelId="{8DA2395C-23DC-47C6-933D-19527E6E963E}" type="presParOf" srcId="{2F3BAE3C-AFAC-4FB9-8290-EABBA4ACC3E5}" destId="{E3856857-5DE5-49C2-955B-577C68517C7B}" srcOrd="0" destOrd="0" presId="urn:microsoft.com/office/officeart/2005/8/layout/vList2"/>
    <dgm:cxn modelId="{08C36858-1E7A-43A7-819B-27869D8AAA78}" type="presParOf" srcId="{2F3BAE3C-AFAC-4FB9-8290-EABBA4ACC3E5}" destId="{2DA23658-D022-4863-849D-30C20F87BB29}" srcOrd="1" destOrd="0" presId="urn:microsoft.com/office/officeart/2005/8/layout/vList2"/>
    <dgm:cxn modelId="{12BDA8F9-1534-4769-853C-3DFD132F3B9F}" type="presParOf" srcId="{2F3BAE3C-AFAC-4FB9-8290-EABBA4ACC3E5}" destId="{648A3792-DF10-4651-BD23-34471824580F}" srcOrd="2" destOrd="0" presId="urn:microsoft.com/office/officeart/2005/8/layout/vList2"/>
    <dgm:cxn modelId="{67241C42-3F36-46D0-9E9D-44CC734E3A9D}" type="presParOf" srcId="{2F3BAE3C-AFAC-4FB9-8290-EABBA4ACC3E5}" destId="{0A9DF591-EC86-4A5D-A1CF-EB051E5CF10C}" srcOrd="3" destOrd="0" presId="urn:microsoft.com/office/officeart/2005/8/layout/vList2"/>
    <dgm:cxn modelId="{43FB29E1-C324-4483-A89A-4686324A47B3}" type="presParOf" srcId="{2F3BAE3C-AFAC-4FB9-8290-EABBA4ACC3E5}" destId="{3E6E3F0E-D411-463E-8D00-F34482B448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F3D7E4-F085-4653-A911-93CBC7847882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E7D45CB-A704-4D86-AFD7-2592AF86B71B}">
      <dgm:prSet/>
      <dgm:spPr/>
      <dgm:t>
        <a:bodyPr/>
        <a:lstStyle/>
        <a:p>
          <a:r>
            <a:rPr lang="cs-CZ"/>
            <a:t>Plnění úkolů</a:t>
          </a:r>
          <a:endParaRPr lang="en-US"/>
        </a:p>
      </dgm:t>
    </dgm:pt>
    <dgm:pt modelId="{96C4E47F-3D49-480A-A152-C5A5ED412DED}" type="parTrans" cxnId="{60806AB2-D96C-4695-970D-750C8489FF3C}">
      <dgm:prSet/>
      <dgm:spPr/>
      <dgm:t>
        <a:bodyPr/>
        <a:lstStyle/>
        <a:p>
          <a:endParaRPr lang="en-US"/>
        </a:p>
      </dgm:t>
    </dgm:pt>
    <dgm:pt modelId="{1650FD45-4E53-420F-B388-4843F187DF09}" type="sibTrans" cxnId="{60806AB2-D96C-4695-970D-750C8489FF3C}">
      <dgm:prSet/>
      <dgm:spPr/>
      <dgm:t>
        <a:bodyPr/>
        <a:lstStyle/>
        <a:p>
          <a:endParaRPr lang="en-US"/>
        </a:p>
      </dgm:t>
    </dgm:pt>
    <dgm:pt modelId="{7402365E-2E3C-4D00-9149-5DA9E6A72AF6}">
      <dgm:prSet/>
      <dgm:spPr/>
      <dgm:t>
        <a:bodyPr/>
        <a:lstStyle/>
        <a:p>
          <a:r>
            <a:rPr lang="cs-CZ"/>
            <a:t>Splnění testu na min. 75%</a:t>
          </a:r>
          <a:endParaRPr lang="en-US"/>
        </a:p>
      </dgm:t>
    </dgm:pt>
    <dgm:pt modelId="{7B645DE8-C625-4A1E-8552-6EFBCBEE5651}" type="parTrans" cxnId="{A1788D16-E7D8-40A0-8B99-4BDAF22A0DA8}">
      <dgm:prSet/>
      <dgm:spPr/>
      <dgm:t>
        <a:bodyPr/>
        <a:lstStyle/>
        <a:p>
          <a:endParaRPr lang="en-US"/>
        </a:p>
      </dgm:t>
    </dgm:pt>
    <dgm:pt modelId="{57513E16-FDD9-426A-9A1B-D0F2B957741C}" type="sibTrans" cxnId="{A1788D16-E7D8-40A0-8B99-4BDAF22A0DA8}">
      <dgm:prSet/>
      <dgm:spPr/>
      <dgm:t>
        <a:bodyPr/>
        <a:lstStyle/>
        <a:p>
          <a:endParaRPr lang="en-US"/>
        </a:p>
      </dgm:t>
    </dgm:pt>
    <dgm:pt modelId="{B5C6C14D-E6A1-4344-8156-99FCDF181FF6}" type="pres">
      <dgm:prSet presAssocID="{B0F3D7E4-F085-4653-A911-93CBC7847882}" presName="linear" presStyleCnt="0">
        <dgm:presLayoutVars>
          <dgm:dir/>
          <dgm:animLvl val="lvl"/>
          <dgm:resizeHandles val="exact"/>
        </dgm:presLayoutVars>
      </dgm:prSet>
      <dgm:spPr/>
    </dgm:pt>
    <dgm:pt modelId="{46B72393-775D-4CF0-AF47-32DD60130124}" type="pres">
      <dgm:prSet presAssocID="{BE7D45CB-A704-4D86-AFD7-2592AF86B71B}" presName="parentLin" presStyleCnt="0"/>
      <dgm:spPr/>
    </dgm:pt>
    <dgm:pt modelId="{651365D0-B0FC-4C8F-847A-4D06284006D7}" type="pres">
      <dgm:prSet presAssocID="{BE7D45CB-A704-4D86-AFD7-2592AF86B71B}" presName="parentLeftMargin" presStyleLbl="node1" presStyleIdx="0" presStyleCnt="2"/>
      <dgm:spPr/>
    </dgm:pt>
    <dgm:pt modelId="{440F69A0-6804-43E7-B326-077FD1F52896}" type="pres">
      <dgm:prSet presAssocID="{BE7D45CB-A704-4D86-AFD7-2592AF86B71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5EA136C-3E1F-49F6-96F8-7309C81B8DD6}" type="pres">
      <dgm:prSet presAssocID="{BE7D45CB-A704-4D86-AFD7-2592AF86B71B}" presName="negativeSpace" presStyleCnt="0"/>
      <dgm:spPr/>
    </dgm:pt>
    <dgm:pt modelId="{AAF5A1B5-38C4-4671-A771-641EC49255E6}" type="pres">
      <dgm:prSet presAssocID="{BE7D45CB-A704-4D86-AFD7-2592AF86B71B}" presName="childText" presStyleLbl="conFgAcc1" presStyleIdx="0" presStyleCnt="2">
        <dgm:presLayoutVars>
          <dgm:bulletEnabled val="1"/>
        </dgm:presLayoutVars>
      </dgm:prSet>
      <dgm:spPr/>
    </dgm:pt>
    <dgm:pt modelId="{8F0E64A0-A33A-4113-8661-120567AB37B1}" type="pres">
      <dgm:prSet presAssocID="{1650FD45-4E53-420F-B388-4843F187DF09}" presName="spaceBetweenRectangles" presStyleCnt="0"/>
      <dgm:spPr/>
    </dgm:pt>
    <dgm:pt modelId="{810547EA-0448-4569-A2A5-DFCF1F29AFAC}" type="pres">
      <dgm:prSet presAssocID="{7402365E-2E3C-4D00-9149-5DA9E6A72AF6}" presName="parentLin" presStyleCnt="0"/>
      <dgm:spPr/>
    </dgm:pt>
    <dgm:pt modelId="{DE48CED1-A178-45A6-A0D4-CAEC9CFC61D1}" type="pres">
      <dgm:prSet presAssocID="{7402365E-2E3C-4D00-9149-5DA9E6A72AF6}" presName="parentLeftMargin" presStyleLbl="node1" presStyleIdx="0" presStyleCnt="2"/>
      <dgm:spPr/>
    </dgm:pt>
    <dgm:pt modelId="{0E5762B5-50E1-4AA4-A98A-36DBDEBDCF1F}" type="pres">
      <dgm:prSet presAssocID="{7402365E-2E3C-4D00-9149-5DA9E6A72AF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CD0985B-AAE6-4DFD-B704-7FD4AAC4D1D1}" type="pres">
      <dgm:prSet presAssocID="{7402365E-2E3C-4D00-9149-5DA9E6A72AF6}" presName="negativeSpace" presStyleCnt="0"/>
      <dgm:spPr/>
    </dgm:pt>
    <dgm:pt modelId="{C4A7A1F5-9043-4249-9D0C-0960CD9F7CCE}" type="pres">
      <dgm:prSet presAssocID="{7402365E-2E3C-4D00-9149-5DA9E6A72AF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1788D16-E7D8-40A0-8B99-4BDAF22A0DA8}" srcId="{B0F3D7E4-F085-4653-A911-93CBC7847882}" destId="{7402365E-2E3C-4D00-9149-5DA9E6A72AF6}" srcOrd="1" destOrd="0" parTransId="{7B645DE8-C625-4A1E-8552-6EFBCBEE5651}" sibTransId="{57513E16-FDD9-426A-9A1B-D0F2B957741C}"/>
    <dgm:cxn modelId="{99EC9E1D-C848-4F27-8DE3-51FECFADC5BF}" type="presOf" srcId="{7402365E-2E3C-4D00-9149-5DA9E6A72AF6}" destId="{0E5762B5-50E1-4AA4-A98A-36DBDEBDCF1F}" srcOrd="1" destOrd="0" presId="urn:microsoft.com/office/officeart/2005/8/layout/list1"/>
    <dgm:cxn modelId="{E0BAC564-4FC0-44A3-B14D-583F620380E1}" type="presOf" srcId="{BE7D45CB-A704-4D86-AFD7-2592AF86B71B}" destId="{651365D0-B0FC-4C8F-847A-4D06284006D7}" srcOrd="0" destOrd="0" presId="urn:microsoft.com/office/officeart/2005/8/layout/list1"/>
    <dgm:cxn modelId="{AE4D16AD-9830-4432-AD36-D46B02F55343}" type="presOf" srcId="{B0F3D7E4-F085-4653-A911-93CBC7847882}" destId="{B5C6C14D-E6A1-4344-8156-99FCDF181FF6}" srcOrd="0" destOrd="0" presId="urn:microsoft.com/office/officeart/2005/8/layout/list1"/>
    <dgm:cxn modelId="{60806AB2-D96C-4695-970D-750C8489FF3C}" srcId="{B0F3D7E4-F085-4653-A911-93CBC7847882}" destId="{BE7D45CB-A704-4D86-AFD7-2592AF86B71B}" srcOrd="0" destOrd="0" parTransId="{96C4E47F-3D49-480A-A152-C5A5ED412DED}" sibTransId="{1650FD45-4E53-420F-B388-4843F187DF09}"/>
    <dgm:cxn modelId="{9BABB5F5-491A-4635-B1FA-2E8560321259}" type="presOf" srcId="{BE7D45CB-A704-4D86-AFD7-2592AF86B71B}" destId="{440F69A0-6804-43E7-B326-077FD1F52896}" srcOrd="1" destOrd="0" presId="urn:microsoft.com/office/officeart/2005/8/layout/list1"/>
    <dgm:cxn modelId="{BD9B1BF6-256B-40BB-A15E-A901462F2BE6}" type="presOf" srcId="{7402365E-2E3C-4D00-9149-5DA9E6A72AF6}" destId="{DE48CED1-A178-45A6-A0D4-CAEC9CFC61D1}" srcOrd="0" destOrd="0" presId="urn:microsoft.com/office/officeart/2005/8/layout/list1"/>
    <dgm:cxn modelId="{A5BF6365-67E6-4798-8F42-08978E31F29B}" type="presParOf" srcId="{B5C6C14D-E6A1-4344-8156-99FCDF181FF6}" destId="{46B72393-775D-4CF0-AF47-32DD60130124}" srcOrd="0" destOrd="0" presId="urn:microsoft.com/office/officeart/2005/8/layout/list1"/>
    <dgm:cxn modelId="{1E192B53-499C-4DCC-9B3B-4C818566DE7C}" type="presParOf" srcId="{46B72393-775D-4CF0-AF47-32DD60130124}" destId="{651365D0-B0FC-4C8F-847A-4D06284006D7}" srcOrd="0" destOrd="0" presId="urn:microsoft.com/office/officeart/2005/8/layout/list1"/>
    <dgm:cxn modelId="{B4673059-0D52-4F3D-A219-3B46FEEB67BE}" type="presParOf" srcId="{46B72393-775D-4CF0-AF47-32DD60130124}" destId="{440F69A0-6804-43E7-B326-077FD1F52896}" srcOrd="1" destOrd="0" presId="urn:microsoft.com/office/officeart/2005/8/layout/list1"/>
    <dgm:cxn modelId="{CDBC2972-6F6B-41DE-9072-6EE8AD22EA46}" type="presParOf" srcId="{B5C6C14D-E6A1-4344-8156-99FCDF181FF6}" destId="{15EA136C-3E1F-49F6-96F8-7309C81B8DD6}" srcOrd="1" destOrd="0" presId="urn:microsoft.com/office/officeart/2005/8/layout/list1"/>
    <dgm:cxn modelId="{242547F8-C7E5-4438-B2DC-DE0F105F4DBB}" type="presParOf" srcId="{B5C6C14D-E6A1-4344-8156-99FCDF181FF6}" destId="{AAF5A1B5-38C4-4671-A771-641EC49255E6}" srcOrd="2" destOrd="0" presId="urn:microsoft.com/office/officeart/2005/8/layout/list1"/>
    <dgm:cxn modelId="{A1A70147-7059-4E3E-9503-7A452A4BD03D}" type="presParOf" srcId="{B5C6C14D-E6A1-4344-8156-99FCDF181FF6}" destId="{8F0E64A0-A33A-4113-8661-120567AB37B1}" srcOrd="3" destOrd="0" presId="urn:microsoft.com/office/officeart/2005/8/layout/list1"/>
    <dgm:cxn modelId="{87751136-D282-48DC-8E7B-EB9E6B36779A}" type="presParOf" srcId="{B5C6C14D-E6A1-4344-8156-99FCDF181FF6}" destId="{810547EA-0448-4569-A2A5-DFCF1F29AFAC}" srcOrd="4" destOrd="0" presId="urn:microsoft.com/office/officeart/2005/8/layout/list1"/>
    <dgm:cxn modelId="{B2C70A36-AFF5-4C98-958A-69805907D396}" type="presParOf" srcId="{810547EA-0448-4569-A2A5-DFCF1F29AFAC}" destId="{DE48CED1-A178-45A6-A0D4-CAEC9CFC61D1}" srcOrd="0" destOrd="0" presId="urn:microsoft.com/office/officeart/2005/8/layout/list1"/>
    <dgm:cxn modelId="{8D12417F-FB2F-4010-BEE0-38158447E7A9}" type="presParOf" srcId="{810547EA-0448-4569-A2A5-DFCF1F29AFAC}" destId="{0E5762B5-50E1-4AA4-A98A-36DBDEBDCF1F}" srcOrd="1" destOrd="0" presId="urn:microsoft.com/office/officeart/2005/8/layout/list1"/>
    <dgm:cxn modelId="{FD2FB6AB-DEAB-4DEB-AC69-9AA0A37E1648}" type="presParOf" srcId="{B5C6C14D-E6A1-4344-8156-99FCDF181FF6}" destId="{BCD0985B-AAE6-4DFD-B704-7FD4AAC4D1D1}" srcOrd="5" destOrd="0" presId="urn:microsoft.com/office/officeart/2005/8/layout/list1"/>
    <dgm:cxn modelId="{A0C884B7-8936-4839-89AC-1F0CB9FFA229}" type="presParOf" srcId="{B5C6C14D-E6A1-4344-8156-99FCDF181FF6}" destId="{C4A7A1F5-9043-4249-9D0C-0960CD9F7CC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C8868F1-28C5-47B7-BE9E-366C4A205E65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C02C2A7-2749-402D-8C7E-8DD9A247EBA6}">
      <dgm:prSet/>
      <dgm:spPr/>
      <dgm:t>
        <a:bodyPr/>
        <a:lstStyle/>
        <a:p>
          <a:r>
            <a:rPr lang="cs-CZ"/>
            <a:t>Technická první pomoc</a:t>
          </a:r>
          <a:endParaRPr lang="en-US"/>
        </a:p>
      </dgm:t>
    </dgm:pt>
    <dgm:pt modelId="{D7D33752-7EC1-42A2-A1E9-4CFFFFA356F0}" type="parTrans" cxnId="{E6482830-832C-4F30-941C-DAFF0F8CA103}">
      <dgm:prSet/>
      <dgm:spPr/>
      <dgm:t>
        <a:bodyPr/>
        <a:lstStyle/>
        <a:p>
          <a:endParaRPr lang="en-US"/>
        </a:p>
      </dgm:t>
    </dgm:pt>
    <dgm:pt modelId="{6DAEF606-8C5D-4327-9216-6C01E3864C05}" type="sibTrans" cxnId="{E6482830-832C-4F30-941C-DAFF0F8CA103}">
      <dgm:prSet/>
      <dgm:spPr/>
      <dgm:t>
        <a:bodyPr/>
        <a:lstStyle/>
        <a:p>
          <a:endParaRPr lang="en-US"/>
        </a:p>
      </dgm:t>
    </dgm:pt>
    <dgm:pt modelId="{5DF5CCF4-9743-4864-AA26-F6C00440496F}">
      <dgm:prSet/>
      <dgm:spPr/>
      <dgm:t>
        <a:bodyPr/>
        <a:lstStyle/>
        <a:p>
          <a:r>
            <a:rPr lang="cs-CZ"/>
            <a:t>Laická zdravotnická první pomoc</a:t>
          </a:r>
          <a:endParaRPr lang="en-US"/>
        </a:p>
      </dgm:t>
    </dgm:pt>
    <dgm:pt modelId="{034D053A-5B0C-4F6B-BE98-DA5486456889}" type="parTrans" cxnId="{4E54EED4-C344-4C5D-B922-2A3278ECEEE5}">
      <dgm:prSet/>
      <dgm:spPr/>
      <dgm:t>
        <a:bodyPr/>
        <a:lstStyle/>
        <a:p>
          <a:endParaRPr lang="en-US"/>
        </a:p>
      </dgm:t>
    </dgm:pt>
    <dgm:pt modelId="{DCFBBF0C-0D09-4BEA-BBCB-1417EE45A9D8}" type="sibTrans" cxnId="{4E54EED4-C344-4C5D-B922-2A3278ECEEE5}">
      <dgm:prSet/>
      <dgm:spPr/>
      <dgm:t>
        <a:bodyPr/>
        <a:lstStyle/>
        <a:p>
          <a:endParaRPr lang="en-US"/>
        </a:p>
      </dgm:t>
    </dgm:pt>
    <dgm:pt modelId="{5895C9D9-D35E-4D7A-AB80-2CB36A3394BB}">
      <dgm:prSet/>
      <dgm:spPr/>
      <dgm:t>
        <a:bodyPr/>
        <a:lstStyle/>
        <a:p>
          <a:r>
            <a:rPr lang="cs-CZ"/>
            <a:t>Odborná zdravotnická první pomoc</a:t>
          </a:r>
          <a:endParaRPr lang="en-US"/>
        </a:p>
      </dgm:t>
    </dgm:pt>
    <dgm:pt modelId="{1B52732C-6CDD-428A-99C9-306E56001056}" type="parTrans" cxnId="{F1605E68-96BA-41DB-B0EE-1ABA4DC81DFF}">
      <dgm:prSet/>
      <dgm:spPr/>
      <dgm:t>
        <a:bodyPr/>
        <a:lstStyle/>
        <a:p>
          <a:endParaRPr lang="en-US"/>
        </a:p>
      </dgm:t>
    </dgm:pt>
    <dgm:pt modelId="{C93BB052-7EB9-443D-96CF-085910EA7537}" type="sibTrans" cxnId="{F1605E68-96BA-41DB-B0EE-1ABA4DC81DFF}">
      <dgm:prSet/>
      <dgm:spPr/>
      <dgm:t>
        <a:bodyPr/>
        <a:lstStyle/>
        <a:p>
          <a:endParaRPr lang="en-US"/>
        </a:p>
      </dgm:t>
    </dgm:pt>
    <dgm:pt modelId="{7A991446-CF16-4E36-9ABD-5F5844F94FBD}" type="pres">
      <dgm:prSet presAssocID="{FC8868F1-28C5-47B7-BE9E-366C4A205E65}" presName="vert0" presStyleCnt="0">
        <dgm:presLayoutVars>
          <dgm:dir/>
          <dgm:animOne val="branch"/>
          <dgm:animLvl val="lvl"/>
        </dgm:presLayoutVars>
      </dgm:prSet>
      <dgm:spPr/>
    </dgm:pt>
    <dgm:pt modelId="{149C8B0F-0758-4239-A8C3-A986C1745FB0}" type="pres">
      <dgm:prSet presAssocID="{8C02C2A7-2749-402D-8C7E-8DD9A247EBA6}" presName="thickLine" presStyleLbl="alignNode1" presStyleIdx="0" presStyleCnt="3"/>
      <dgm:spPr/>
    </dgm:pt>
    <dgm:pt modelId="{DEDD2BD0-5D2B-4730-A8F1-61915F7D5A51}" type="pres">
      <dgm:prSet presAssocID="{8C02C2A7-2749-402D-8C7E-8DD9A247EBA6}" presName="horz1" presStyleCnt="0"/>
      <dgm:spPr/>
    </dgm:pt>
    <dgm:pt modelId="{A11DFF6F-964D-44F6-A07F-97C56B587BA0}" type="pres">
      <dgm:prSet presAssocID="{8C02C2A7-2749-402D-8C7E-8DD9A247EBA6}" presName="tx1" presStyleLbl="revTx" presStyleIdx="0" presStyleCnt="3"/>
      <dgm:spPr/>
    </dgm:pt>
    <dgm:pt modelId="{C691518E-A1BD-46C8-B66A-5B7C817DF954}" type="pres">
      <dgm:prSet presAssocID="{8C02C2A7-2749-402D-8C7E-8DD9A247EBA6}" presName="vert1" presStyleCnt="0"/>
      <dgm:spPr/>
    </dgm:pt>
    <dgm:pt modelId="{592BD2FC-3ED7-41D4-A195-140771F8CD64}" type="pres">
      <dgm:prSet presAssocID="{5DF5CCF4-9743-4864-AA26-F6C00440496F}" presName="thickLine" presStyleLbl="alignNode1" presStyleIdx="1" presStyleCnt="3"/>
      <dgm:spPr/>
    </dgm:pt>
    <dgm:pt modelId="{A3B1FFB7-1511-4529-B871-1AD3F9061EE9}" type="pres">
      <dgm:prSet presAssocID="{5DF5CCF4-9743-4864-AA26-F6C00440496F}" presName="horz1" presStyleCnt="0"/>
      <dgm:spPr/>
    </dgm:pt>
    <dgm:pt modelId="{8A800806-D88F-4B35-8D2C-05E2D228CA00}" type="pres">
      <dgm:prSet presAssocID="{5DF5CCF4-9743-4864-AA26-F6C00440496F}" presName="tx1" presStyleLbl="revTx" presStyleIdx="1" presStyleCnt="3"/>
      <dgm:spPr/>
    </dgm:pt>
    <dgm:pt modelId="{D0B08A41-E685-4463-A7A1-A0F2972F75D9}" type="pres">
      <dgm:prSet presAssocID="{5DF5CCF4-9743-4864-AA26-F6C00440496F}" presName="vert1" presStyleCnt="0"/>
      <dgm:spPr/>
    </dgm:pt>
    <dgm:pt modelId="{4B05DF7C-1FA6-484B-87B1-8D1DDEE9EB7B}" type="pres">
      <dgm:prSet presAssocID="{5895C9D9-D35E-4D7A-AB80-2CB36A3394BB}" presName="thickLine" presStyleLbl="alignNode1" presStyleIdx="2" presStyleCnt="3"/>
      <dgm:spPr/>
    </dgm:pt>
    <dgm:pt modelId="{D609E1D0-D001-42F8-9E79-B9F5F920E8E8}" type="pres">
      <dgm:prSet presAssocID="{5895C9D9-D35E-4D7A-AB80-2CB36A3394BB}" presName="horz1" presStyleCnt="0"/>
      <dgm:spPr/>
    </dgm:pt>
    <dgm:pt modelId="{DB2418DA-BCED-4D7A-BA6A-63F9207CF6C9}" type="pres">
      <dgm:prSet presAssocID="{5895C9D9-D35E-4D7A-AB80-2CB36A3394BB}" presName="tx1" presStyleLbl="revTx" presStyleIdx="2" presStyleCnt="3"/>
      <dgm:spPr/>
    </dgm:pt>
    <dgm:pt modelId="{79F76896-FE64-4D59-B559-DCE7544EEC2C}" type="pres">
      <dgm:prSet presAssocID="{5895C9D9-D35E-4D7A-AB80-2CB36A3394BB}" presName="vert1" presStyleCnt="0"/>
      <dgm:spPr/>
    </dgm:pt>
  </dgm:ptLst>
  <dgm:cxnLst>
    <dgm:cxn modelId="{E6482830-832C-4F30-941C-DAFF0F8CA103}" srcId="{FC8868F1-28C5-47B7-BE9E-366C4A205E65}" destId="{8C02C2A7-2749-402D-8C7E-8DD9A247EBA6}" srcOrd="0" destOrd="0" parTransId="{D7D33752-7EC1-42A2-A1E9-4CFFFFA356F0}" sibTransId="{6DAEF606-8C5D-4327-9216-6C01E3864C05}"/>
    <dgm:cxn modelId="{3C573463-B646-45B5-ADC3-BB91DF7A2A89}" type="presOf" srcId="{FC8868F1-28C5-47B7-BE9E-366C4A205E65}" destId="{7A991446-CF16-4E36-9ABD-5F5844F94FBD}" srcOrd="0" destOrd="0" presId="urn:microsoft.com/office/officeart/2008/layout/LinedList"/>
    <dgm:cxn modelId="{F1605E68-96BA-41DB-B0EE-1ABA4DC81DFF}" srcId="{FC8868F1-28C5-47B7-BE9E-366C4A205E65}" destId="{5895C9D9-D35E-4D7A-AB80-2CB36A3394BB}" srcOrd="2" destOrd="0" parTransId="{1B52732C-6CDD-428A-99C9-306E56001056}" sibTransId="{C93BB052-7EB9-443D-96CF-085910EA7537}"/>
    <dgm:cxn modelId="{B90690AF-97B5-4825-B3A5-E9F63A703399}" type="presOf" srcId="{5DF5CCF4-9743-4864-AA26-F6C00440496F}" destId="{8A800806-D88F-4B35-8D2C-05E2D228CA00}" srcOrd="0" destOrd="0" presId="urn:microsoft.com/office/officeart/2008/layout/LinedList"/>
    <dgm:cxn modelId="{4E54EED4-C344-4C5D-B922-2A3278ECEEE5}" srcId="{FC8868F1-28C5-47B7-BE9E-366C4A205E65}" destId="{5DF5CCF4-9743-4864-AA26-F6C00440496F}" srcOrd="1" destOrd="0" parTransId="{034D053A-5B0C-4F6B-BE98-DA5486456889}" sibTransId="{DCFBBF0C-0D09-4BEA-BBCB-1417EE45A9D8}"/>
    <dgm:cxn modelId="{DCAB73E1-F30A-4784-8573-E6B9DBC98088}" type="presOf" srcId="{5895C9D9-D35E-4D7A-AB80-2CB36A3394BB}" destId="{DB2418DA-BCED-4D7A-BA6A-63F9207CF6C9}" srcOrd="0" destOrd="0" presId="urn:microsoft.com/office/officeart/2008/layout/LinedList"/>
    <dgm:cxn modelId="{F1FBD6F9-F2CA-4F08-92ED-87161BAE548B}" type="presOf" srcId="{8C02C2A7-2749-402D-8C7E-8DD9A247EBA6}" destId="{A11DFF6F-964D-44F6-A07F-97C56B587BA0}" srcOrd="0" destOrd="0" presId="urn:microsoft.com/office/officeart/2008/layout/LinedList"/>
    <dgm:cxn modelId="{EDF138BC-4159-4D8B-9705-3FA7C8173863}" type="presParOf" srcId="{7A991446-CF16-4E36-9ABD-5F5844F94FBD}" destId="{149C8B0F-0758-4239-A8C3-A986C1745FB0}" srcOrd="0" destOrd="0" presId="urn:microsoft.com/office/officeart/2008/layout/LinedList"/>
    <dgm:cxn modelId="{E12A3CED-FBDF-4788-BDD4-223314AA3A66}" type="presParOf" srcId="{7A991446-CF16-4E36-9ABD-5F5844F94FBD}" destId="{DEDD2BD0-5D2B-4730-A8F1-61915F7D5A51}" srcOrd="1" destOrd="0" presId="urn:microsoft.com/office/officeart/2008/layout/LinedList"/>
    <dgm:cxn modelId="{2DCA64CA-CD69-4D9F-B413-78ADB71AC2FF}" type="presParOf" srcId="{DEDD2BD0-5D2B-4730-A8F1-61915F7D5A51}" destId="{A11DFF6F-964D-44F6-A07F-97C56B587BA0}" srcOrd="0" destOrd="0" presId="urn:microsoft.com/office/officeart/2008/layout/LinedList"/>
    <dgm:cxn modelId="{0B04D483-2F2E-45BB-B143-A31128F409A0}" type="presParOf" srcId="{DEDD2BD0-5D2B-4730-A8F1-61915F7D5A51}" destId="{C691518E-A1BD-46C8-B66A-5B7C817DF954}" srcOrd="1" destOrd="0" presId="urn:microsoft.com/office/officeart/2008/layout/LinedList"/>
    <dgm:cxn modelId="{43DC0DCA-34FD-46AF-9A99-FBD565E87312}" type="presParOf" srcId="{7A991446-CF16-4E36-9ABD-5F5844F94FBD}" destId="{592BD2FC-3ED7-41D4-A195-140771F8CD64}" srcOrd="2" destOrd="0" presId="urn:microsoft.com/office/officeart/2008/layout/LinedList"/>
    <dgm:cxn modelId="{422DC65E-6572-4648-B348-14392962A0EA}" type="presParOf" srcId="{7A991446-CF16-4E36-9ABD-5F5844F94FBD}" destId="{A3B1FFB7-1511-4529-B871-1AD3F9061EE9}" srcOrd="3" destOrd="0" presId="urn:microsoft.com/office/officeart/2008/layout/LinedList"/>
    <dgm:cxn modelId="{0E6C3AB1-5A4D-48A0-86AC-48AE573D44E8}" type="presParOf" srcId="{A3B1FFB7-1511-4529-B871-1AD3F9061EE9}" destId="{8A800806-D88F-4B35-8D2C-05E2D228CA00}" srcOrd="0" destOrd="0" presId="urn:microsoft.com/office/officeart/2008/layout/LinedList"/>
    <dgm:cxn modelId="{D606463F-65C9-4D38-A4E7-47664A32FE1D}" type="presParOf" srcId="{A3B1FFB7-1511-4529-B871-1AD3F9061EE9}" destId="{D0B08A41-E685-4463-A7A1-A0F2972F75D9}" srcOrd="1" destOrd="0" presId="urn:microsoft.com/office/officeart/2008/layout/LinedList"/>
    <dgm:cxn modelId="{429C08AB-07D7-4450-BAE4-75DC537AA096}" type="presParOf" srcId="{7A991446-CF16-4E36-9ABD-5F5844F94FBD}" destId="{4B05DF7C-1FA6-484B-87B1-8D1DDEE9EB7B}" srcOrd="4" destOrd="0" presId="urn:microsoft.com/office/officeart/2008/layout/LinedList"/>
    <dgm:cxn modelId="{5FE2083A-08E2-4832-B292-D659FA941FE7}" type="presParOf" srcId="{7A991446-CF16-4E36-9ABD-5F5844F94FBD}" destId="{D609E1D0-D001-42F8-9E79-B9F5F920E8E8}" srcOrd="5" destOrd="0" presId="urn:microsoft.com/office/officeart/2008/layout/LinedList"/>
    <dgm:cxn modelId="{0E11E00F-B66F-4A21-A21C-2927E801E2F7}" type="presParOf" srcId="{D609E1D0-D001-42F8-9E79-B9F5F920E8E8}" destId="{DB2418DA-BCED-4D7A-BA6A-63F9207CF6C9}" srcOrd="0" destOrd="0" presId="urn:microsoft.com/office/officeart/2008/layout/LinedList"/>
    <dgm:cxn modelId="{F55BCE8D-7321-481C-B21B-89268853BA89}" type="presParOf" srcId="{D609E1D0-D001-42F8-9E79-B9F5F920E8E8}" destId="{79F76896-FE64-4D59-B559-DCE7544EEC2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549AE28-B5AE-48A7-8077-85CFF36DB522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D83A45A-3A39-4B97-A44D-CEC74DD57F63}">
      <dgm:prSet/>
      <dgm:spPr/>
      <dgm:t>
        <a:bodyPr/>
        <a:lstStyle/>
        <a:p>
          <a:r>
            <a:rPr lang="cs-CZ" b="1"/>
            <a:t>Při požáru</a:t>
          </a:r>
          <a:endParaRPr lang="en-US"/>
        </a:p>
      </dgm:t>
    </dgm:pt>
    <dgm:pt modelId="{B9034588-4AFB-4472-9E28-94C45E9B0D78}" type="parTrans" cxnId="{34DA82B6-0EC0-475F-8DB2-BCB3C4999785}">
      <dgm:prSet/>
      <dgm:spPr/>
      <dgm:t>
        <a:bodyPr/>
        <a:lstStyle/>
        <a:p>
          <a:endParaRPr lang="en-US"/>
        </a:p>
      </dgm:t>
    </dgm:pt>
    <dgm:pt modelId="{7F25CB15-2E3F-47A3-A108-3787E4FA0FF2}" type="sibTrans" cxnId="{34DA82B6-0EC0-475F-8DB2-BCB3C4999785}">
      <dgm:prSet/>
      <dgm:spPr/>
      <dgm:t>
        <a:bodyPr/>
        <a:lstStyle/>
        <a:p>
          <a:endParaRPr lang="en-US"/>
        </a:p>
      </dgm:t>
    </dgm:pt>
    <dgm:pt modelId="{7BABB2B3-523F-4C8C-9611-7BC2238EC40C}">
      <dgm:prSet/>
      <dgm:spPr/>
      <dgm:t>
        <a:bodyPr/>
        <a:lstStyle/>
        <a:p>
          <a:r>
            <a:rPr lang="cs-CZ"/>
            <a:t>Voláme hasiče</a:t>
          </a:r>
          <a:endParaRPr lang="en-US"/>
        </a:p>
      </dgm:t>
    </dgm:pt>
    <dgm:pt modelId="{607B770B-6A3C-4E3B-B8EA-3BDB4DBD13FA}" type="parTrans" cxnId="{94137B55-9C20-4F73-BA6B-057CEF264317}">
      <dgm:prSet/>
      <dgm:spPr/>
      <dgm:t>
        <a:bodyPr/>
        <a:lstStyle/>
        <a:p>
          <a:endParaRPr lang="en-US"/>
        </a:p>
      </dgm:t>
    </dgm:pt>
    <dgm:pt modelId="{083EC819-D301-4D3A-BB40-22D178AB880F}" type="sibTrans" cxnId="{94137B55-9C20-4F73-BA6B-057CEF264317}">
      <dgm:prSet/>
      <dgm:spPr/>
      <dgm:t>
        <a:bodyPr/>
        <a:lstStyle/>
        <a:p>
          <a:endParaRPr lang="en-US"/>
        </a:p>
      </dgm:t>
    </dgm:pt>
    <dgm:pt modelId="{972A5E0D-86E8-4A59-8DE9-3A2961D0C2FE}">
      <dgm:prSet/>
      <dgm:spPr/>
      <dgm:t>
        <a:bodyPr/>
        <a:lstStyle/>
        <a:p>
          <a:r>
            <a:rPr lang="cs-CZ"/>
            <a:t>Pokud máme možnost a oheň je malý, pokusíme se ho uhasit</a:t>
          </a:r>
          <a:endParaRPr lang="en-US"/>
        </a:p>
      </dgm:t>
    </dgm:pt>
    <dgm:pt modelId="{3ECFC8CE-2F0D-4BBD-BE3E-66389767B811}" type="parTrans" cxnId="{95CBE35A-0781-42AB-9A88-AEFCB35FDD51}">
      <dgm:prSet/>
      <dgm:spPr/>
      <dgm:t>
        <a:bodyPr/>
        <a:lstStyle/>
        <a:p>
          <a:endParaRPr lang="en-US"/>
        </a:p>
      </dgm:t>
    </dgm:pt>
    <dgm:pt modelId="{492D6916-4D4D-427D-AF24-CB58A94DAEF5}" type="sibTrans" cxnId="{95CBE35A-0781-42AB-9A88-AEFCB35FDD51}">
      <dgm:prSet/>
      <dgm:spPr/>
      <dgm:t>
        <a:bodyPr/>
        <a:lstStyle/>
        <a:p>
          <a:endParaRPr lang="en-US"/>
        </a:p>
      </dgm:t>
    </dgm:pt>
    <dgm:pt modelId="{DCFAEE82-8E06-4A21-B2A3-0E5EACBFA377}">
      <dgm:prSet/>
      <dgm:spPr/>
      <dgm:t>
        <a:bodyPr/>
        <a:lstStyle/>
        <a:p>
          <a:r>
            <a:rPr lang="cs-CZ"/>
            <a:t>Vyneseme postiženého (pokud tím neohrozíme sami sebe)</a:t>
          </a:r>
          <a:endParaRPr lang="en-US"/>
        </a:p>
      </dgm:t>
    </dgm:pt>
    <dgm:pt modelId="{9A5800F1-DEE6-4623-BA71-1F7FDDBA5DE5}" type="parTrans" cxnId="{AFAD0225-DD32-4132-889B-552A31AC3A8C}">
      <dgm:prSet/>
      <dgm:spPr/>
      <dgm:t>
        <a:bodyPr/>
        <a:lstStyle/>
        <a:p>
          <a:endParaRPr lang="en-US"/>
        </a:p>
      </dgm:t>
    </dgm:pt>
    <dgm:pt modelId="{60159E4C-8EC5-44CB-AC3B-8288A6A82BC0}" type="sibTrans" cxnId="{AFAD0225-DD32-4132-889B-552A31AC3A8C}">
      <dgm:prSet/>
      <dgm:spPr/>
      <dgm:t>
        <a:bodyPr/>
        <a:lstStyle/>
        <a:p>
          <a:endParaRPr lang="en-US"/>
        </a:p>
      </dgm:t>
    </dgm:pt>
    <dgm:pt modelId="{0435A1F7-14C6-41FC-AE1B-7D7DCD6A6FB6}">
      <dgm:prSet/>
      <dgm:spPr/>
      <dgm:t>
        <a:bodyPr/>
        <a:lstStyle/>
        <a:p>
          <a:r>
            <a:rPr lang="cs-CZ" b="1"/>
            <a:t>Elektrický proud</a:t>
          </a:r>
          <a:endParaRPr lang="en-US"/>
        </a:p>
      </dgm:t>
    </dgm:pt>
    <dgm:pt modelId="{3E51068E-AFF7-4898-91CD-B923CF83DAC0}" type="parTrans" cxnId="{0E988189-F232-46C5-8340-A2DB446DD713}">
      <dgm:prSet/>
      <dgm:spPr/>
      <dgm:t>
        <a:bodyPr/>
        <a:lstStyle/>
        <a:p>
          <a:endParaRPr lang="en-US"/>
        </a:p>
      </dgm:t>
    </dgm:pt>
    <dgm:pt modelId="{F9D0630D-D2AC-4246-9A8A-9B18034F16C3}" type="sibTrans" cxnId="{0E988189-F232-46C5-8340-A2DB446DD713}">
      <dgm:prSet/>
      <dgm:spPr/>
      <dgm:t>
        <a:bodyPr/>
        <a:lstStyle/>
        <a:p>
          <a:endParaRPr lang="en-US"/>
        </a:p>
      </dgm:t>
    </dgm:pt>
    <dgm:pt modelId="{77425E56-9B0C-481C-83BC-1B8C2E61B445}">
      <dgm:prSet/>
      <dgm:spPr/>
      <dgm:t>
        <a:bodyPr/>
        <a:lstStyle/>
        <a:p>
          <a:r>
            <a:rPr lang="cs-CZ"/>
            <a:t>Vypneme pojistky</a:t>
          </a:r>
          <a:endParaRPr lang="en-US"/>
        </a:p>
      </dgm:t>
    </dgm:pt>
    <dgm:pt modelId="{3C55BA35-26C2-466A-82BD-8717A5059A8E}" type="parTrans" cxnId="{98744DE0-ECA0-4DAF-AB35-8FB046CCBBC0}">
      <dgm:prSet/>
      <dgm:spPr/>
      <dgm:t>
        <a:bodyPr/>
        <a:lstStyle/>
        <a:p>
          <a:endParaRPr lang="en-US"/>
        </a:p>
      </dgm:t>
    </dgm:pt>
    <dgm:pt modelId="{DF2C73A9-4733-476C-87D9-D0520283FDD6}" type="sibTrans" cxnId="{98744DE0-ECA0-4DAF-AB35-8FB046CCBBC0}">
      <dgm:prSet/>
      <dgm:spPr/>
      <dgm:t>
        <a:bodyPr/>
        <a:lstStyle/>
        <a:p>
          <a:endParaRPr lang="en-US"/>
        </a:p>
      </dgm:t>
    </dgm:pt>
    <dgm:pt modelId="{DBC8C250-77BF-4158-8F17-30FECCBB96B1}">
      <dgm:prSet/>
      <dgm:spPr/>
      <dgm:t>
        <a:bodyPr/>
        <a:lstStyle/>
        <a:p>
          <a:r>
            <a:rPr lang="cs-CZ"/>
            <a:t>Vytáhneme přístroj ze zásuvky (u nízkého napětí)</a:t>
          </a:r>
          <a:endParaRPr lang="en-US"/>
        </a:p>
      </dgm:t>
    </dgm:pt>
    <dgm:pt modelId="{A5655741-96F4-4DC1-A059-710F44B2A033}" type="parTrans" cxnId="{AEF3C137-BA67-43E6-97A9-D08BC2018E5D}">
      <dgm:prSet/>
      <dgm:spPr/>
      <dgm:t>
        <a:bodyPr/>
        <a:lstStyle/>
        <a:p>
          <a:endParaRPr lang="en-US"/>
        </a:p>
      </dgm:t>
    </dgm:pt>
    <dgm:pt modelId="{9DC6DA48-7807-4873-AE99-5F3FDEB93ED0}" type="sibTrans" cxnId="{AEF3C137-BA67-43E6-97A9-D08BC2018E5D}">
      <dgm:prSet/>
      <dgm:spPr/>
      <dgm:t>
        <a:bodyPr/>
        <a:lstStyle/>
        <a:p>
          <a:endParaRPr lang="en-US"/>
        </a:p>
      </dgm:t>
    </dgm:pt>
    <dgm:pt modelId="{4545A3C9-0408-45F5-8946-F5DCB75DC080}">
      <dgm:prSet/>
      <dgm:spPr/>
      <dgm:t>
        <a:bodyPr/>
        <a:lstStyle/>
        <a:p>
          <a:r>
            <a:rPr lang="cs-CZ"/>
            <a:t>Vysoké napětí – udržujeme odstup 18m až do vypnutí sítě</a:t>
          </a:r>
          <a:endParaRPr lang="en-US"/>
        </a:p>
      </dgm:t>
    </dgm:pt>
    <dgm:pt modelId="{F893A56D-C0FA-4E8D-88AC-F00FDEF4FD3F}" type="parTrans" cxnId="{B360466E-1B1F-4E6D-987A-17FF37F33AB5}">
      <dgm:prSet/>
      <dgm:spPr/>
      <dgm:t>
        <a:bodyPr/>
        <a:lstStyle/>
        <a:p>
          <a:endParaRPr lang="en-US"/>
        </a:p>
      </dgm:t>
    </dgm:pt>
    <dgm:pt modelId="{47A6E2DD-2064-4365-A1AE-E27075D91834}" type="sibTrans" cxnId="{B360466E-1B1F-4E6D-987A-17FF37F33AB5}">
      <dgm:prSet/>
      <dgm:spPr/>
      <dgm:t>
        <a:bodyPr/>
        <a:lstStyle/>
        <a:p>
          <a:endParaRPr lang="en-US"/>
        </a:p>
      </dgm:t>
    </dgm:pt>
    <dgm:pt modelId="{3D42F297-8089-448D-AFE0-864C603E8746}" type="pres">
      <dgm:prSet presAssocID="{D549AE28-B5AE-48A7-8077-85CFF36DB522}" presName="linear" presStyleCnt="0">
        <dgm:presLayoutVars>
          <dgm:dir/>
          <dgm:animLvl val="lvl"/>
          <dgm:resizeHandles val="exact"/>
        </dgm:presLayoutVars>
      </dgm:prSet>
      <dgm:spPr/>
    </dgm:pt>
    <dgm:pt modelId="{6F6622A2-1E49-42E3-900D-90276343323C}" type="pres">
      <dgm:prSet presAssocID="{AD83A45A-3A39-4B97-A44D-CEC74DD57F63}" presName="parentLin" presStyleCnt="0"/>
      <dgm:spPr/>
    </dgm:pt>
    <dgm:pt modelId="{2159A4D1-1EAD-4245-9992-49F48112CCFE}" type="pres">
      <dgm:prSet presAssocID="{AD83A45A-3A39-4B97-A44D-CEC74DD57F63}" presName="parentLeftMargin" presStyleLbl="node1" presStyleIdx="0" presStyleCnt="2"/>
      <dgm:spPr/>
    </dgm:pt>
    <dgm:pt modelId="{E0E5FD11-AB2B-45A8-8D67-823EBE6E0725}" type="pres">
      <dgm:prSet presAssocID="{AD83A45A-3A39-4B97-A44D-CEC74DD57F6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32F3236-A0B6-45F4-9338-6A234908E62E}" type="pres">
      <dgm:prSet presAssocID="{AD83A45A-3A39-4B97-A44D-CEC74DD57F63}" presName="negativeSpace" presStyleCnt="0"/>
      <dgm:spPr/>
    </dgm:pt>
    <dgm:pt modelId="{F2DB3DF1-AF14-42E1-A209-23DECB558EF3}" type="pres">
      <dgm:prSet presAssocID="{AD83A45A-3A39-4B97-A44D-CEC74DD57F63}" presName="childText" presStyleLbl="conFgAcc1" presStyleIdx="0" presStyleCnt="2">
        <dgm:presLayoutVars>
          <dgm:bulletEnabled val="1"/>
        </dgm:presLayoutVars>
      </dgm:prSet>
      <dgm:spPr/>
    </dgm:pt>
    <dgm:pt modelId="{C692ADDB-1BE4-47D8-B52E-0F869A8BC031}" type="pres">
      <dgm:prSet presAssocID="{7F25CB15-2E3F-47A3-A108-3787E4FA0FF2}" presName="spaceBetweenRectangles" presStyleCnt="0"/>
      <dgm:spPr/>
    </dgm:pt>
    <dgm:pt modelId="{713941D9-C3D0-48C1-9755-378E514D386E}" type="pres">
      <dgm:prSet presAssocID="{0435A1F7-14C6-41FC-AE1B-7D7DCD6A6FB6}" presName="parentLin" presStyleCnt="0"/>
      <dgm:spPr/>
    </dgm:pt>
    <dgm:pt modelId="{C60C952D-6383-4BD6-AD4C-3C2F6FCD46D9}" type="pres">
      <dgm:prSet presAssocID="{0435A1F7-14C6-41FC-AE1B-7D7DCD6A6FB6}" presName="parentLeftMargin" presStyleLbl="node1" presStyleIdx="0" presStyleCnt="2"/>
      <dgm:spPr/>
    </dgm:pt>
    <dgm:pt modelId="{37CA041C-5517-4E2B-8987-CDC41814C7FE}" type="pres">
      <dgm:prSet presAssocID="{0435A1F7-14C6-41FC-AE1B-7D7DCD6A6F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01C60E3-684E-4D3D-BCDC-20EE5AB0252C}" type="pres">
      <dgm:prSet presAssocID="{0435A1F7-14C6-41FC-AE1B-7D7DCD6A6FB6}" presName="negativeSpace" presStyleCnt="0"/>
      <dgm:spPr/>
    </dgm:pt>
    <dgm:pt modelId="{4CEFF1DD-6768-4B44-884E-FDC3944E253A}" type="pres">
      <dgm:prSet presAssocID="{0435A1F7-14C6-41FC-AE1B-7D7DCD6A6F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7DE3B11-3A54-4F11-8615-45E483D32479}" type="presOf" srcId="{4545A3C9-0408-45F5-8946-F5DCB75DC080}" destId="{4CEFF1DD-6768-4B44-884E-FDC3944E253A}" srcOrd="0" destOrd="2" presId="urn:microsoft.com/office/officeart/2005/8/layout/list1"/>
    <dgm:cxn modelId="{AFAD0225-DD32-4132-889B-552A31AC3A8C}" srcId="{AD83A45A-3A39-4B97-A44D-CEC74DD57F63}" destId="{DCFAEE82-8E06-4A21-B2A3-0E5EACBFA377}" srcOrd="2" destOrd="0" parTransId="{9A5800F1-DEE6-4623-BA71-1F7FDDBA5DE5}" sibTransId="{60159E4C-8EC5-44CB-AC3B-8288A6A82BC0}"/>
    <dgm:cxn modelId="{AEF3C137-BA67-43E6-97A9-D08BC2018E5D}" srcId="{0435A1F7-14C6-41FC-AE1B-7D7DCD6A6FB6}" destId="{DBC8C250-77BF-4158-8F17-30FECCBB96B1}" srcOrd="1" destOrd="0" parTransId="{A5655741-96F4-4DC1-A059-710F44B2A033}" sibTransId="{9DC6DA48-7807-4873-AE99-5F3FDEB93ED0}"/>
    <dgm:cxn modelId="{B360466E-1B1F-4E6D-987A-17FF37F33AB5}" srcId="{0435A1F7-14C6-41FC-AE1B-7D7DCD6A6FB6}" destId="{4545A3C9-0408-45F5-8946-F5DCB75DC080}" srcOrd="2" destOrd="0" parTransId="{F893A56D-C0FA-4E8D-88AC-F00FDEF4FD3F}" sibTransId="{47A6E2DD-2064-4365-A1AE-E27075D91834}"/>
    <dgm:cxn modelId="{48545153-1D38-42A3-BF63-DC36333E9F2D}" type="presOf" srcId="{0435A1F7-14C6-41FC-AE1B-7D7DCD6A6FB6}" destId="{C60C952D-6383-4BD6-AD4C-3C2F6FCD46D9}" srcOrd="0" destOrd="0" presId="urn:microsoft.com/office/officeart/2005/8/layout/list1"/>
    <dgm:cxn modelId="{94137B55-9C20-4F73-BA6B-057CEF264317}" srcId="{AD83A45A-3A39-4B97-A44D-CEC74DD57F63}" destId="{7BABB2B3-523F-4C8C-9611-7BC2238EC40C}" srcOrd="0" destOrd="0" parTransId="{607B770B-6A3C-4E3B-B8EA-3BDB4DBD13FA}" sibTransId="{083EC819-D301-4D3A-BB40-22D178AB880F}"/>
    <dgm:cxn modelId="{E5027356-7CE1-49F6-84ED-215C877F515C}" type="presOf" srcId="{AD83A45A-3A39-4B97-A44D-CEC74DD57F63}" destId="{2159A4D1-1EAD-4245-9992-49F48112CCFE}" srcOrd="0" destOrd="0" presId="urn:microsoft.com/office/officeart/2005/8/layout/list1"/>
    <dgm:cxn modelId="{6B2D3559-C095-4437-9D4C-1388D7CB731E}" type="presOf" srcId="{972A5E0D-86E8-4A59-8DE9-3A2961D0C2FE}" destId="{F2DB3DF1-AF14-42E1-A209-23DECB558EF3}" srcOrd="0" destOrd="1" presId="urn:microsoft.com/office/officeart/2005/8/layout/list1"/>
    <dgm:cxn modelId="{95CBE35A-0781-42AB-9A88-AEFCB35FDD51}" srcId="{AD83A45A-3A39-4B97-A44D-CEC74DD57F63}" destId="{972A5E0D-86E8-4A59-8DE9-3A2961D0C2FE}" srcOrd="1" destOrd="0" parTransId="{3ECFC8CE-2F0D-4BBD-BE3E-66389767B811}" sibTransId="{492D6916-4D4D-427D-AF24-CB58A94DAEF5}"/>
    <dgm:cxn modelId="{07E0317B-7295-466A-96E9-F716C36BB7B5}" type="presOf" srcId="{DBC8C250-77BF-4158-8F17-30FECCBB96B1}" destId="{4CEFF1DD-6768-4B44-884E-FDC3944E253A}" srcOrd="0" destOrd="1" presId="urn:microsoft.com/office/officeart/2005/8/layout/list1"/>
    <dgm:cxn modelId="{0E988189-F232-46C5-8340-A2DB446DD713}" srcId="{D549AE28-B5AE-48A7-8077-85CFF36DB522}" destId="{0435A1F7-14C6-41FC-AE1B-7D7DCD6A6FB6}" srcOrd="1" destOrd="0" parTransId="{3E51068E-AFF7-4898-91CD-B923CF83DAC0}" sibTransId="{F9D0630D-D2AC-4246-9A8A-9B18034F16C3}"/>
    <dgm:cxn modelId="{E0DD578E-4A69-415E-9C6F-AC2E123D53E2}" type="presOf" srcId="{AD83A45A-3A39-4B97-A44D-CEC74DD57F63}" destId="{E0E5FD11-AB2B-45A8-8D67-823EBE6E0725}" srcOrd="1" destOrd="0" presId="urn:microsoft.com/office/officeart/2005/8/layout/list1"/>
    <dgm:cxn modelId="{C3D8619D-3951-4915-835C-92BC797F1AA0}" type="presOf" srcId="{7BABB2B3-523F-4C8C-9611-7BC2238EC40C}" destId="{F2DB3DF1-AF14-42E1-A209-23DECB558EF3}" srcOrd="0" destOrd="0" presId="urn:microsoft.com/office/officeart/2005/8/layout/list1"/>
    <dgm:cxn modelId="{6BBCFDA1-10DC-4F7E-985C-571C3A7C1D88}" type="presOf" srcId="{D549AE28-B5AE-48A7-8077-85CFF36DB522}" destId="{3D42F297-8089-448D-AFE0-864C603E8746}" srcOrd="0" destOrd="0" presId="urn:microsoft.com/office/officeart/2005/8/layout/list1"/>
    <dgm:cxn modelId="{01DE71A4-0C84-4A29-B9AB-A493FD8D64C6}" type="presOf" srcId="{77425E56-9B0C-481C-83BC-1B8C2E61B445}" destId="{4CEFF1DD-6768-4B44-884E-FDC3944E253A}" srcOrd="0" destOrd="0" presId="urn:microsoft.com/office/officeart/2005/8/layout/list1"/>
    <dgm:cxn modelId="{7E2C9CB1-4CE2-4C79-8184-A36D08A5A1DC}" type="presOf" srcId="{DCFAEE82-8E06-4A21-B2A3-0E5EACBFA377}" destId="{F2DB3DF1-AF14-42E1-A209-23DECB558EF3}" srcOrd="0" destOrd="2" presId="urn:microsoft.com/office/officeart/2005/8/layout/list1"/>
    <dgm:cxn modelId="{34DA82B6-0EC0-475F-8DB2-BCB3C4999785}" srcId="{D549AE28-B5AE-48A7-8077-85CFF36DB522}" destId="{AD83A45A-3A39-4B97-A44D-CEC74DD57F63}" srcOrd="0" destOrd="0" parTransId="{B9034588-4AFB-4472-9E28-94C45E9B0D78}" sibTransId="{7F25CB15-2E3F-47A3-A108-3787E4FA0FF2}"/>
    <dgm:cxn modelId="{E12288CE-DF1A-4790-A21C-2A62B7CF2D5F}" type="presOf" srcId="{0435A1F7-14C6-41FC-AE1B-7D7DCD6A6FB6}" destId="{37CA041C-5517-4E2B-8987-CDC41814C7FE}" srcOrd="1" destOrd="0" presId="urn:microsoft.com/office/officeart/2005/8/layout/list1"/>
    <dgm:cxn modelId="{98744DE0-ECA0-4DAF-AB35-8FB046CCBBC0}" srcId="{0435A1F7-14C6-41FC-AE1B-7D7DCD6A6FB6}" destId="{77425E56-9B0C-481C-83BC-1B8C2E61B445}" srcOrd="0" destOrd="0" parTransId="{3C55BA35-26C2-466A-82BD-8717A5059A8E}" sibTransId="{DF2C73A9-4733-476C-87D9-D0520283FDD6}"/>
    <dgm:cxn modelId="{A07AB6BA-9539-44E2-A05A-04E416096014}" type="presParOf" srcId="{3D42F297-8089-448D-AFE0-864C603E8746}" destId="{6F6622A2-1E49-42E3-900D-90276343323C}" srcOrd="0" destOrd="0" presId="urn:microsoft.com/office/officeart/2005/8/layout/list1"/>
    <dgm:cxn modelId="{85055F6B-D2DC-4624-93E0-A9033792CC38}" type="presParOf" srcId="{6F6622A2-1E49-42E3-900D-90276343323C}" destId="{2159A4D1-1EAD-4245-9992-49F48112CCFE}" srcOrd="0" destOrd="0" presId="urn:microsoft.com/office/officeart/2005/8/layout/list1"/>
    <dgm:cxn modelId="{C939BDD0-8DE2-4D36-9DD7-1DDA90227D48}" type="presParOf" srcId="{6F6622A2-1E49-42E3-900D-90276343323C}" destId="{E0E5FD11-AB2B-45A8-8D67-823EBE6E0725}" srcOrd="1" destOrd="0" presId="urn:microsoft.com/office/officeart/2005/8/layout/list1"/>
    <dgm:cxn modelId="{E6CBE78D-005B-4D67-B69C-9255BEC33A61}" type="presParOf" srcId="{3D42F297-8089-448D-AFE0-864C603E8746}" destId="{D32F3236-A0B6-45F4-9338-6A234908E62E}" srcOrd="1" destOrd="0" presId="urn:microsoft.com/office/officeart/2005/8/layout/list1"/>
    <dgm:cxn modelId="{EB6D2FB6-1C22-4512-8A28-BF6BADD6BBBB}" type="presParOf" srcId="{3D42F297-8089-448D-AFE0-864C603E8746}" destId="{F2DB3DF1-AF14-42E1-A209-23DECB558EF3}" srcOrd="2" destOrd="0" presId="urn:microsoft.com/office/officeart/2005/8/layout/list1"/>
    <dgm:cxn modelId="{075AB1F4-6E57-46FC-AE8B-9DF47972063C}" type="presParOf" srcId="{3D42F297-8089-448D-AFE0-864C603E8746}" destId="{C692ADDB-1BE4-47D8-B52E-0F869A8BC031}" srcOrd="3" destOrd="0" presId="urn:microsoft.com/office/officeart/2005/8/layout/list1"/>
    <dgm:cxn modelId="{ADE0FBE5-F82F-407E-A1F7-595124CE55FD}" type="presParOf" srcId="{3D42F297-8089-448D-AFE0-864C603E8746}" destId="{713941D9-C3D0-48C1-9755-378E514D386E}" srcOrd="4" destOrd="0" presId="urn:microsoft.com/office/officeart/2005/8/layout/list1"/>
    <dgm:cxn modelId="{00559313-E17F-456C-B8BF-3D8349A5B788}" type="presParOf" srcId="{713941D9-C3D0-48C1-9755-378E514D386E}" destId="{C60C952D-6383-4BD6-AD4C-3C2F6FCD46D9}" srcOrd="0" destOrd="0" presId="urn:microsoft.com/office/officeart/2005/8/layout/list1"/>
    <dgm:cxn modelId="{C553AE40-0C04-44D2-8B09-B2BB4746C8E5}" type="presParOf" srcId="{713941D9-C3D0-48C1-9755-378E514D386E}" destId="{37CA041C-5517-4E2B-8987-CDC41814C7FE}" srcOrd="1" destOrd="0" presId="urn:microsoft.com/office/officeart/2005/8/layout/list1"/>
    <dgm:cxn modelId="{262FEAC1-6014-44E1-949E-DFC21E031C04}" type="presParOf" srcId="{3D42F297-8089-448D-AFE0-864C603E8746}" destId="{B01C60E3-684E-4D3D-BCDC-20EE5AB0252C}" srcOrd="5" destOrd="0" presId="urn:microsoft.com/office/officeart/2005/8/layout/list1"/>
    <dgm:cxn modelId="{F0995998-9A46-4870-8A31-A05E553D8400}" type="presParOf" srcId="{3D42F297-8089-448D-AFE0-864C603E8746}" destId="{4CEFF1DD-6768-4B44-884E-FDC3944E253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57F5E1-1F45-4A55-9516-102AFA76E4C5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BC77BB5-0743-488D-A640-333E1C78BEE4}">
      <dgm:prSet/>
      <dgm:spPr/>
      <dgm:t>
        <a:bodyPr/>
        <a:lstStyle/>
        <a:p>
          <a:r>
            <a:rPr lang="cs-CZ"/>
            <a:t>= soubor jednoduchých a účelných opatření, která při náhlém ohrožení nebo postižení zdraví či života cílevědomě a účelně omezují rozsah a důsledky ohrožení či postižení  </a:t>
          </a:r>
          <a:endParaRPr lang="en-US"/>
        </a:p>
      </dgm:t>
    </dgm:pt>
    <dgm:pt modelId="{66DA44FB-E4C4-46F8-B655-1823545CB2BF}" type="parTrans" cxnId="{DE19DFE5-E4B1-4C3B-B7E6-421F4F3066B5}">
      <dgm:prSet/>
      <dgm:spPr/>
      <dgm:t>
        <a:bodyPr/>
        <a:lstStyle/>
        <a:p>
          <a:endParaRPr lang="en-US"/>
        </a:p>
      </dgm:t>
    </dgm:pt>
    <dgm:pt modelId="{1D77C5C6-995B-469F-BD9A-E8D99984A3C7}" type="sibTrans" cxnId="{DE19DFE5-E4B1-4C3B-B7E6-421F4F3066B5}">
      <dgm:prSet/>
      <dgm:spPr/>
      <dgm:t>
        <a:bodyPr/>
        <a:lstStyle/>
        <a:p>
          <a:endParaRPr lang="en-US"/>
        </a:p>
      </dgm:t>
    </dgm:pt>
    <dgm:pt modelId="{7B0B375D-873E-46BB-B804-91C37F8ECE6D}">
      <dgm:prSet/>
      <dgm:spPr/>
      <dgm:t>
        <a:bodyPr/>
        <a:lstStyle/>
        <a:p>
          <a:r>
            <a:rPr lang="cs-CZ"/>
            <a:t>První pomoc – laická i odborná</a:t>
          </a:r>
          <a:endParaRPr lang="en-US"/>
        </a:p>
      </dgm:t>
    </dgm:pt>
    <dgm:pt modelId="{F97A33B8-D512-42FC-9168-0D39CF7B3569}" type="parTrans" cxnId="{AECFAB2E-F771-4BE7-B104-856306406D78}">
      <dgm:prSet/>
      <dgm:spPr/>
      <dgm:t>
        <a:bodyPr/>
        <a:lstStyle/>
        <a:p>
          <a:endParaRPr lang="en-US"/>
        </a:p>
      </dgm:t>
    </dgm:pt>
    <dgm:pt modelId="{0F8AA66D-0D97-42A7-B703-1177E912A4C7}" type="sibTrans" cxnId="{AECFAB2E-F771-4BE7-B104-856306406D78}">
      <dgm:prSet/>
      <dgm:spPr/>
      <dgm:t>
        <a:bodyPr/>
        <a:lstStyle/>
        <a:p>
          <a:endParaRPr lang="en-US"/>
        </a:p>
      </dgm:t>
    </dgm:pt>
    <dgm:pt modelId="{C94175E8-70DA-413E-8128-EBB1D7FBF606}" type="pres">
      <dgm:prSet presAssocID="{5757F5E1-1F45-4A55-9516-102AFA76E4C5}" presName="linear" presStyleCnt="0">
        <dgm:presLayoutVars>
          <dgm:animLvl val="lvl"/>
          <dgm:resizeHandles val="exact"/>
        </dgm:presLayoutVars>
      </dgm:prSet>
      <dgm:spPr/>
    </dgm:pt>
    <dgm:pt modelId="{23719BA4-960B-46A0-85E9-9521B8852B4C}" type="pres">
      <dgm:prSet presAssocID="{3BC77BB5-0743-488D-A640-333E1C78BEE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9B06C19-E3D5-4358-9161-E002B25D4B21}" type="pres">
      <dgm:prSet presAssocID="{1D77C5C6-995B-469F-BD9A-E8D99984A3C7}" presName="spacer" presStyleCnt="0"/>
      <dgm:spPr/>
    </dgm:pt>
    <dgm:pt modelId="{B657757B-DF4C-4ED3-8975-2DB80FAD3512}" type="pres">
      <dgm:prSet presAssocID="{7B0B375D-873E-46BB-B804-91C37F8ECE6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74D250E-C63A-4D79-9A0D-09BF8CCBB2F8}" type="presOf" srcId="{5757F5E1-1F45-4A55-9516-102AFA76E4C5}" destId="{C94175E8-70DA-413E-8128-EBB1D7FBF606}" srcOrd="0" destOrd="0" presId="urn:microsoft.com/office/officeart/2005/8/layout/vList2"/>
    <dgm:cxn modelId="{94C93411-3174-48DD-A6C5-A8F1AB6436D8}" type="presOf" srcId="{7B0B375D-873E-46BB-B804-91C37F8ECE6D}" destId="{B657757B-DF4C-4ED3-8975-2DB80FAD3512}" srcOrd="0" destOrd="0" presId="urn:microsoft.com/office/officeart/2005/8/layout/vList2"/>
    <dgm:cxn modelId="{AECFAB2E-F771-4BE7-B104-856306406D78}" srcId="{5757F5E1-1F45-4A55-9516-102AFA76E4C5}" destId="{7B0B375D-873E-46BB-B804-91C37F8ECE6D}" srcOrd="1" destOrd="0" parTransId="{F97A33B8-D512-42FC-9168-0D39CF7B3569}" sibTransId="{0F8AA66D-0D97-42A7-B703-1177E912A4C7}"/>
    <dgm:cxn modelId="{BD7F08C3-522B-48CF-B965-6C2B94F2D39D}" type="presOf" srcId="{3BC77BB5-0743-488D-A640-333E1C78BEE4}" destId="{23719BA4-960B-46A0-85E9-9521B8852B4C}" srcOrd="0" destOrd="0" presId="urn:microsoft.com/office/officeart/2005/8/layout/vList2"/>
    <dgm:cxn modelId="{DE19DFE5-E4B1-4C3B-B7E6-421F4F3066B5}" srcId="{5757F5E1-1F45-4A55-9516-102AFA76E4C5}" destId="{3BC77BB5-0743-488D-A640-333E1C78BEE4}" srcOrd="0" destOrd="0" parTransId="{66DA44FB-E4C4-46F8-B655-1823545CB2BF}" sibTransId="{1D77C5C6-995B-469F-BD9A-E8D99984A3C7}"/>
    <dgm:cxn modelId="{4EB2E30A-28BF-4EDC-9372-1087664812FF}" type="presParOf" srcId="{C94175E8-70DA-413E-8128-EBB1D7FBF606}" destId="{23719BA4-960B-46A0-85E9-9521B8852B4C}" srcOrd="0" destOrd="0" presId="urn:microsoft.com/office/officeart/2005/8/layout/vList2"/>
    <dgm:cxn modelId="{392BA4EB-3BC6-466F-AA08-C6837E85ABCA}" type="presParOf" srcId="{C94175E8-70DA-413E-8128-EBB1D7FBF606}" destId="{D9B06C19-E3D5-4358-9161-E002B25D4B21}" srcOrd="1" destOrd="0" presId="urn:microsoft.com/office/officeart/2005/8/layout/vList2"/>
    <dgm:cxn modelId="{CECC646D-6DE8-4EB9-8286-979D39BECEF9}" type="presParOf" srcId="{C94175E8-70DA-413E-8128-EBB1D7FBF606}" destId="{B657757B-DF4C-4ED3-8975-2DB80FAD351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E0F1D8-3325-483B-B3EA-F3C661D575D4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3B855D8-8BF0-4D96-BFB9-1339E793AD0F}">
      <dgm:prSet/>
      <dgm:spPr/>
      <dgm:t>
        <a:bodyPr/>
        <a:lstStyle/>
        <a:p>
          <a:r>
            <a:rPr lang="cs-CZ"/>
            <a:t>Abychom zachránili život postiženému</a:t>
          </a:r>
          <a:endParaRPr lang="en-US"/>
        </a:p>
      </dgm:t>
    </dgm:pt>
    <dgm:pt modelId="{7DD90C4A-7CD7-4A55-A78A-F9BA9022E30A}" type="parTrans" cxnId="{16251013-EBE0-4012-8CF5-D51CF595EFFC}">
      <dgm:prSet/>
      <dgm:spPr/>
      <dgm:t>
        <a:bodyPr/>
        <a:lstStyle/>
        <a:p>
          <a:endParaRPr lang="en-US"/>
        </a:p>
      </dgm:t>
    </dgm:pt>
    <dgm:pt modelId="{81EEB989-1AE0-4317-BE5C-E2B8ABD89B3D}" type="sibTrans" cxnId="{16251013-EBE0-4012-8CF5-D51CF595EFFC}">
      <dgm:prSet/>
      <dgm:spPr/>
      <dgm:t>
        <a:bodyPr/>
        <a:lstStyle/>
        <a:p>
          <a:endParaRPr lang="en-US"/>
        </a:p>
      </dgm:t>
    </dgm:pt>
    <dgm:pt modelId="{F1F5875D-C712-49E6-8061-6816D97F87FA}">
      <dgm:prSet/>
      <dgm:spPr/>
      <dgm:t>
        <a:bodyPr/>
        <a:lstStyle/>
        <a:p>
          <a:r>
            <a:rPr lang="cs-CZ"/>
            <a:t>Aby se zabránilo zhoršování jeho stavu</a:t>
          </a:r>
          <a:endParaRPr lang="en-US"/>
        </a:p>
      </dgm:t>
    </dgm:pt>
    <dgm:pt modelId="{64C47289-59A2-42DD-94B0-C28E59CE5F2C}" type="parTrans" cxnId="{71F0B668-9EC0-476C-BA8C-3548211CD389}">
      <dgm:prSet/>
      <dgm:spPr/>
      <dgm:t>
        <a:bodyPr/>
        <a:lstStyle/>
        <a:p>
          <a:endParaRPr lang="en-US"/>
        </a:p>
      </dgm:t>
    </dgm:pt>
    <dgm:pt modelId="{AD13CC65-4CAB-45BB-BF8E-56EEB85DA59E}" type="sibTrans" cxnId="{71F0B668-9EC0-476C-BA8C-3548211CD389}">
      <dgm:prSet/>
      <dgm:spPr/>
      <dgm:t>
        <a:bodyPr/>
        <a:lstStyle/>
        <a:p>
          <a:endParaRPr lang="en-US"/>
        </a:p>
      </dgm:t>
    </dgm:pt>
    <dgm:pt modelId="{DF5B79DB-698A-47D7-97A4-D1A3F0751C54}">
      <dgm:prSet/>
      <dgm:spPr/>
      <dgm:t>
        <a:bodyPr/>
        <a:lstStyle/>
        <a:p>
          <a:r>
            <a:rPr lang="cs-CZ"/>
            <a:t>Aby se pokud možno zabránilo vzniku komplikací</a:t>
          </a:r>
          <a:endParaRPr lang="en-US"/>
        </a:p>
      </dgm:t>
    </dgm:pt>
    <dgm:pt modelId="{15D003BE-EDA7-496A-8549-36234D17D7AE}" type="parTrans" cxnId="{7391FEA9-2388-4B16-B731-6DE31A0C9007}">
      <dgm:prSet/>
      <dgm:spPr/>
      <dgm:t>
        <a:bodyPr/>
        <a:lstStyle/>
        <a:p>
          <a:endParaRPr lang="en-US"/>
        </a:p>
      </dgm:t>
    </dgm:pt>
    <dgm:pt modelId="{F9E07452-DB55-46F4-81B8-DEDB44AB3CEC}" type="sibTrans" cxnId="{7391FEA9-2388-4B16-B731-6DE31A0C9007}">
      <dgm:prSet/>
      <dgm:spPr/>
      <dgm:t>
        <a:bodyPr/>
        <a:lstStyle/>
        <a:p>
          <a:endParaRPr lang="en-US"/>
        </a:p>
      </dgm:t>
    </dgm:pt>
    <dgm:pt modelId="{C0E4D544-6814-423F-83E2-F1843BAD907A}">
      <dgm:prSet/>
      <dgm:spPr/>
      <dgm:t>
        <a:bodyPr/>
        <a:lstStyle/>
        <a:p>
          <a:r>
            <a:rPr lang="cs-CZ"/>
            <a:t>Aby se urychlila rekonvalescence</a:t>
          </a:r>
          <a:endParaRPr lang="en-US"/>
        </a:p>
      </dgm:t>
    </dgm:pt>
    <dgm:pt modelId="{46A75500-35BF-4C81-92CA-7B250540235F}" type="parTrans" cxnId="{B86E31B9-2C5A-45E3-AC14-475D5130DDF7}">
      <dgm:prSet/>
      <dgm:spPr/>
      <dgm:t>
        <a:bodyPr/>
        <a:lstStyle/>
        <a:p>
          <a:endParaRPr lang="en-US"/>
        </a:p>
      </dgm:t>
    </dgm:pt>
    <dgm:pt modelId="{47B8B897-CB0A-4527-8978-90EA04B1625C}" type="sibTrans" cxnId="{B86E31B9-2C5A-45E3-AC14-475D5130DDF7}">
      <dgm:prSet/>
      <dgm:spPr/>
      <dgm:t>
        <a:bodyPr/>
        <a:lstStyle/>
        <a:p>
          <a:endParaRPr lang="en-US"/>
        </a:p>
      </dgm:t>
    </dgm:pt>
    <dgm:pt modelId="{085EB375-1D6C-43C7-8D33-538102D3FFEE}" type="pres">
      <dgm:prSet presAssocID="{12E0F1D8-3325-483B-B3EA-F3C661D575D4}" presName="linear" presStyleCnt="0">
        <dgm:presLayoutVars>
          <dgm:animLvl val="lvl"/>
          <dgm:resizeHandles val="exact"/>
        </dgm:presLayoutVars>
      </dgm:prSet>
      <dgm:spPr/>
    </dgm:pt>
    <dgm:pt modelId="{D3AAAD30-0300-4530-8FEB-ABE687139475}" type="pres">
      <dgm:prSet presAssocID="{13B855D8-8BF0-4D96-BFB9-1339E793AD0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F24560B-A9C9-4C1D-B942-B1767C07987B}" type="pres">
      <dgm:prSet presAssocID="{81EEB989-1AE0-4317-BE5C-E2B8ABD89B3D}" presName="spacer" presStyleCnt="0"/>
      <dgm:spPr/>
    </dgm:pt>
    <dgm:pt modelId="{1FE39C9F-2C34-43BE-9AC8-5FB83A37D2C5}" type="pres">
      <dgm:prSet presAssocID="{F1F5875D-C712-49E6-8061-6816D97F87F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2B20F08-DF53-4BB7-AF75-F35CAF8DFBAA}" type="pres">
      <dgm:prSet presAssocID="{AD13CC65-4CAB-45BB-BF8E-56EEB85DA59E}" presName="spacer" presStyleCnt="0"/>
      <dgm:spPr/>
    </dgm:pt>
    <dgm:pt modelId="{99AFBA97-1D11-4143-AD5D-58AD7D308640}" type="pres">
      <dgm:prSet presAssocID="{DF5B79DB-698A-47D7-97A4-D1A3F0751C5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DAEFD3A-7F80-45BA-A0DD-830BD7BA6FD6}" type="pres">
      <dgm:prSet presAssocID="{F9E07452-DB55-46F4-81B8-DEDB44AB3CEC}" presName="spacer" presStyleCnt="0"/>
      <dgm:spPr/>
    </dgm:pt>
    <dgm:pt modelId="{273C2D6B-4ABC-4FC3-A22D-23B518D256ED}" type="pres">
      <dgm:prSet presAssocID="{C0E4D544-6814-423F-83E2-F1843BAD907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6251013-EBE0-4012-8CF5-D51CF595EFFC}" srcId="{12E0F1D8-3325-483B-B3EA-F3C661D575D4}" destId="{13B855D8-8BF0-4D96-BFB9-1339E793AD0F}" srcOrd="0" destOrd="0" parTransId="{7DD90C4A-7CD7-4A55-A78A-F9BA9022E30A}" sibTransId="{81EEB989-1AE0-4317-BE5C-E2B8ABD89B3D}"/>
    <dgm:cxn modelId="{56B57B21-5111-495F-9C62-5AC138C25B71}" type="presOf" srcId="{12E0F1D8-3325-483B-B3EA-F3C661D575D4}" destId="{085EB375-1D6C-43C7-8D33-538102D3FFEE}" srcOrd="0" destOrd="0" presId="urn:microsoft.com/office/officeart/2005/8/layout/vList2"/>
    <dgm:cxn modelId="{5EB7A663-27F6-4565-B265-1E04E9FDF29E}" type="presOf" srcId="{C0E4D544-6814-423F-83E2-F1843BAD907A}" destId="{273C2D6B-4ABC-4FC3-A22D-23B518D256ED}" srcOrd="0" destOrd="0" presId="urn:microsoft.com/office/officeart/2005/8/layout/vList2"/>
    <dgm:cxn modelId="{71F0B668-9EC0-476C-BA8C-3548211CD389}" srcId="{12E0F1D8-3325-483B-B3EA-F3C661D575D4}" destId="{F1F5875D-C712-49E6-8061-6816D97F87FA}" srcOrd="1" destOrd="0" parTransId="{64C47289-59A2-42DD-94B0-C28E59CE5F2C}" sibTransId="{AD13CC65-4CAB-45BB-BF8E-56EEB85DA59E}"/>
    <dgm:cxn modelId="{EA88C76C-2CA3-4503-B366-8635B744AF41}" type="presOf" srcId="{F1F5875D-C712-49E6-8061-6816D97F87FA}" destId="{1FE39C9F-2C34-43BE-9AC8-5FB83A37D2C5}" srcOrd="0" destOrd="0" presId="urn:microsoft.com/office/officeart/2005/8/layout/vList2"/>
    <dgm:cxn modelId="{BF536958-ACF9-4AC5-8893-4B8217F7E328}" type="presOf" srcId="{13B855D8-8BF0-4D96-BFB9-1339E793AD0F}" destId="{D3AAAD30-0300-4530-8FEB-ABE687139475}" srcOrd="0" destOrd="0" presId="urn:microsoft.com/office/officeart/2005/8/layout/vList2"/>
    <dgm:cxn modelId="{7391FEA9-2388-4B16-B731-6DE31A0C9007}" srcId="{12E0F1D8-3325-483B-B3EA-F3C661D575D4}" destId="{DF5B79DB-698A-47D7-97A4-D1A3F0751C54}" srcOrd="2" destOrd="0" parTransId="{15D003BE-EDA7-496A-8549-36234D17D7AE}" sibTransId="{F9E07452-DB55-46F4-81B8-DEDB44AB3CEC}"/>
    <dgm:cxn modelId="{B86E31B9-2C5A-45E3-AC14-475D5130DDF7}" srcId="{12E0F1D8-3325-483B-B3EA-F3C661D575D4}" destId="{C0E4D544-6814-423F-83E2-F1843BAD907A}" srcOrd="3" destOrd="0" parTransId="{46A75500-35BF-4C81-92CA-7B250540235F}" sibTransId="{47B8B897-CB0A-4527-8978-90EA04B1625C}"/>
    <dgm:cxn modelId="{2ADF83E7-F855-41E3-AD19-AE17E2467980}" type="presOf" srcId="{DF5B79DB-698A-47D7-97A4-D1A3F0751C54}" destId="{99AFBA97-1D11-4143-AD5D-58AD7D308640}" srcOrd="0" destOrd="0" presId="urn:microsoft.com/office/officeart/2005/8/layout/vList2"/>
    <dgm:cxn modelId="{CED091B5-C740-4F04-9E33-3E5D1C09B17D}" type="presParOf" srcId="{085EB375-1D6C-43C7-8D33-538102D3FFEE}" destId="{D3AAAD30-0300-4530-8FEB-ABE687139475}" srcOrd="0" destOrd="0" presId="urn:microsoft.com/office/officeart/2005/8/layout/vList2"/>
    <dgm:cxn modelId="{379DC54E-7A47-410C-A091-F6CF95A1117B}" type="presParOf" srcId="{085EB375-1D6C-43C7-8D33-538102D3FFEE}" destId="{0F24560B-A9C9-4C1D-B942-B1767C07987B}" srcOrd="1" destOrd="0" presId="urn:microsoft.com/office/officeart/2005/8/layout/vList2"/>
    <dgm:cxn modelId="{ED2B7417-7BF5-422A-B9D4-D6C91CB042BF}" type="presParOf" srcId="{085EB375-1D6C-43C7-8D33-538102D3FFEE}" destId="{1FE39C9F-2C34-43BE-9AC8-5FB83A37D2C5}" srcOrd="2" destOrd="0" presId="urn:microsoft.com/office/officeart/2005/8/layout/vList2"/>
    <dgm:cxn modelId="{B6B9D37B-F7C1-4C96-9D30-419A07042338}" type="presParOf" srcId="{085EB375-1D6C-43C7-8D33-538102D3FFEE}" destId="{C2B20F08-DF53-4BB7-AF75-F35CAF8DFBAA}" srcOrd="3" destOrd="0" presId="urn:microsoft.com/office/officeart/2005/8/layout/vList2"/>
    <dgm:cxn modelId="{06D9C399-B8C3-42AC-B6BB-1993FD7C5491}" type="presParOf" srcId="{085EB375-1D6C-43C7-8D33-538102D3FFEE}" destId="{99AFBA97-1D11-4143-AD5D-58AD7D308640}" srcOrd="4" destOrd="0" presId="urn:microsoft.com/office/officeart/2005/8/layout/vList2"/>
    <dgm:cxn modelId="{B8685057-8F0D-4627-BB9D-CE475E159777}" type="presParOf" srcId="{085EB375-1D6C-43C7-8D33-538102D3FFEE}" destId="{ADAEFD3A-7F80-45BA-A0DD-830BD7BA6FD6}" srcOrd="5" destOrd="0" presId="urn:microsoft.com/office/officeart/2005/8/layout/vList2"/>
    <dgm:cxn modelId="{07E52891-B1EE-43CF-9A7E-06A9D9FEE790}" type="presParOf" srcId="{085EB375-1D6C-43C7-8D33-538102D3FFEE}" destId="{273C2D6B-4ABC-4FC3-A22D-23B518D256E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E9290D-0DEB-4C1C-BF9B-6F97DBB0EA6B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A6EEF7-BEF3-4A95-A7CC-F368A31EC5A5}">
      <dgm:prSet/>
      <dgm:spPr/>
      <dgm:t>
        <a:bodyPr/>
        <a:lstStyle/>
        <a:p>
          <a:r>
            <a:rPr lang="cs-CZ" b="1" dirty="0"/>
            <a:t>Povinnost – ze zákona, hrozí sankce za neposkytnutí první pomoci</a:t>
          </a:r>
          <a:endParaRPr lang="en-US" b="1" dirty="0"/>
        </a:p>
      </dgm:t>
    </dgm:pt>
    <dgm:pt modelId="{329AAFB5-D048-4895-BD96-6EA689BDBA1E}" type="parTrans" cxnId="{B577D9BA-D8D1-4EE1-9260-AE337DDCA0C3}">
      <dgm:prSet/>
      <dgm:spPr/>
      <dgm:t>
        <a:bodyPr/>
        <a:lstStyle/>
        <a:p>
          <a:endParaRPr lang="en-US"/>
        </a:p>
      </dgm:t>
    </dgm:pt>
    <dgm:pt modelId="{04A48A0F-73E4-4846-B551-EA52FEE4E405}" type="sibTrans" cxnId="{B577D9BA-D8D1-4EE1-9260-AE337DDCA0C3}">
      <dgm:prSet/>
      <dgm:spPr/>
      <dgm:t>
        <a:bodyPr/>
        <a:lstStyle/>
        <a:p>
          <a:endParaRPr lang="en-US"/>
        </a:p>
      </dgm:t>
    </dgm:pt>
    <dgm:pt modelId="{5765A30C-E292-4E66-A6C3-D263BA3E158C}">
      <dgm:prSet/>
      <dgm:spPr/>
      <dgm:t>
        <a:bodyPr/>
        <a:lstStyle/>
        <a:p>
          <a:r>
            <a:rPr lang="cs-CZ" b="1" dirty="0"/>
            <a:t>Povinnost pro řidiče</a:t>
          </a:r>
          <a:endParaRPr lang="en-US" b="1" dirty="0"/>
        </a:p>
      </dgm:t>
    </dgm:pt>
    <dgm:pt modelId="{32AD6ED6-D150-45C9-B723-0BCE3AAD358D}" type="parTrans" cxnId="{463B7015-9642-44DA-9A4B-940DFC749452}">
      <dgm:prSet/>
      <dgm:spPr/>
      <dgm:t>
        <a:bodyPr/>
        <a:lstStyle/>
        <a:p>
          <a:endParaRPr lang="en-US"/>
        </a:p>
      </dgm:t>
    </dgm:pt>
    <dgm:pt modelId="{229F5034-F93B-4B1E-9543-82E6219EAA79}" type="sibTrans" cxnId="{463B7015-9642-44DA-9A4B-940DFC749452}">
      <dgm:prSet/>
      <dgm:spPr/>
      <dgm:t>
        <a:bodyPr/>
        <a:lstStyle/>
        <a:p>
          <a:endParaRPr lang="en-US"/>
        </a:p>
      </dgm:t>
    </dgm:pt>
    <dgm:pt modelId="{B798EC63-EDCC-4B5F-A76E-B9E6FB8C1CD6}">
      <dgm:prSet/>
      <dgm:spPr/>
      <dgm:t>
        <a:bodyPr/>
        <a:lstStyle/>
        <a:p>
          <a:r>
            <a:rPr lang="cs-CZ" dirty="0"/>
            <a:t>Co znamená poskytnutí první pomoci?</a:t>
          </a:r>
          <a:endParaRPr lang="en-US" dirty="0"/>
        </a:p>
      </dgm:t>
    </dgm:pt>
    <dgm:pt modelId="{542F8FA6-CE26-483A-8B6B-3DD94A8E8F37}" type="parTrans" cxnId="{EEADA89D-88F6-4A3F-A20D-CB69D757B0B9}">
      <dgm:prSet/>
      <dgm:spPr/>
      <dgm:t>
        <a:bodyPr/>
        <a:lstStyle/>
        <a:p>
          <a:endParaRPr lang="en-US"/>
        </a:p>
      </dgm:t>
    </dgm:pt>
    <dgm:pt modelId="{D479CAB0-A321-4B00-A101-97D66A6972E4}" type="sibTrans" cxnId="{EEADA89D-88F6-4A3F-A20D-CB69D757B0B9}">
      <dgm:prSet/>
      <dgm:spPr/>
      <dgm:t>
        <a:bodyPr/>
        <a:lstStyle/>
        <a:p>
          <a:endParaRPr lang="en-US"/>
        </a:p>
      </dgm:t>
    </dgm:pt>
    <dgm:pt modelId="{232E68F7-A8E0-4AC9-AC16-F3607CE89C56}">
      <dgm:prSet/>
      <dgm:spPr/>
      <dgm:t>
        <a:bodyPr/>
        <a:lstStyle/>
        <a:p>
          <a:r>
            <a:rPr lang="cs-CZ" dirty="0"/>
            <a:t>Poskytnutí první pomoci ve škole</a:t>
          </a:r>
          <a:endParaRPr lang="en-US" dirty="0"/>
        </a:p>
      </dgm:t>
    </dgm:pt>
    <dgm:pt modelId="{D18A13CB-21CD-4D0B-807B-D5E7E11AE034}" type="parTrans" cxnId="{28063BC1-7532-4AB1-8B40-9A3646259283}">
      <dgm:prSet/>
      <dgm:spPr/>
      <dgm:t>
        <a:bodyPr/>
        <a:lstStyle/>
        <a:p>
          <a:endParaRPr lang="en-US"/>
        </a:p>
      </dgm:t>
    </dgm:pt>
    <dgm:pt modelId="{D24C98B9-255D-4945-B06C-0783B3B75A8D}" type="sibTrans" cxnId="{28063BC1-7532-4AB1-8B40-9A3646259283}">
      <dgm:prSet/>
      <dgm:spPr/>
      <dgm:t>
        <a:bodyPr/>
        <a:lstStyle/>
        <a:p>
          <a:endParaRPr lang="en-US"/>
        </a:p>
      </dgm:t>
    </dgm:pt>
    <dgm:pt modelId="{1C07407A-46D9-4E60-82DF-FB12A19436B0}">
      <dgm:prSet/>
      <dgm:spPr/>
      <dgm:t>
        <a:bodyPr/>
        <a:lstStyle/>
        <a:p>
          <a:r>
            <a:rPr lang="cs-CZ" dirty="0"/>
            <a:t>Ale – váš život je prioritní</a:t>
          </a:r>
          <a:endParaRPr lang="en-US" dirty="0"/>
        </a:p>
      </dgm:t>
    </dgm:pt>
    <dgm:pt modelId="{57836E87-A877-4F27-9901-C2CFF97FCBFD}" type="parTrans" cxnId="{39F423A3-B2C5-433A-8A0A-FDFF288611F1}">
      <dgm:prSet/>
      <dgm:spPr/>
      <dgm:t>
        <a:bodyPr/>
        <a:lstStyle/>
        <a:p>
          <a:endParaRPr lang="en-US"/>
        </a:p>
      </dgm:t>
    </dgm:pt>
    <dgm:pt modelId="{FF661C44-2F53-4363-83D6-3738113D2EA1}" type="sibTrans" cxnId="{39F423A3-B2C5-433A-8A0A-FDFF288611F1}">
      <dgm:prSet/>
      <dgm:spPr/>
      <dgm:t>
        <a:bodyPr/>
        <a:lstStyle/>
        <a:p>
          <a:endParaRPr lang="en-US"/>
        </a:p>
      </dgm:t>
    </dgm:pt>
    <dgm:pt modelId="{80F7C2E2-EC74-4E5D-B31E-41462228CEA2}" type="pres">
      <dgm:prSet presAssocID="{18E9290D-0DEB-4C1C-BF9B-6F97DBB0EA6B}" presName="vert0" presStyleCnt="0">
        <dgm:presLayoutVars>
          <dgm:dir/>
          <dgm:animOne val="branch"/>
          <dgm:animLvl val="lvl"/>
        </dgm:presLayoutVars>
      </dgm:prSet>
      <dgm:spPr/>
    </dgm:pt>
    <dgm:pt modelId="{FF1232EE-5856-44A6-8D77-DFDCC00D4AEB}" type="pres">
      <dgm:prSet presAssocID="{A7A6EEF7-BEF3-4A95-A7CC-F368A31EC5A5}" presName="thickLine" presStyleLbl="alignNode1" presStyleIdx="0" presStyleCnt="5"/>
      <dgm:spPr/>
    </dgm:pt>
    <dgm:pt modelId="{150DB237-17C5-4B7B-BB2B-5AE779A843ED}" type="pres">
      <dgm:prSet presAssocID="{A7A6EEF7-BEF3-4A95-A7CC-F368A31EC5A5}" presName="horz1" presStyleCnt="0"/>
      <dgm:spPr/>
    </dgm:pt>
    <dgm:pt modelId="{1EB47E38-8483-46E2-8B94-1E61FB68DA9E}" type="pres">
      <dgm:prSet presAssocID="{A7A6EEF7-BEF3-4A95-A7CC-F368A31EC5A5}" presName="tx1" presStyleLbl="revTx" presStyleIdx="0" presStyleCnt="5"/>
      <dgm:spPr/>
    </dgm:pt>
    <dgm:pt modelId="{9B77C36D-B92A-4086-B4D7-F2C364EC7B6E}" type="pres">
      <dgm:prSet presAssocID="{A7A6EEF7-BEF3-4A95-A7CC-F368A31EC5A5}" presName="vert1" presStyleCnt="0"/>
      <dgm:spPr/>
    </dgm:pt>
    <dgm:pt modelId="{D20CD2D3-BBEF-465C-B4C5-2F507FD93B12}" type="pres">
      <dgm:prSet presAssocID="{5765A30C-E292-4E66-A6C3-D263BA3E158C}" presName="thickLine" presStyleLbl="alignNode1" presStyleIdx="1" presStyleCnt="5"/>
      <dgm:spPr/>
    </dgm:pt>
    <dgm:pt modelId="{8127AAA1-8128-447B-BD15-B3B09AFB25EE}" type="pres">
      <dgm:prSet presAssocID="{5765A30C-E292-4E66-A6C3-D263BA3E158C}" presName="horz1" presStyleCnt="0"/>
      <dgm:spPr/>
    </dgm:pt>
    <dgm:pt modelId="{FDA84F7D-7AAF-4637-8CEB-F65A27FB9C0B}" type="pres">
      <dgm:prSet presAssocID="{5765A30C-E292-4E66-A6C3-D263BA3E158C}" presName="tx1" presStyleLbl="revTx" presStyleIdx="1" presStyleCnt="5"/>
      <dgm:spPr/>
    </dgm:pt>
    <dgm:pt modelId="{863040C7-5480-483C-AA40-B7305FB0260F}" type="pres">
      <dgm:prSet presAssocID="{5765A30C-E292-4E66-A6C3-D263BA3E158C}" presName="vert1" presStyleCnt="0"/>
      <dgm:spPr/>
    </dgm:pt>
    <dgm:pt modelId="{BC1BBADD-AEE9-4B90-AC35-936D2C9F0641}" type="pres">
      <dgm:prSet presAssocID="{B798EC63-EDCC-4B5F-A76E-B9E6FB8C1CD6}" presName="thickLine" presStyleLbl="alignNode1" presStyleIdx="2" presStyleCnt="5"/>
      <dgm:spPr/>
    </dgm:pt>
    <dgm:pt modelId="{26D6E2CE-11AB-48E4-AB08-6E85E5BD3FA7}" type="pres">
      <dgm:prSet presAssocID="{B798EC63-EDCC-4B5F-A76E-B9E6FB8C1CD6}" presName="horz1" presStyleCnt="0"/>
      <dgm:spPr/>
    </dgm:pt>
    <dgm:pt modelId="{69E91E78-346C-4536-BFE1-A967F9F4E48B}" type="pres">
      <dgm:prSet presAssocID="{B798EC63-EDCC-4B5F-A76E-B9E6FB8C1CD6}" presName="tx1" presStyleLbl="revTx" presStyleIdx="2" presStyleCnt="5"/>
      <dgm:spPr/>
    </dgm:pt>
    <dgm:pt modelId="{F787185F-7548-446C-A458-E7573022A932}" type="pres">
      <dgm:prSet presAssocID="{B798EC63-EDCC-4B5F-A76E-B9E6FB8C1CD6}" presName="vert1" presStyleCnt="0"/>
      <dgm:spPr/>
    </dgm:pt>
    <dgm:pt modelId="{BC36327F-08D6-4CFF-BE1D-998276E4C4CF}" type="pres">
      <dgm:prSet presAssocID="{1C07407A-46D9-4E60-82DF-FB12A19436B0}" presName="thickLine" presStyleLbl="alignNode1" presStyleIdx="3" presStyleCnt="5"/>
      <dgm:spPr/>
    </dgm:pt>
    <dgm:pt modelId="{AA27E149-5816-40A0-B387-F5D4C71921EA}" type="pres">
      <dgm:prSet presAssocID="{1C07407A-46D9-4E60-82DF-FB12A19436B0}" presName="horz1" presStyleCnt="0"/>
      <dgm:spPr/>
    </dgm:pt>
    <dgm:pt modelId="{841CEE15-7C59-4EBB-81E0-58A80264F196}" type="pres">
      <dgm:prSet presAssocID="{1C07407A-46D9-4E60-82DF-FB12A19436B0}" presName="tx1" presStyleLbl="revTx" presStyleIdx="3" presStyleCnt="5"/>
      <dgm:spPr/>
    </dgm:pt>
    <dgm:pt modelId="{66E27B9F-4ECB-4CC3-B2C5-1EC8AF80836A}" type="pres">
      <dgm:prSet presAssocID="{1C07407A-46D9-4E60-82DF-FB12A19436B0}" presName="vert1" presStyleCnt="0"/>
      <dgm:spPr/>
    </dgm:pt>
    <dgm:pt modelId="{2FC95FBE-C37F-4C6E-AE53-B1B882A73FFA}" type="pres">
      <dgm:prSet presAssocID="{232E68F7-A8E0-4AC9-AC16-F3607CE89C56}" presName="thickLine" presStyleLbl="alignNode1" presStyleIdx="4" presStyleCnt="5"/>
      <dgm:spPr/>
    </dgm:pt>
    <dgm:pt modelId="{1EA88195-927D-40C0-8D02-09220F7DEBAD}" type="pres">
      <dgm:prSet presAssocID="{232E68F7-A8E0-4AC9-AC16-F3607CE89C56}" presName="horz1" presStyleCnt="0"/>
      <dgm:spPr/>
    </dgm:pt>
    <dgm:pt modelId="{A02533CF-8360-4DEA-9922-463A1CDC65B5}" type="pres">
      <dgm:prSet presAssocID="{232E68F7-A8E0-4AC9-AC16-F3607CE89C56}" presName="tx1" presStyleLbl="revTx" presStyleIdx="4" presStyleCnt="5"/>
      <dgm:spPr/>
    </dgm:pt>
    <dgm:pt modelId="{3335CEA5-9344-4BD0-A95E-E613AF5B3A58}" type="pres">
      <dgm:prSet presAssocID="{232E68F7-A8E0-4AC9-AC16-F3607CE89C56}" presName="vert1" presStyleCnt="0"/>
      <dgm:spPr/>
    </dgm:pt>
  </dgm:ptLst>
  <dgm:cxnLst>
    <dgm:cxn modelId="{463B7015-9642-44DA-9A4B-940DFC749452}" srcId="{18E9290D-0DEB-4C1C-BF9B-6F97DBB0EA6B}" destId="{5765A30C-E292-4E66-A6C3-D263BA3E158C}" srcOrd="1" destOrd="0" parTransId="{32AD6ED6-D150-45C9-B723-0BCE3AAD358D}" sibTransId="{229F5034-F93B-4B1E-9543-82E6219EAA79}"/>
    <dgm:cxn modelId="{92BECB55-0792-4098-A974-015390763A84}" type="presOf" srcId="{A7A6EEF7-BEF3-4A95-A7CC-F368A31EC5A5}" destId="{1EB47E38-8483-46E2-8B94-1E61FB68DA9E}" srcOrd="0" destOrd="0" presId="urn:microsoft.com/office/officeart/2008/layout/LinedList"/>
    <dgm:cxn modelId="{93D6E086-25A7-4FD7-9DF3-850C23762E25}" type="presOf" srcId="{18E9290D-0DEB-4C1C-BF9B-6F97DBB0EA6B}" destId="{80F7C2E2-EC74-4E5D-B31E-41462228CEA2}" srcOrd="0" destOrd="0" presId="urn:microsoft.com/office/officeart/2008/layout/LinedList"/>
    <dgm:cxn modelId="{3106E586-F8F8-4022-B8A8-F4D7930B21BD}" type="presOf" srcId="{5765A30C-E292-4E66-A6C3-D263BA3E158C}" destId="{FDA84F7D-7AAF-4637-8CEB-F65A27FB9C0B}" srcOrd="0" destOrd="0" presId="urn:microsoft.com/office/officeart/2008/layout/LinedList"/>
    <dgm:cxn modelId="{EEADA89D-88F6-4A3F-A20D-CB69D757B0B9}" srcId="{18E9290D-0DEB-4C1C-BF9B-6F97DBB0EA6B}" destId="{B798EC63-EDCC-4B5F-A76E-B9E6FB8C1CD6}" srcOrd="2" destOrd="0" parTransId="{542F8FA6-CE26-483A-8B6B-3DD94A8E8F37}" sibTransId="{D479CAB0-A321-4B00-A101-97D66A6972E4}"/>
    <dgm:cxn modelId="{39F423A3-B2C5-433A-8A0A-FDFF288611F1}" srcId="{18E9290D-0DEB-4C1C-BF9B-6F97DBB0EA6B}" destId="{1C07407A-46D9-4E60-82DF-FB12A19436B0}" srcOrd="3" destOrd="0" parTransId="{57836E87-A877-4F27-9901-C2CFF97FCBFD}" sibTransId="{FF661C44-2F53-4363-83D6-3738113D2EA1}"/>
    <dgm:cxn modelId="{B577D9BA-D8D1-4EE1-9260-AE337DDCA0C3}" srcId="{18E9290D-0DEB-4C1C-BF9B-6F97DBB0EA6B}" destId="{A7A6EEF7-BEF3-4A95-A7CC-F368A31EC5A5}" srcOrd="0" destOrd="0" parTransId="{329AAFB5-D048-4895-BD96-6EA689BDBA1E}" sibTransId="{04A48A0F-73E4-4846-B551-EA52FEE4E405}"/>
    <dgm:cxn modelId="{28063BC1-7532-4AB1-8B40-9A3646259283}" srcId="{18E9290D-0DEB-4C1C-BF9B-6F97DBB0EA6B}" destId="{232E68F7-A8E0-4AC9-AC16-F3607CE89C56}" srcOrd="4" destOrd="0" parTransId="{D18A13CB-21CD-4D0B-807B-D5E7E11AE034}" sibTransId="{D24C98B9-255D-4945-B06C-0783B3B75A8D}"/>
    <dgm:cxn modelId="{BBA5BDD6-C542-437F-9A4C-B3AAAD946906}" type="presOf" srcId="{232E68F7-A8E0-4AC9-AC16-F3607CE89C56}" destId="{A02533CF-8360-4DEA-9922-463A1CDC65B5}" srcOrd="0" destOrd="0" presId="urn:microsoft.com/office/officeart/2008/layout/LinedList"/>
    <dgm:cxn modelId="{566770DB-E8C2-4678-B5E6-68EF2319FEB6}" type="presOf" srcId="{B798EC63-EDCC-4B5F-A76E-B9E6FB8C1CD6}" destId="{69E91E78-346C-4536-BFE1-A967F9F4E48B}" srcOrd="0" destOrd="0" presId="urn:microsoft.com/office/officeart/2008/layout/LinedList"/>
    <dgm:cxn modelId="{F21E29EF-1451-4004-9DE7-91308ACCE0BB}" type="presOf" srcId="{1C07407A-46D9-4E60-82DF-FB12A19436B0}" destId="{841CEE15-7C59-4EBB-81E0-58A80264F196}" srcOrd="0" destOrd="0" presId="urn:microsoft.com/office/officeart/2008/layout/LinedList"/>
    <dgm:cxn modelId="{1336C072-78EA-4023-8844-CCD30DAB0F1A}" type="presParOf" srcId="{80F7C2E2-EC74-4E5D-B31E-41462228CEA2}" destId="{FF1232EE-5856-44A6-8D77-DFDCC00D4AEB}" srcOrd="0" destOrd="0" presId="urn:microsoft.com/office/officeart/2008/layout/LinedList"/>
    <dgm:cxn modelId="{4E6D6502-0B36-4410-848C-070087823B3B}" type="presParOf" srcId="{80F7C2E2-EC74-4E5D-B31E-41462228CEA2}" destId="{150DB237-17C5-4B7B-BB2B-5AE779A843ED}" srcOrd="1" destOrd="0" presId="urn:microsoft.com/office/officeart/2008/layout/LinedList"/>
    <dgm:cxn modelId="{BAFA512B-93F2-4ABD-9988-6B8417059C45}" type="presParOf" srcId="{150DB237-17C5-4B7B-BB2B-5AE779A843ED}" destId="{1EB47E38-8483-46E2-8B94-1E61FB68DA9E}" srcOrd="0" destOrd="0" presId="urn:microsoft.com/office/officeart/2008/layout/LinedList"/>
    <dgm:cxn modelId="{ECB1CBE8-0B05-42EA-B512-19883DD182C0}" type="presParOf" srcId="{150DB237-17C5-4B7B-BB2B-5AE779A843ED}" destId="{9B77C36D-B92A-4086-B4D7-F2C364EC7B6E}" srcOrd="1" destOrd="0" presId="urn:microsoft.com/office/officeart/2008/layout/LinedList"/>
    <dgm:cxn modelId="{1CDC167F-3F29-4BEF-830E-E5BC1CF13EA9}" type="presParOf" srcId="{80F7C2E2-EC74-4E5D-B31E-41462228CEA2}" destId="{D20CD2D3-BBEF-465C-B4C5-2F507FD93B12}" srcOrd="2" destOrd="0" presId="urn:microsoft.com/office/officeart/2008/layout/LinedList"/>
    <dgm:cxn modelId="{33E1E7BA-0E47-44E7-A97F-B5F9E7A33217}" type="presParOf" srcId="{80F7C2E2-EC74-4E5D-B31E-41462228CEA2}" destId="{8127AAA1-8128-447B-BD15-B3B09AFB25EE}" srcOrd="3" destOrd="0" presId="urn:microsoft.com/office/officeart/2008/layout/LinedList"/>
    <dgm:cxn modelId="{17F9E4CC-A635-4F65-9488-DAA31CACDB97}" type="presParOf" srcId="{8127AAA1-8128-447B-BD15-B3B09AFB25EE}" destId="{FDA84F7D-7AAF-4637-8CEB-F65A27FB9C0B}" srcOrd="0" destOrd="0" presId="urn:microsoft.com/office/officeart/2008/layout/LinedList"/>
    <dgm:cxn modelId="{CF82C3AE-612A-4B28-8470-EA759D890824}" type="presParOf" srcId="{8127AAA1-8128-447B-BD15-B3B09AFB25EE}" destId="{863040C7-5480-483C-AA40-B7305FB0260F}" srcOrd="1" destOrd="0" presId="urn:microsoft.com/office/officeart/2008/layout/LinedList"/>
    <dgm:cxn modelId="{627B44A9-11F1-4867-BB7E-784B54797508}" type="presParOf" srcId="{80F7C2E2-EC74-4E5D-B31E-41462228CEA2}" destId="{BC1BBADD-AEE9-4B90-AC35-936D2C9F0641}" srcOrd="4" destOrd="0" presId="urn:microsoft.com/office/officeart/2008/layout/LinedList"/>
    <dgm:cxn modelId="{E8435360-DA19-404F-B56A-EC64F94B1DFA}" type="presParOf" srcId="{80F7C2E2-EC74-4E5D-B31E-41462228CEA2}" destId="{26D6E2CE-11AB-48E4-AB08-6E85E5BD3FA7}" srcOrd="5" destOrd="0" presId="urn:microsoft.com/office/officeart/2008/layout/LinedList"/>
    <dgm:cxn modelId="{919C0D57-FECF-4461-AC09-77401B8C8651}" type="presParOf" srcId="{26D6E2CE-11AB-48E4-AB08-6E85E5BD3FA7}" destId="{69E91E78-346C-4536-BFE1-A967F9F4E48B}" srcOrd="0" destOrd="0" presId="urn:microsoft.com/office/officeart/2008/layout/LinedList"/>
    <dgm:cxn modelId="{DC645E62-B462-42BE-8A71-8E64F63ECE09}" type="presParOf" srcId="{26D6E2CE-11AB-48E4-AB08-6E85E5BD3FA7}" destId="{F787185F-7548-446C-A458-E7573022A932}" srcOrd="1" destOrd="0" presId="urn:microsoft.com/office/officeart/2008/layout/LinedList"/>
    <dgm:cxn modelId="{79CA2CB6-0BF7-4779-8767-DB016106441E}" type="presParOf" srcId="{80F7C2E2-EC74-4E5D-B31E-41462228CEA2}" destId="{BC36327F-08D6-4CFF-BE1D-998276E4C4CF}" srcOrd="6" destOrd="0" presId="urn:microsoft.com/office/officeart/2008/layout/LinedList"/>
    <dgm:cxn modelId="{944B9ACD-6E16-4C56-AD55-D1AB65638C32}" type="presParOf" srcId="{80F7C2E2-EC74-4E5D-B31E-41462228CEA2}" destId="{AA27E149-5816-40A0-B387-F5D4C71921EA}" srcOrd="7" destOrd="0" presId="urn:microsoft.com/office/officeart/2008/layout/LinedList"/>
    <dgm:cxn modelId="{5C3793F6-E220-458F-AD43-526E1842B7BA}" type="presParOf" srcId="{AA27E149-5816-40A0-B387-F5D4C71921EA}" destId="{841CEE15-7C59-4EBB-81E0-58A80264F196}" srcOrd="0" destOrd="0" presId="urn:microsoft.com/office/officeart/2008/layout/LinedList"/>
    <dgm:cxn modelId="{40AAF4D8-76C6-428B-8AD6-546520CE2D56}" type="presParOf" srcId="{AA27E149-5816-40A0-B387-F5D4C71921EA}" destId="{66E27B9F-4ECB-4CC3-B2C5-1EC8AF80836A}" srcOrd="1" destOrd="0" presId="urn:microsoft.com/office/officeart/2008/layout/LinedList"/>
    <dgm:cxn modelId="{1F2AB3DD-9292-4388-98CD-9301D64088F4}" type="presParOf" srcId="{80F7C2E2-EC74-4E5D-B31E-41462228CEA2}" destId="{2FC95FBE-C37F-4C6E-AE53-B1B882A73FFA}" srcOrd="8" destOrd="0" presId="urn:microsoft.com/office/officeart/2008/layout/LinedList"/>
    <dgm:cxn modelId="{CEAEF686-4F4E-483E-B3F0-73975D6C9F20}" type="presParOf" srcId="{80F7C2E2-EC74-4E5D-B31E-41462228CEA2}" destId="{1EA88195-927D-40C0-8D02-09220F7DEBAD}" srcOrd="9" destOrd="0" presId="urn:microsoft.com/office/officeart/2008/layout/LinedList"/>
    <dgm:cxn modelId="{398E66C5-FCF4-4086-B512-11B7512AC534}" type="presParOf" srcId="{1EA88195-927D-40C0-8D02-09220F7DEBAD}" destId="{A02533CF-8360-4DEA-9922-463A1CDC65B5}" srcOrd="0" destOrd="0" presId="urn:microsoft.com/office/officeart/2008/layout/LinedList"/>
    <dgm:cxn modelId="{0A42DA7F-4BE7-4D51-BF10-1F4A26EBC956}" type="presParOf" srcId="{1EA88195-927D-40C0-8D02-09220F7DEBAD}" destId="{3335CEA5-9344-4BD0-A95E-E613AF5B3A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2B2A52-54A4-40AA-877A-D43091E97C12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FDFCC1F-DF48-461B-BB62-9823685B8FA4}">
      <dgm:prSet/>
      <dgm:spPr/>
      <dgm:t>
        <a:bodyPr/>
        <a:lstStyle/>
        <a:p>
          <a:r>
            <a:rPr lang="cs-CZ"/>
            <a:t>Na to není jednotný postup</a:t>
          </a:r>
          <a:endParaRPr lang="en-US"/>
        </a:p>
      </dgm:t>
    </dgm:pt>
    <dgm:pt modelId="{EDBF2062-A9F3-497C-9E80-1A2F620B7E4C}" type="parTrans" cxnId="{BFD7C924-2B0A-428D-A6C6-E59D63E920EA}">
      <dgm:prSet/>
      <dgm:spPr/>
      <dgm:t>
        <a:bodyPr/>
        <a:lstStyle/>
        <a:p>
          <a:endParaRPr lang="en-US"/>
        </a:p>
      </dgm:t>
    </dgm:pt>
    <dgm:pt modelId="{F4DAFC14-60E8-4A06-8F14-965954A33C11}" type="sibTrans" cxnId="{BFD7C924-2B0A-428D-A6C6-E59D63E920EA}">
      <dgm:prSet/>
      <dgm:spPr/>
      <dgm:t>
        <a:bodyPr/>
        <a:lstStyle/>
        <a:p>
          <a:endParaRPr lang="en-US"/>
        </a:p>
      </dgm:t>
    </dgm:pt>
    <dgm:pt modelId="{6AA2E764-6FA5-4B62-9FD0-8D67B9662BC5}">
      <dgm:prSet/>
      <dgm:spPr/>
      <dgm:t>
        <a:bodyPr/>
        <a:lstStyle/>
        <a:p>
          <a:r>
            <a:rPr lang="cs-CZ"/>
            <a:t>Udělejte maximum</a:t>
          </a:r>
          <a:endParaRPr lang="en-US"/>
        </a:p>
      </dgm:t>
    </dgm:pt>
    <dgm:pt modelId="{48EC3563-6956-433A-9178-0DB604E18A84}" type="parTrans" cxnId="{A1CF9BEA-F710-45F4-905F-DFBA4C5FED35}">
      <dgm:prSet/>
      <dgm:spPr/>
      <dgm:t>
        <a:bodyPr/>
        <a:lstStyle/>
        <a:p>
          <a:endParaRPr lang="en-US"/>
        </a:p>
      </dgm:t>
    </dgm:pt>
    <dgm:pt modelId="{082B3629-D056-409E-B875-D778342F2970}" type="sibTrans" cxnId="{A1CF9BEA-F710-45F4-905F-DFBA4C5FED35}">
      <dgm:prSet/>
      <dgm:spPr/>
      <dgm:t>
        <a:bodyPr/>
        <a:lstStyle/>
        <a:p>
          <a:endParaRPr lang="en-US"/>
        </a:p>
      </dgm:t>
    </dgm:pt>
    <dgm:pt modelId="{3F041BDF-5B93-4483-A551-2BAA62490B0E}">
      <dgm:prSet/>
      <dgm:spPr/>
      <dgm:t>
        <a:bodyPr/>
        <a:lstStyle/>
        <a:p>
          <a:r>
            <a:rPr lang="cs-CZ"/>
            <a:t>Dbejte na svoje bezpečí</a:t>
          </a:r>
          <a:endParaRPr lang="en-US"/>
        </a:p>
      </dgm:t>
    </dgm:pt>
    <dgm:pt modelId="{E75FCA89-6C78-4AAF-A459-B51B14768EBE}" type="parTrans" cxnId="{393BCE18-EE82-432D-9D42-964586838072}">
      <dgm:prSet/>
      <dgm:spPr/>
      <dgm:t>
        <a:bodyPr/>
        <a:lstStyle/>
        <a:p>
          <a:endParaRPr lang="en-US"/>
        </a:p>
      </dgm:t>
    </dgm:pt>
    <dgm:pt modelId="{CEFBD1C6-1B50-4D08-9537-9ABD60F0FD0D}" type="sibTrans" cxnId="{393BCE18-EE82-432D-9D42-964586838072}">
      <dgm:prSet/>
      <dgm:spPr/>
      <dgm:t>
        <a:bodyPr/>
        <a:lstStyle/>
        <a:p>
          <a:endParaRPr lang="en-US"/>
        </a:p>
      </dgm:t>
    </dgm:pt>
    <dgm:pt modelId="{3C92FE31-3328-44BB-85DD-218282FECBBE}" type="pres">
      <dgm:prSet presAssocID="{492B2A52-54A4-40AA-877A-D43091E97C12}" presName="linear" presStyleCnt="0">
        <dgm:presLayoutVars>
          <dgm:dir/>
          <dgm:animLvl val="lvl"/>
          <dgm:resizeHandles val="exact"/>
        </dgm:presLayoutVars>
      </dgm:prSet>
      <dgm:spPr/>
    </dgm:pt>
    <dgm:pt modelId="{1D7744BA-E695-467B-A683-2D2A3721177C}" type="pres">
      <dgm:prSet presAssocID="{5FDFCC1F-DF48-461B-BB62-9823685B8FA4}" presName="parentLin" presStyleCnt="0"/>
      <dgm:spPr/>
    </dgm:pt>
    <dgm:pt modelId="{7D1D6C82-19C0-4C70-99BE-79B5A0FF834F}" type="pres">
      <dgm:prSet presAssocID="{5FDFCC1F-DF48-461B-BB62-9823685B8FA4}" presName="parentLeftMargin" presStyleLbl="node1" presStyleIdx="0" presStyleCnt="3"/>
      <dgm:spPr/>
    </dgm:pt>
    <dgm:pt modelId="{A9B5C762-C143-4262-8082-FE88EA4DA377}" type="pres">
      <dgm:prSet presAssocID="{5FDFCC1F-DF48-461B-BB62-9823685B8FA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5763625-B053-4F5B-9643-45A2FECA4784}" type="pres">
      <dgm:prSet presAssocID="{5FDFCC1F-DF48-461B-BB62-9823685B8FA4}" presName="negativeSpace" presStyleCnt="0"/>
      <dgm:spPr/>
    </dgm:pt>
    <dgm:pt modelId="{1BB16810-A73A-478B-BCC8-18E60D409282}" type="pres">
      <dgm:prSet presAssocID="{5FDFCC1F-DF48-461B-BB62-9823685B8FA4}" presName="childText" presStyleLbl="conFgAcc1" presStyleIdx="0" presStyleCnt="3">
        <dgm:presLayoutVars>
          <dgm:bulletEnabled val="1"/>
        </dgm:presLayoutVars>
      </dgm:prSet>
      <dgm:spPr/>
    </dgm:pt>
    <dgm:pt modelId="{F78A02D8-4985-4B11-AC8A-2EF1421AC97E}" type="pres">
      <dgm:prSet presAssocID="{F4DAFC14-60E8-4A06-8F14-965954A33C11}" presName="spaceBetweenRectangles" presStyleCnt="0"/>
      <dgm:spPr/>
    </dgm:pt>
    <dgm:pt modelId="{5AB9071F-2D5D-4ED7-8480-075FE3BEA453}" type="pres">
      <dgm:prSet presAssocID="{6AA2E764-6FA5-4B62-9FD0-8D67B9662BC5}" presName="parentLin" presStyleCnt="0"/>
      <dgm:spPr/>
    </dgm:pt>
    <dgm:pt modelId="{2542B72F-F20C-4BFE-9EB9-A0AC59AD04B3}" type="pres">
      <dgm:prSet presAssocID="{6AA2E764-6FA5-4B62-9FD0-8D67B9662BC5}" presName="parentLeftMargin" presStyleLbl="node1" presStyleIdx="0" presStyleCnt="3"/>
      <dgm:spPr/>
    </dgm:pt>
    <dgm:pt modelId="{388C7263-2524-4070-86EC-246A896CECB2}" type="pres">
      <dgm:prSet presAssocID="{6AA2E764-6FA5-4B62-9FD0-8D67B9662BC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444A76B-0CBB-43B1-B1D7-7A9E99857C93}" type="pres">
      <dgm:prSet presAssocID="{6AA2E764-6FA5-4B62-9FD0-8D67B9662BC5}" presName="negativeSpace" presStyleCnt="0"/>
      <dgm:spPr/>
    </dgm:pt>
    <dgm:pt modelId="{AD73BCB3-A1B9-4262-89E9-5125D7BD8D62}" type="pres">
      <dgm:prSet presAssocID="{6AA2E764-6FA5-4B62-9FD0-8D67B9662BC5}" presName="childText" presStyleLbl="conFgAcc1" presStyleIdx="1" presStyleCnt="3">
        <dgm:presLayoutVars>
          <dgm:bulletEnabled val="1"/>
        </dgm:presLayoutVars>
      </dgm:prSet>
      <dgm:spPr/>
    </dgm:pt>
    <dgm:pt modelId="{50D3B935-70AA-4A6D-A0F4-AE1139616FCE}" type="pres">
      <dgm:prSet presAssocID="{082B3629-D056-409E-B875-D778342F2970}" presName="spaceBetweenRectangles" presStyleCnt="0"/>
      <dgm:spPr/>
    </dgm:pt>
    <dgm:pt modelId="{E2BCABED-31F5-4943-9964-7D06892481C9}" type="pres">
      <dgm:prSet presAssocID="{3F041BDF-5B93-4483-A551-2BAA62490B0E}" presName="parentLin" presStyleCnt="0"/>
      <dgm:spPr/>
    </dgm:pt>
    <dgm:pt modelId="{7BB3E490-5DFB-44EF-99F3-72D057AEC875}" type="pres">
      <dgm:prSet presAssocID="{3F041BDF-5B93-4483-A551-2BAA62490B0E}" presName="parentLeftMargin" presStyleLbl="node1" presStyleIdx="1" presStyleCnt="3"/>
      <dgm:spPr/>
    </dgm:pt>
    <dgm:pt modelId="{3CB60B68-22F6-4690-9E62-41AD7380545C}" type="pres">
      <dgm:prSet presAssocID="{3F041BDF-5B93-4483-A551-2BAA62490B0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86BF166-3268-489A-B2F0-8C8E2190EFA8}" type="pres">
      <dgm:prSet presAssocID="{3F041BDF-5B93-4483-A551-2BAA62490B0E}" presName="negativeSpace" presStyleCnt="0"/>
      <dgm:spPr/>
    </dgm:pt>
    <dgm:pt modelId="{DC176957-5654-49EE-8B57-83B57853844A}" type="pres">
      <dgm:prSet presAssocID="{3F041BDF-5B93-4483-A551-2BAA62490B0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745C10D-1ABA-4ADE-8620-D8B637ADD726}" type="presOf" srcId="{5FDFCC1F-DF48-461B-BB62-9823685B8FA4}" destId="{A9B5C762-C143-4262-8082-FE88EA4DA377}" srcOrd="1" destOrd="0" presId="urn:microsoft.com/office/officeart/2005/8/layout/list1"/>
    <dgm:cxn modelId="{393BCE18-EE82-432D-9D42-964586838072}" srcId="{492B2A52-54A4-40AA-877A-D43091E97C12}" destId="{3F041BDF-5B93-4483-A551-2BAA62490B0E}" srcOrd="2" destOrd="0" parTransId="{E75FCA89-6C78-4AAF-A459-B51B14768EBE}" sibTransId="{CEFBD1C6-1B50-4D08-9537-9ABD60F0FD0D}"/>
    <dgm:cxn modelId="{82FC3B1D-A812-4E39-84B2-321D6377C253}" type="presOf" srcId="{6AA2E764-6FA5-4B62-9FD0-8D67B9662BC5}" destId="{2542B72F-F20C-4BFE-9EB9-A0AC59AD04B3}" srcOrd="0" destOrd="0" presId="urn:microsoft.com/office/officeart/2005/8/layout/list1"/>
    <dgm:cxn modelId="{242BEC21-E50B-4B30-9B7C-BD326B61842F}" type="presOf" srcId="{5FDFCC1F-DF48-461B-BB62-9823685B8FA4}" destId="{7D1D6C82-19C0-4C70-99BE-79B5A0FF834F}" srcOrd="0" destOrd="0" presId="urn:microsoft.com/office/officeart/2005/8/layout/list1"/>
    <dgm:cxn modelId="{BFD7C924-2B0A-428D-A6C6-E59D63E920EA}" srcId="{492B2A52-54A4-40AA-877A-D43091E97C12}" destId="{5FDFCC1F-DF48-461B-BB62-9823685B8FA4}" srcOrd="0" destOrd="0" parTransId="{EDBF2062-A9F3-497C-9E80-1A2F620B7E4C}" sibTransId="{F4DAFC14-60E8-4A06-8F14-965954A33C11}"/>
    <dgm:cxn modelId="{5B2E5857-2F06-46A5-A5E0-5E352BEF6935}" type="presOf" srcId="{492B2A52-54A4-40AA-877A-D43091E97C12}" destId="{3C92FE31-3328-44BB-85DD-218282FECBBE}" srcOrd="0" destOrd="0" presId="urn:microsoft.com/office/officeart/2005/8/layout/list1"/>
    <dgm:cxn modelId="{D3A8168A-D593-45E1-BEDF-316D0714FB93}" type="presOf" srcId="{3F041BDF-5B93-4483-A551-2BAA62490B0E}" destId="{3CB60B68-22F6-4690-9E62-41AD7380545C}" srcOrd="1" destOrd="0" presId="urn:microsoft.com/office/officeart/2005/8/layout/list1"/>
    <dgm:cxn modelId="{C4FF3EC3-9531-404A-BF1D-DF0ABCC66A90}" type="presOf" srcId="{6AA2E764-6FA5-4B62-9FD0-8D67B9662BC5}" destId="{388C7263-2524-4070-86EC-246A896CECB2}" srcOrd="1" destOrd="0" presId="urn:microsoft.com/office/officeart/2005/8/layout/list1"/>
    <dgm:cxn modelId="{9031B2E1-A8F4-47F1-86BA-D98B022C85E7}" type="presOf" srcId="{3F041BDF-5B93-4483-A551-2BAA62490B0E}" destId="{7BB3E490-5DFB-44EF-99F3-72D057AEC875}" srcOrd="0" destOrd="0" presId="urn:microsoft.com/office/officeart/2005/8/layout/list1"/>
    <dgm:cxn modelId="{A1CF9BEA-F710-45F4-905F-DFBA4C5FED35}" srcId="{492B2A52-54A4-40AA-877A-D43091E97C12}" destId="{6AA2E764-6FA5-4B62-9FD0-8D67B9662BC5}" srcOrd="1" destOrd="0" parTransId="{48EC3563-6956-433A-9178-0DB604E18A84}" sibTransId="{082B3629-D056-409E-B875-D778342F2970}"/>
    <dgm:cxn modelId="{EDB73AAB-A1FB-4E44-A8A8-FA5A19C96DC6}" type="presParOf" srcId="{3C92FE31-3328-44BB-85DD-218282FECBBE}" destId="{1D7744BA-E695-467B-A683-2D2A3721177C}" srcOrd="0" destOrd="0" presId="urn:microsoft.com/office/officeart/2005/8/layout/list1"/>
    <dgm:cxn modelId="{31F580C7-BD9E-4028-9C87-F2340F530DD9}" type="presParOf" srcId="{1D7744BA-E695-467B-A683-2D2A3721177C}" destId="{7D1D6C82-19C0-4C70-99BE-79B5A0FF834F}" srcOrd="0" destOrd="0" presId="urn:microsoft.com/office/officeart/2005/8/layout/list1"/>
    <dgm:cxn modelId="{0A6BE6FB-F641-40A1-B3C1-1E097586A695}" type="presParOf" srcId="{1D7744BA-E695-467B-A683-2D2A3721177C}" destId="{A9B5C762-C143-4262-8082-FE88EA4DA377}" srcOrd="1" destOrd="0" presId="urn:microsoft.com/office/officeart/2005/8/layout/list1"/>
    <dgm:cxn modelId="{A18FB084-A408-4ABD-BD82-D93EBA4255C4}" type="presParOf" srcId="{3C92FE31-3328-44BB-85DD-218282FECBBE}" destId="{45763625-B053-4F5B-9643-45A2FECA4784}" srcOrd="1" destOrd="0" presId="urn:microsoft.com/office/officeart/2005/8/layout/list1"/>
    <dgm:cxn modelId="{6D3BB1F0-C17F-4F30-B823-5C8DA3708388}" type="presParOf" srcId="{3C92FE31-3328-44BB-85DD-218282FECBBE}" destId="{1BB16810-A73A-478B-BCC8-18E60D409282}" srcOrd="2" destOrd="0" presId="urn:microsoft.com/office/officeart/2005/8/layout/list1"/>
    <dgm:cxn modelId="{80954913-8317-4EC0-A6A3-70B8D8ABCF04}" type="presParOf" srcId="{3C92FE31-3328-44BB-85DD-218282FECBBE}" destId="{F78A02D8-4985-4B11-AC8A-2EF1421AC97E}" srcOrd="3" destOrd="0" presId="urn:microsoft.com/office/officeart/2005/8/layout/list1"/>
    <dgm:cxn modelId="{8A12056B-AC64-4CA3-A9C3-0542FEED3FED}" type="presParOf" srcId="{3C92FE31-3328-44BB-85DD-218282FECBBE}" destId="{5AB9071F-2D5D-4ED7-8480-075FE3BEA453}" srcOrd="4" destOrd="0" presId="urn:microsoft.com/office/officeart/2005/8/layout/list1"/>
    <dgm:cxn modelId="{BEAC368F-3348-4A65-A19D-CD0E1976128E}" type="presParOf" srcId="{5AB9071F-2D5D-4ED7-8480-075FE3BEA453}" destId="{2542B72F-F20C-4BFE-9EB9-A0AC59AD04B3}" srcOrd="0" destOrd="0" presId="urn:microsoft.com/office/officeart/2005/8/layout/list1"/>
    <dgm:cxn modelId="{FE6E01B7-614E-4944-A96C-27DDFDA95E3B}" type="presParOf" srcId="{5AB9071F-2D5D-4ED7-8480-075FE3BEA453}" destId="{388C7263-2524-4070-86EC-246A896CECB2}" srcOrd="1" destOrd="0" presId="urn:microsoft.com/office/officeart/2005/8/layout/list1"/>
    <dgm:cxn modelId="{4FEECE1A-F742-49A5-BBF3-1CFA7C10B436}" type="presParOf" srcId="{3C92FE31-3328-44BB-85DD-218282FECBBE}" destId="{7444A76B-0CBB-43B1-B1D7-7A9E99857C93}" srcOrd="5" destOrd="0" presId="urn:microsoft.com/office/officeart/2005/8/layout/list1"/>
    <dgm:cxn modelId="{46241311-7888-4236-84BF-7D1CBDD3ECC9}" type="presParOf" srcId="{3C92FE31-3328-44BB-85DD-218282FECBBE}" destId="{AD73BCB3-A1B9-4262-89E9-5125D7BD8D62}" srcOrd="6" destOrd="0" presId="urn:microsoft.com/office/officeart/2005/8/layout/list1"/>
    <dgm:cxn modelId="{28A9843C-6B6F-4E9B-B93C-4CDA60284B98}" type="presParOf" srcId="{3C92FE31-3328-44BB-85DD-218282FECBBE}" destId="{50D3B935-70AA-4A6D-A0F4-AE1139616FCE}" srcOrd="7" destOrd="0" presId="urn:microsoft.com/office/officeart/2005/8/layout/list1"/>
    <dgm:cxn modelId="{CE159E2B-C8DC-4B01-954E-A4471402FD69}" type="presParOf" srcId="{3C92FE31-3328-44BB-85DD-218282FECBBE}" destId="{E2BCABED-31F5-4943-9964-7D06892481C9}" srcOrd="8" destOrd="0" presId="urn:microsoft.com/office/officeart/2005/8/layout/list1"/>
    <dgm:cxn modelId="{9C84AC63-1176-4B96-A32E-FCC9A9C9E71A}" type="presParOf" srcId="{E2BCABED-31F5-4943-9964-7D06892481C9}" destId="{7BB3E490-5DFB-44EF-99F3-72D057AEC875}" srcOrd="0" destOrd="0" presId="urn:microsoft.com/office/officeart/2005/8/layout/list1"/>
    <dgm:cxn modelId="{4182D470-BB47-4DDD-A63B-F64C7F6362C9}" type="presParOf" srcId="{E2BCABED-31F5-4943-9964-7D06892481C9}" destId="{3CB60B68-22F6-4690-9E62-41AD7380545C}" srcOrd="1" destOrd="0" presId="urn:microsoft.com/office/officeart/2005/8/layout/list1"/>
    <dgm:cxn modelId="{21BAD992-BB0E-492F-82B7-1CC04F738553}" type="presParOf" srcId="{3C92FE31-3328-44BB-85DD-218282FECBBE}" destId="{B86BF166-3268-489A-B2F0-8C8E2190EFA8}" srcOrd="9" destOrd="0" presId="urn:microsoft.com/office/officeart/2005/8/layout/list1"/>
    <dgm:cxn modelId="{D1BEAED2-8219-4BF2-B1CB-25C3E92A2FFE}" type="presParOf" srcId="{3C92FE31-3328-44BB-85DD-218282FECBBE}" destId="{DC176957-5654-49EE-8B57-83B57853844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E607BD-ECA9-4865-A60C-D5C3DECF39C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BB8AABF-7C1D-4ED8-B24A-7A894542EC1E}">
      <dgm:prSet/>
      <dgm:spPr/>
      <dgm:t>
        <a:bodyPr/>
        <a:lstStyle/>
        <a:p>
          <a:r>
            <a:rPr lang="cs-CZ"/>
            <a:t>Nezvládnuté emoce</a:t>
          </a:r>
          <a:endParaRPr lang="en-US"/>
        </a:p>
      </dgm:t>
    </dgm:pt>
    <dgm:pt modelId="{CDEA46E6-9EA1-4769-A996-03F3EA7B477D}" type="parTrans" cxnId="{2BE27A04-E51A-4A28-9116-1EBD256D8C38}">
      <dgm:prSet/>
      <dgm:spPr/>
      <dgm:t>
        <a:bodyPr/>
        <a:lstStyle/>
        <a:p>
          <a:endParaRPr lang="en-US"/>
        </a:p>
      </dgm:t>
    </dgm:pt>
    <dgm:pt modelId="{E596934F-1084-4B51-9E70-C8355DE4388B}" type="sibTrans" cxnId="{2BE27A04-E51A-4A28-9116-1EBD256D8C38}">
      <dgm:prSet/>
      <dgm:spPr/>
      <dgm:t>
        <a:bodyPr/>
        <a:lstStyle/>
        <a:p>
          <a:endParaRPr lang="en-US"/>
        </a:p>
      </dgm:t>
    </dgm:pt>
    <dgm:pt modelId="{4E03670E-1007-4DA5-B4A2-6BBF11137066}">
      <dgm:prSet/>
      <dgm:spPr/>
      <dgm:t>
        <a:bodyPr/>
        <a:lstStyle/>
        <a:p>
          <a:r>
            <a:rPr lang="cs-CZ"/>
            <a:t>Obava z výsledku</a:t>
          </a:r>
          <a:endParaRPr lang="en-US"/>
        </a:p>
      </dgm:t>
    </dgm:pt>
    <dgm:pt modelId="{B52CF07B-DA5B-4798-8103-6CDF521A1389}" type="parTrans" cxnId="{7F3B9F8B-E014-4FBC-89B2-9A57600F954F}">
      <dgm:prSet/>
      <dgm:spPr/>
      <dgm:t>
        <a:bodyPr/>
        <a:lstStyle/>
        <a:p>
          <a:endParaRPr lang="en-US"/>
        </a:p>
      </dgm:t>
    </dgm:pt>
    <dgm:pt modelId="{55F2DBD7-A9F9-4B62-B8C3-0BE254E86864}" type="sibTrans" cxnId="{7F3B9F8B-E014-4FBC-89B2-9A57600F954F}">
      <dgm:prSet/>
      <dgm:spPr/>
      <dgm:t>
        <a:bodyPr/>
        <a:lstStyle/>
        <a:p>
          <a:endParaRPr lang="en-US"/>
        </a:p>
      </dgm:t>
    </dgm:pt>
    <dgm:pt modelId="{6669B9CB-73BB-4572-97DB-8595C58FB0DF}">
      <dgm:prSet/>
      <dgm:spPr/>
      <dgm:t>
        <a:bodyPr/>
        <a:lstStyle/>
        <a:p>
          <a:r>
            <a:rPr lang="cs-CZ"/>
            <a:t>Obava z následných problémů</a:t>
          </a:r>
          <a:endParaRPr lang="en-US"/>
        </a:p>
      </dgm:t>
    </dgm:pt>
    <dgm:pt modelId="{38C74E36-F5A2-405A-97A1-BE41ECB21B5D}" type="parTrans" cxnId="{38F95B09-0A72-48F8-9FC0-DE1BB51B4526}">
      <dgm:prSet/>
      <dgm:spPr/>
      <dgm:t>
        <a:bodyPr/>
        <a:lstStyle/>
        <a:p>
          <a:endParaRPr lang="en-US"/>
        </a:p>
      </dgm:t>
    </dgm:pt>
    <dgm:pt modelId="{F251AF4B-0B30-4963-8CD8-A426FBC6BB51}" type="sibTrans" cxnId="{38F95B09-0A72-48F8-9FC0-DE1BB51B4526}">
      <dgm:prSet/>
      <dgm:spPr/>
      <dgm:t>
        <a:bodyPr/>
        <a:lstStyle/>
        <a:p>
          <a:endParaRPr lang="en-US"/>
        </a:p>
      </dgm:t>
    </dgm:pt>
    <dgm:pt modelId="{BB528714-8C92-420A-A9EB-F4B7D97C7100}">
      <dgm:prSet/>
      <dgm:spPr/>
      <dgm:t>
        <a:bodyPr/>
        <a:lstStyle/>
        <a:p>
          <a:r>
            <a:rPr lang="cs-CZ" dirty="0"/>
            <a:t>Obava o vlastní život</a:t>
          </a:r>
          <a:endParaRPr lang="en-US" dirty="0"/>
        </a:p>
      </dgm:t>
    </dgm:pt>
    <dgm:pt modelId="{6026EDA4-2C41-4C2D-BCE6-FCB4F77C442D}" type="parTrans" cxnId="{54B7B4B7-DC85-499C-9DF4-CA7484135AF5}">
      <dgm:prSet/>
      <dgm:spPr/>
      <dgm:t>
        <a:bodyPr/>
        <a:lstStyle/>
        <a:p>
          <a:endParaRPr lang="en-US"/>
        </a:p>
      </dgm:t>
    </dgm:pt>
    <dgm:pt modelId="{A5C9E504-D909-4A8C-AAB1-FF6993EBC998}" type="sibTrans" cxnId="{54B7B4B7-DC85-499C-9DF4-CA7484135AF5}">
      <dgm:prSet/>
      <dgm:spPr/>
      <dgm:t>
        <a:bodyPr/>
        <a:lstStyle/>
        <a:p>
          <a:endParaRPr lang="en-US"/>
        </a:p>
      </dgm:t>
    </dgm:pt>
    <dgm:pt modelId="{12BA837D-289A-4C09-B77D-A918AC5D0BB9}" type="pres">
      <dgm:prSet presAssocID="{A6E607BD-ECA9-4865-A60C-D5C3DECF39CA}" presName="linear" presStyleCnt="0">
        <dgm:presLayoutVars>
          <dgm:animLvl val="lvl"/>
          <dgm:resizeHandles val="exact"/>
        </dgm:presLayoutVars>
      </dgm:prSet>
      <dgm:spPr/>
    </dgm:pt>
    <dgm:pt modelId="{1A92A2FC-A4DD-4471-A925-D9AE8B89A688}" type="pres">
      <dgm:prSet presAssocID="{BB528714-8C92-420A-A9EB-F4B7D97C710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2A568C7-6879-47D3-A88D-AB73D1D7D8D2}" type="pres">
      <dgm:prSet presAssocID="{A5C9E504-D909-4A8C-AAB1-FF6993EBC998}" presName="spacer" presStyleCnt="0"/>
      <dgm:spPr/>
    </dgm:pt>
    <dgm:pt modelId="{786C3199-2412-4939-9122-5CEE1FD75480}" type="pres">
      <dgm:prSet presAssocID="{1BB8AABF-7C1D-4ED8-B24A-7A894542EC1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9F98254-A15C-4F03-91B0-88F80FF657F9}" type="pres">
      <dgm:prSet presAssocID="{E596934F-1084-4B51-9E70-C8355DE4388B}" presName="spacer" presStyleCnt="0"/>
      <dgm:spPr/>
    </dgm:pt>
    <dgm:pt modelId="{ED80AE29-D379-4AF2-AB23-A028BE6D0972}" type="pres">
      <dgm:prSet presAssocID="{4E03670E-1007-4DA5-B4A2-6BBF1113706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632080C-8DA7-48A6-87A0-6BE9F6907B32}" type="pres">
      <dgm:prSet presAssocID="{55F2DBD7-A9F9-4B62-B8C3-0BE254E86864}" presName="spacer" presStyleCnt="0"/>
      <dgm:spPr/>
    </dgm:pt>
    <dgm:pt modelId="{FBE82ADD-CC02-4E61-8229-1F3A267E8FA1}" type="pres">
      <dgm:prSet presAssocID="{6669B9CB-73BB-4572-97DB-8595C58FB0D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BE27A04-E51A-4A28-9116-1EBD256D8C38}" srcId="{A6E607BD-ECA9-4865-A60C-D5C3DECF39CA}" destId="{1BB8AABF-7C1D-4ED8-B24A-7A894542EC1E}" srcOrd="1" destOrd="0" parTransId="{CDEA46E6-9EA1-4769-A996-03F3EA7B477D}" sibTransId="{E596934F-1084-4B51-9E70-C8355DE4388B}"/>
    <dgm:cxn modelId="{38F95B09-0A72-48F8-9FC0-DE1BB51B4526}" srcId="{A6E607BD-ECA9-4865-A60C-D5C3DECF39CA}" destId="{6669B9CB-73BB-4572-97DB-8595C58FB0DF}" srcOrd="3" destOrd="0" parTransId="{38C74E36-F5A2-405A-97A1-BE41ECB21B5D}" sibTransId="{F251AF4B-0B30-4963-8CD8-A426FBC6BB51}"/>
    <dgm:cxn modelId="{AF9DA12D-3EBA-4989-841A-3E47B5DEF4FC}" type="presOf" srcId="{6669B9CB-73BB-4572-97DB-8595C58FB0DF}" destId="{FBE82ADD-CC02-4E61-8229-1F3A267E8FA1}" srcOrd="0" destOrd="0" presId="urn:microsoft.com/office/officeart/2005/8/layout/vList2"/>
    <dgm:cxn modelId="{925ECC71-1310-41C1-92FA-00622060F93F}" type="presOf" srcId="{1BB8AABF-7C1D-4ED8-B24A-7A894542EC1E}" destId="{786C3199-2412-4939-9122-5CEE1FD75480}" srcOrd="0" destOrd="0" presId="urn:microsoft.com/office/officeart/2005/8/layout/vList2"/>
    <dgm:cxn modelId="{713C235A-F6FE-423D-9F62-BEBFE2E44F9E}" type="presOf" srcId="{4E03670E-1007-4DA5-B4A2-6BBF11137066}" destId="{ED80AE29-D379-4AF2-AB23-A028BE6D0972}" srcOrd="0" destOrd="0" presId="urn:microsoft.com/office/officeart/2005/8/layout/vList2"/>
    <dgm:cxn modelId="{7F3B9F8B-E014-4FBC-89B2-9A57600F954F}" srcId="{A6E607BD-ECA9-4865-A60C-D5C3DECF39CA}" destId="{4E03670E-1007-4DA5-B4A2-6BBF11137066}" srcOrd="2" destOrd="0" parTransId="{B52CF07B-DA5B-4798-8103-6CDF521A1389}" sibTransId="{55F2DBD7-A9F9-4B62-B8C3-0BE254E86864}"/>
    <dgm:cxn modelId="{54B7B4B7-DC85-499C-9DF4-CA7484135AF5}" srcId="{A6E607BD-ECA9-4865-A60C-D5C3DECF39CA}" destId="{BB528714-8C92-420A-A9EB-F4B7D97C7100}" srcOrd="0" destOrd="0" parTransId="{6026EDA4-2C41-4C2D-BCE6-FCB4F77C442D}" sibTransId="{A5C9E504-D909-4A8C-AAB1-FF6993EBC998}"/>
    <dgm:cxn modelId="{F55898F2-31BC-4195-856A-D68863992BE3}" type="presOf" srcId="{BB528714-8C92-420A-A9EB-F4B7D97C7100}" destId="{1A92A2FC-A4DD-4471-A925-D9AE8B89A688}" srcOrd="0" destOrd="0" presId="urn:microsoft.com/office/officeart/2005/8/layout/vList2"/>
    <dgm:cxn modelId="{553B18F3-8061-4795-9DDC-F94900AFAD67}" type="presOf" srcId="{A6E607BD-ECA9-4865-A60C-D5C3DECF39CA}" destId="{12BA837D-289A-4C09-B77D-A918AC5D0BB9}" srcOrd="0" destOrd="0" presId="urn:microsoft.com/office/officeart/2005/8/layout/vList2"/>
    <dgm:cxn modelId="{CCA6FEA0-2360-4A56-BB89-44E3EB476A56}" type="presParOf" srcId="{12BA837D-289A-4C09-B77D-A918AC5D0BB9}" destId="{1A92A2FC-A4DD-4471-A925-D9AE8B89A688}" srcOrd="0" destOrd="0" presId="urn:microsoft.com/office/officeart/2005/8/layout/vList2"/>
    <dgm:cxn modelId="{42EB17D0-ED1B-42AD-8F34-8E91A00D10E3}" type="presParOf" srcId="{12BA837D-289A-4C09-B77D-A918AC5D0BB9}" destId="{02A568C7-6879-47D3-A88D-AB73D1D7D8D2}" srcOrd="1" destOrd="0" presId="urn:microsoft.com/office/officeart/2005/8/layout/vList2"/>
    <dgm:cxn modelId="{E4A1B5C0-FAED-4683-A298-909C860AA00C}" type="presParOf" srcId="{12BA837D-289A-4C09-B77D-A918AC5D0BB9}" destId="{786C3199-2412-4939-9122-5CEE1FD75480}" srcOrd="2" destOrd="0" presId="urn:microsoft.com/office/officeart/2005/8/layout/vList2"/>
    <dgm:cxn modelId="{C9434668-84C9-41D4-A143-E5F001AD9911}" type="presParOf" srcId="{12BA837D-289A-4C09-B77D-A918AC5D0BB9}" destId="{39F98254-A15C-4F03-91B0-88F80FF657F9}" srcOrd="3" destOrd="0" presId="urn:microsoft.com/office/officeart/2005/8/layout/vList2"/>
    <dgm:cxn modelId="{75D2A514-6F11-4C50-84BD-76BB957FD9A6}" type="presParOf" srcId="{12BA837D-289A-4C09-B77D-A918AC5D0BB9}" destId="{ED80AE29-D379-4AF2-AB23-A028BE6D0972}" srcOrd="4" destOrd="0" presId="urn:microsoft.com/office/officeart/2005/8/layout/vList2"/>
    <dgm:cxn modelId="{183F16B3-7D36-4723-B2F0-DFD9B9E770DB}" type="presParOf" srcId="{12BA837D-289A-4C09-B77D-A918AC5D0BB9}" destId="{2632080C-8DA7-48A6-87A0-6BE9F6907B32}" srcOrd="5" destOrd="0" presId="urn:microsoft.com/office/officeart/2005/8/layout/vList2"/>
    <dgm:cxn modelId="{AFDE1319-FB51-43BD-8738-37F4E8693C66}" type="presParOf" srcId="{12BA837D-289A-4C09-B77D-A918AC5D0BB9}" destId="{FBE82ADD-CC02-4E61-8229-1F3A267E8FA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814B70-9AD9-4446-B38D-3434D5F0D6D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C982716-4B3F-4035-B3AB-1BDDF2EA3B2C}">
      <dgm:prSet/>
      <dgm:spPr/>
      <dgm:t>
        <a:bodyPr/>
        <a:lstStyle/>
        <a:p>
          <a:r>
            <a:rPr lang="cs-CZ"/>
            <a:t>Převezměte iniciativu</a:t>
          </a:r>
          <a:endParaRPr lang="en-US"/>
        </a:p>
      </dgm:t>
    </dgm:pt>
    <dgm:pt modelId="{AAEE74F8-12D4-412E-98B0-07C71F465A5C}" type="parTrans" cxnId="{D04A8214-A9AF-4743-A714-13C33B8E0D30}">
      <dgm:prSet/>
      <dgm:spPr/>
      <dgm:t>
        <a:bodyPr/>
        <a:lstStyle/>
        <a:p>
          <a:endParaRPr lang="en-US"/>
        </a:p>
      </dgm:t>
    </dgm:pt>
    <dgm:pt modelId="{7722BA6E-F84B-44EF-8E3B-945861FEE3B3}" type="sibTrans" cxnId="{D04A8214-A9AF-4743-A714-13C33B8E0D30}">
      <dgm:prSet/>
      <dgm:spPr/>
      <dgm:t>
        <a:bodyPr/>
        <a:lstStyle/>
        <a:p>
          <a:endParaRPr lang="en-US"/>
        </a:p>
      </dgm:t>
    </dgm:pt>
    <dgm:pt modelId="{4EDD587D-5DB1-4B1C-878E-C5448EB3F798}">
      <dgm:prSet/>
      <dgm:spPr/>
      <dgm:t>
        <a:bodyPr/>
        <a:lstStyle/>
        <a:p>
          <a:r>
            <a:rPr lang="cs-CZ"/>
            <a:t>Úkolujte</a:t>
          </a:r>
          <a:endParaRPr lang="en-US"/>
        </a:p>
      </dgm:t>
    </dgm:pt>
    <dgm:pt modelId="{AFE10418-3A1F-4254-A0F8-4CB98509A385}" type="parTrans" cxnId="{C3BAA99F-D1A9-4AAD-B138-97EEE68398D7}">
      <dgm:prSet/>
      <dgm:spPr/>
      <dgm:t>
        <a:bodyPr/>
        <a:lstStyle/>
        <a:p>
          <a:endParaRPr lang="en-US"/>
        </a:p>
      </dgm:t>
    </dgm:pt>
    <dgm:pt modelId="{9EC84941-1A83-4987-A96F-206AE8FFCEB4}" type="sibTrans" cxnId="{C3BAA99F-D1A9-4AAD-B138-97EEE68398D7}">
      <dgm:prSet/>
      <dgm:spPr/>
      <dgm:t>
        <a:bodyPr/>
        <a:lstStyle/>
        <a:p>
          <a:endParaRPr lang="en-US"/>
        </a:p>
      </dgm:t>
    </dgm:pt>
    <dgm:pt modelId="{7F56FBB0-7D07-4FE9-8DD2-0DA8A68E9F1C}">
      <dgm:prSet/>
      <dgm:spPr/>
      <dgm:t>
        <a:bodyPr/>
        <a:lstStyle/>
        <a:p>
          <a:r>
            <a:rPr lang="cs-CZ"/>
            <a:t>Oslovujte konkrétní osoby</a:t>
          </a:r>
          <a:endParaRPr lang="en-US"/>
        </a:p>
      </dgm:t>
    </dgm:pt>
    <dgm:pt modelId="{FF736B96-2D2C-469A-8EAC-CA1A8A0BE230}" type="parTrans" cxnId="{959D924E-6D72-4FCA-8FFF-FBA87637C4DA}">
      <dgm:prSet/>
      <dgm:spPr/>
      <dgm:t>
        <a:bodyPr/>
        <a:lstStyle/>
        <a:p>
          <a:endParaRPr lang="en-US"/>
        </a:p>
      </dgm:t>
    </dgm:pt>
    <dgm:pt modelId="{58DE48A4-4095-4E3B-A66B-DADE85E88D53}" type="sibTrans" cxnId="{959D924E-6D72-4FCA-8FFF-FBA87637C4DA}">
      <dgm:prSet/>
      <dgm:spPr/>
      <dgm:t>
        <a:bodyPr/>
        <a:lstStyle/>
        <a:p>
          <a:endParaRPr lang="en-US"/>
        </a:p>
      </dgm:t>
    </dgm:pt>
    <dgm:pt modelId="{64BF01F6-0ACF-464C-99D0-41913D84DB83}" type="pres">
      <dgm:prSet presAssocID="{59814B70-9AD9-4446-B38D-3434D5F0D6D3}" presName="linear" presStyleCnt="0">
        <dgm:presLayoutVars>
          <dgm:animLvl val="lvl"/>
          <dgm:resizeHandles val="exact"/>
        </dgm:presLayoutVars>
      </dgm:prSet>
      <dgm:spPr/>
    </dgm:pt>
    <dgm:pt modelId="{D7CF5C16-95BF-482C-899E-4099023EBECB}" type="pres">
      <dgm:prSet presAssocID="{3C982716-4B3F-4035-B3AB-1BDDF2EA3B2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4BEE978-1421-4E7C-9BEE-F2CD0A088826}" type="pres">
      <dgm:prSet presAssocID="{7722BA6E-F84B-44EF-8E3B-945861FEE3B3}" presName="spacer" presStyleCnt="0"/>
      <dgm:spPr/>
    </dgm:pt>
    <dgm:pt modelId="{763F3F2A-86F6-4302-A031-2B9A823B8DAB}" type="pres">
      <dgm:prSet presAssocID="{4EDD587D-5DB1-4B1C-878E-C5448EB3F79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89AA8BD-1518-4808-BC30-1BCE6E87F853}" type="pres">
      <dgm:prSet presAssocID="{9EC84941-1A83-4987-A96F-206AE8FFCEB4}" presName="spacer" presStyleCnt="0"/>
      <dgm:spPr/>
    </dgm:pt>
    <dgm:pt modelId="{0EEAA236-1D28-41F4-82FA-D2F750344B30}" type="pres">
      <dgm:prSet presAssocID="{7F56FBB0-7D07-4FE9-8DD2-0DA8A68E9F1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04A8214-A9AF-4743-A714-13C33B8E0D30}" srcId="{59814B70-9AD9-4446-B38D-3434D5F0D6D3}" destId="{3C982716-4B3F-4035-B3AB-1BDDF2EA3B2C}" srcOrd="0" destOrd="0" parTransId="{AAEE74F8-12D4-412E-98B0-07C71F465A5C}" sibTransId="{7722BA6E-F84B-44EF-8E3B-945861FEE3B3}"/>
    <dgm:cxn modelId="{959D924E-6D72-4FCA-8FFF-FBA87637C4DA}" srcId="{59814B70-9AD9-4446-B38D-3434D5F0D6D3}" destId="{7F56FBB0-7D07-4FE9-8DD2-0DA8A68E9F1C}" srcOrd="2" destOrd="0" parTransId="{FF736B96-2D2C-469A-8EAC-CA1A8A0BE230}" sibTransId="{58DE48A4-4095-4E3B-A66B-DADE85E88D53}"/>
    <dgm:cxn modelId="{8C79AA79-7F40-4EF8-95C5-B212E1E7345D}" type="presOf" srcId="{59814B70-9AD9-4446-B38D-3434D5F0D6D3}" destId="{64BF01F6-0ACF-464C-99D0-41913D84DB83}" srcOrd="0" destOrd="0" presId="urn:microsoft.com/office/officeart/2005/8/layout/vList2"/>
    <dgm:cxn modelId="{66DD1E97-B0CF-4FAD-BE61-C4186BC9C55E}" type="presOf" srcId="{7F56FBB0-7D07-4FE9-8DD2-0DA8A68E9F1C}" destId="{0EEAA236-1D28-41F4-82FA-D2F750344B30}" srcOrd="0" destOrd="0" presId="urn:microsoft.com/office/officeart/2005/8/layout/vList2"/>
    <dgm:cxn modelId="{C3BAA99F-D1A9-4AAD-B138-97EEE68398D7}" srcId="{59814B70-9AD9-4446-B38D-3434D5F0D6D3}" destId="{4EDD587D-5DB1-4B1C-878E-C5448EB3F798}" srcOrd="1" destOrd="0" parTransId="{AFE10418-3A1F-4254-A0F8-4CB98509A385}" sibTransId="{9EC84941-1A83-4987-A96F-206AE8FFCEB4}"/>
    <dgm:cxn modelId="{432892C2-ED6C-41BC-9334-C602923C1F5C}" type="presOf" srcId="{4EDD587D-5DB1-4B1C-878E-C5448EB3F798}" destId="{763F3F2A-86F6-4302-A031-2B9A823B8DAB}" srcOrd="0" destOrd="0" presId="urn:microsoft.com/office/officeart/2005/8/layout/vList2"/>
    <dgm:cxn modelId="{3F5D92CE-D3C9-4FE0-B2D9-AA959F4C32E9}" type="presOf" srcId="{3C982716-4B3F-4035-B3AB-1BDDF2EA3B2C}" destId="{D7CF5C16-95BF-482C-899E-4099023EBECB}" srcOrd="0" destOrd="0" presId="urn:microsoft.com/office/officeart/2005/8/layout/vList2"/>
    <dgm:cxn modelId="{7CF6FFC7-AF94-4B50-B61F-D8DC817D328A}" type="presParOf" srcId="{64BF01F6-0ACF-464C-99D0-41913D84DB83}" destId="{D7CF5C16-95BF-482C-899E-4099023EBECB}" srcOrd="0" destOrd="0" presId="urn:microsoft.com/office/officeart/2005/8/layout/vList2"/>
    <dgm:cxn modelId="{AE34964C-564E-467A-B86C-5FE1F376C92A}" type="presParOf" srcId="{64BF01F6-0ACF-464C-99D0-41913D84DB83}" destId="{94BEE978-1421-4E7C-9BEE-F2CD0A088826}" srcOrd="1" destOrd="0" presId="urn:microsoft.com/office/officeart/2005/8/layout/vList2"/>
    <dgm:cxn modelId="{1163B0FD-FDD5-458C-8343-7C6C91F5E38D}" type="presParOf" srcId="{64BF01F6-0ACF-464C-99D0-41913D84DB83}" destId="{763F3F2A-86F6-4302-A031-2B9A823B8DAB}" srcOrd="2" destOrd="0" presId="urn:microsoft.com/office/officeart/2005/8/layout/vList2"/>
    <dgm:cxn modelId="{58620ED0-9847-42A5-A2D6-93FAD3F77DCF}" type="presParOf" srcId="{64BF01F6-0ACF-464C-99D0-41913D84DB83}" destId="{E89AA8BD-1518-4808-BC30-1BCE6E87F853}" srcOrd="3" destOrd="0" presId="urn:microsoft.com/office/officeart/2005/8/layout/vList2"/>
    <dgm:cxn modelId="{479C0D5B-FE11-4F86-865C-361C9EA20742}" type="presParOf" srcId="{64BF01F6-0ACF-464C-99D0-41913D84DB83}" destId="{0EEAA236-1D28-41F4-82FA-D2F750344B3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6C77C69-5F7E-45F0-AC32-97326D39D2D4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4A2975E-1365-499F-972D-BADF5FDB4CA0}">
      <dgm:prSet/>
      <dgm:spPr/>
      <dgm:t>
        <a:bodyPr/>
        <a:lstStyle/>
        <a:p>
          <a:r>
            <a:rPr lang="cs-CZ" u="sng"/>
            <a:t>Laická první pomoc </a:t>
          </a:r>
          <a:r>
            <a:rPr lang="cs-CZ"/>
            <a:t>– poskytuje laik i zdravotník, soubor základních opatření bez specializovaného vybavení</a:t>
          </a:r>
          <a:endParaRPr lang="en-US"/>
        </a:p>
      </dgm:t>
    </dgm:pt>
    <dgm:pt modelId="{BBF02D45-6787-4BDC-A9C2-D8DEF4DFB698}" type="parTrans" cxnId="{C268D434-A110-4753-966E-E6C05118A673}">
      <dgm:prSet/>
      <dgm:spPr/>
      <dgm:t>
        <a:bodyPr/>
        <a:lstStyle/>
        <a:p>
          <a:endParaRPr lang="en-US"/>
        </a:p>
      </dgm:t>
    </dgm:pt>
    <dgm:pt modelId="{A75A5BDD-C106-42A5-8328-522C3405A047}" type="sibTrans" cxnId="{C268D434-A110-4753-966E-E6C05118A673}">
      <dgm:prSet/>
      <dgm:spPr/>
      <dgm:t>
        <a:bodyPr/>
        <a:lstStyle/>
        <a:p>
          <a:endParaRPr lang="en-US"/>
        </a:p>
      </dgm:t>
    </dgm:pt>
    <dgm:pt modelId="{18B2A4D9-FA93-4C5A-86D9-90A5E2A6401C}">
      <dgm:prSet/>
      <dgm:spPr/>
      <dgm:t>
        <a:bodyPr/>
        <a:lstStyle/>
        <a:p>
          <a:r>
            <a:rPr lang="cs-CZ" u="sng"/>
            <a:t>Odborná přednemocniční neodkladná péče </a:t>
          </a:r>
          <a:r>
            <a:rPr lang="cs-CZ"/>
            <a:t>– lékař, záchranář, sestry = tým záchranné služby</a:t>
          </a:r>
          <a:endParaRPr lang="en-US"/>
        </a:p>
      </dgm:t>
    </dgm:pt>
    <dgm:pt modelId="{8165221E-2FA0-40CD-A2F0-EF51E4F22A92}" type="parTrans" cxnId="{6610AF75-E991-4C05-B65A-E58ADB8E26E6}">
      <dgm:prSet/>
      <dgm:spPr/>
      <dgm:t>
        <a:bodyPr/>
        <a:lstStyle/>
        <a:p>
          <a:endParaRPr lang="en-US"/>
        </a:p>
      </dgm:t>
    </dgm:pt>
    <dgm:pt modelId="{D6FB98E2-7EB5-42A3-8E19-75481411C781}" type="sibTrans" cxnId="{6610AF75-E991-4C05-B65A-E58ADB8E26E6}">
      <dgm:prSet/>
      <dgm:spPr/>
      <dgm:t>
        <a:bodyPr/>
        <a:lstStyle/>
        <a:p>
          <a:endParaRPr lang="en-US"/>
        </a:p>
      </dgm:t>
    </dgm:pt>
    <dgm:pt modelId="{C15124DC-7575-43CC-8578-636C7086FB30}">
      <dgm:prSet/>
      <dgm:spPr/>
      <dgm:t>
        <a:bodyPr/>
        <a:lstStyle/>
        <a:p>
          <a:r>
            <a:rPr lang="cs-CZ" u="sng"/>
            <a:t>Nemocniční péče </a:t>
          </a:r>
          <a:r>
            <a:rPr lang="cs-CZ"/>
            <a:t>– zdravotnické zařízení</a:t>
          </a:r>
          <a:endParaRPr lang="en-US"/>
        </a:p>
      </dgm:t>
    </dgm:pt>
    <dgm:pt modelId="{6CD468B5-AE36-4618-9E2F-72BF25291D54}" type="parTrans" cxnId="{7BF3DE13-3D9C-428E-A03B-238118D73A4A}">
      <dgm:prSet/>
      <dgm:spPr/>
      <dgm:t>
        <a:bodyPr/>
        <a:lstStyle/>
        <a:p>
          <a:endParaRPr lang="en-US"/>
        </a:p>
      </dgm:t>
    </dgm:pt>
    <dgm:pt modelId="{F3A46590-1587-4735-9104-C9FD79D2D85E}" type="sibTrans" cxnId="{7BF3DE13-3D9C-428E-A03B-238118D73A4A}">
      <dgm:prSet/>
      <dgm:spPr/>
      <dgm:t>
        <a:bodyPr/>
        <a:lstStyle/>
        <a:p>
          <a:endParaRPr lang="en-US"/>
        </a:p>
      </dgm:t>
    </dgm:pt>
    <dgm:pt modelId="{56097C78-BD8A-4B2D-91C4-4F69EFEA4CB2}" type="pres">
      <dgm:prSet presAssocID="{76C77C69-5F7E-45F0-AC32-97326D39D2D4}" presName="linear" presStyleCnt="0">
        <dgm:presLayoutVars>
          <dgm:animLvl val="lvl"/>
          <dgm:resizeHandles val="exact"/>
        </dgm:presLayoutVars>
      </dgm:prSet>
      <dgm:spPr/>
    </dgm:pt>
    <dgm:pt modelId="{921AC90A-7A3E-404D-BBC8-4B927D7E9684}" type="pres">
      <dgm:prSet presAssocID="{04A2975E-1365-499F-972D-BADF5FDB4CA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887C1D3-E0E5-4449-B616-FB378D1E963F}" type="pres">
      <dgm:prSet presAssocID="{A75A5BDD-C106-42A5-8328-522C3405A047}" presName="spacer" presStyleCnt="0"/>
      <dgm:spPr/>
    </dgm:pt>
    <dgm:pt modelId="{6A88B7C9-C074-47FB-AA98-91EC48A0FD71}" type="pres">
      <dgm:prSet presAssocID="{18B2A4D9-FA93-4C5A-86D9-90A5E2A6401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E6FB655-68BE-4A90-A3B8-BD4D9E6F1305}" type="pres">
      <dgm:prSet presAssocID="{D6FB98E2-7EB5-42A3-8E19-75481411C781}" presName="spacer" presStyleCnt="0"/>
      <dgm:spPr/>
    </dgm:pt>
    <dgm:pt modelId="{354C92B5-D0C5-4546-AC51-0FF8758D1D55}" type="pres">
      <dgm:prSet presAssocID="{C15124DC-7575-43CC-8578-636C7086FB3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BF3DE13-3D9C-428E-A03B-238118D73A4A}" srcId="{76C77C69-5F7E-45F0-AC32-97326D39D2D4}" destId="{C15124DC-7575-43CC-8578-636C7086FB30}" srcOrd="2" destOrd="0" parTransId="{6CD468B5-AE36-4618-9E2F-72BF25291D54}" sibTransId="{F3A46590-1587-4735-9104-C9FD79D2D85E}"/>
    <dgm:cxn modelId="{C268D434-A110-4753-966E-E6C05118A673}" srcId="{76C77C69-5F7E-45F0-AC32-97326D39D2D4}" destId="{04A2975E-1365-499F-972D-BADF5FDB4CA0}" srcOrd="0" destOrd="0" parTransId="{BBF02D45-6787-4BDC-A9C2-D8DEF4DFB698}" sibTransId="{A75A5BDD-C106-42A5-8328-522C3405A047}"/>
    <dgm:cxn modelId="{B429F46F-5AD4-471F-959E-42BB3A7F5E59}" type="presOf" srcId="{18B2A4D9-FA93-4C5A-86D9-90A5E2A6401C}" destId="{6A88B7C9-C074-47FB-AA98-91EC48A0FD71}" srcOrd="0" destOrd="0" presId="urn:microsoft.com/office/officeart/2005/8/layout/vList2"/>
    <dgm:cxn modelId="{6610AF75-E991-4C05-B65A-E58ADB8E26E6}" srcId="{76C77C69-5F7E-45F0-AC32-97326D39D2D4}" destId="{18B2A4D9-FA93-4C5A-86D9-90A5E2A6401C}" srcOrd="1" destOrd="0" parTransId="{8165221E-2FA0-40CD-A2F0-EF51E4F22A92}" sibTransId="{D6FB98E2-7EB5-42A3-8E19-75481411C781}"/>
    <dgm:cxn modelId="{69F68992-DD73-414D-BF35-1D19FD84DFB2}" type="presOf" srcId="{04A2975E-1365-499F-972D-BADF5FDB4CA0}" destId="{921AC90A-7A3E-404D-BBC8-4B927D7E9684}" srcOrd="0" destOrd="0" presId="urn:microsoft.com/office/officeart/2005/8/layout/vList2"/>
    <dgm:cxn modelId="{A7C239B6-2FD5-4994-9BDD-09B954B1311C}" type="presOf" srcId="{76C77C69-5F7E-45F0-AC32-97326D39D2D4}" destId="{56097C78-BD8A-4B2D-91C4-4F69EFEA4CB2}" srcOrd="0" destOrd="0" presId="urn:microsoft.com/office/officeart/2005/8/layout/vList2"/>
    <dgm:cxn modelId="{2F2816DE-241C-42FF-A9FA-DCC1B30677D3}" type="presOf" srcId="{C15124DC-7575-43CC-8578-636C7086FB30}" destId="{354C92B5-D0C5-4546-AC51-0FF8758D1D55}" srcOrd="0" destOrd="0" presId="urn:microsoft.com/office/officeart/2005/8/layout/vList2"/>
    <dgm:cxn modelId="{22548842-7044-4CF4-9155-839B4707AE66}" type="presParOf" srcId="{56097C78-BD8A-4B2D-91C4-4F69EFEA4CB2}" destId="{921AC90A-7A3E-404D-BBC8-4B927D7E9684}" srcOrd="0" destOrd="0" presId="urn:microsoft.com/office/officeart/2005/8/layout/vList2"/>
    <dgm:cxn modelId="{23B25489-70F8-4868-8199-DD878C4D1DA4}" type="presParOf" srcId="{56097C78-BD8A-4B2D-91C4-4F69EFEA4CB2}" destId="{9887C1D3-E0E5-4449-B616-FB378D1E963F}" srcOrd="1" destOrd="0" presId="urn:microsoft.com/office/officeart/2005/8/layout/vList2"/>
    <dgm:cxn modelId="{930AF861-B1A6-4C0A-9CCD-6730F978C8FD}" type="presParOf" srcId="{56097C78-BD8A-4B2D-91C4-4F69EFEA4CB2}" destId="{6A88B7C9-C074-47FB-AA98-91EC48A0FD71}" srcOrd="2" destOrd="0" presId="urn:microsoft.com/office/officeart/2005/8/layout/vList2"/>
    <dgm:cxn modelId="{09E362BF-0D87-4021-8253-5B04148A945F}" type="presParOf" srcId="{56097C78-BD8A-4B2D-91C4-4F69EFEA4CB2}" destId="{CE6FB655-68BE-4A90-A3B8-BD4D9E6F1305}" srcOrd="3" destOrd="0" presId="urn:microsoft.com/office/officeart/2005/8/layout/vList2"/>
    <dgm:cxn modelId="{9F0F91F1-091B-4EA4-B51A-1C49363F902A}" type="presParOf" srcId="{56097C78-BD8A-4B2D-91C4-4F69EFEA4CB2}" destId="{354C92B5-D0C5-4546-AC51-0FF8758D1D5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608A3-3ABA-432A-853C-81904BE61492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1. První pomoc - definice předlékařské první pomoci, priority, pravidla, cíle, historie.</a:t>
          </a:r>
          <a:endParaRPr lang="en-US" sz="1600" kern="1200"/>
        </a:p>
      </dsp:txBody>
      <dsp:txXfrm>
        <a:off x="582645" y="1178"/>
        <a:ext cx="2174490" cy="1304694"/>
      </dsp:txXfrm>
    </dsp:sp>
    <dsp:sp modelId="{A312FDED-6740-462B-83BD-4CDBF0FA0AC5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2. Výkonné týmy integrovaného záchranného systému.</a:t>
          </a:r>
          <a:endParaRPr lang="en-US" sz="1600" kern="1200"/>
        </a:p>
      </dsp:txBody>
      <dsp:txXfrm>
        <a:off x="2974584" y="1178"/>
        <a:ext cx="2174490" cy="1304694"/>
      </dsp:txXfrm>
    </dsp:sp>
    <dsp:sp modelId="{3A7B0D82-879A-4573-B5CF-C0F548749120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3. Základní vyšetření a životní funkce.</a:t>
          </a:r>
          <a:endParaRPr lang="en-US" sz="1600" kern="1200"/>
        </a:p>
      </dsp:txBody>
      <dsp:txXfrm>
        <a:off x="5366524" y="1178"/>
        <a:ext cx="2174490" cy="1304694"/>
      </dsp:txXfrm>
    </dsp:sp>
    <dsp:sp modelId="{C8C8E066-2114-4D67-A83B-96FBC0158B2F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4. Život zachraňující výkony - guidelines.</a:t>
          </a:r>
          <a:endParaRPr lang="en-US" sz="1600" kern="1200"/>
        </a:p>
      </dsp:txBody>
      <dsp:txXfrm>
        <a:off x="7758464" y="1178"/>
        <a:ext cx="2174490" cy="1304694"/>
      </dsp:txXfrm>
    </dsp:sp>
    <dsp:sp modelId="{6679CA15-49AE-4F20-9402-BF07C81BD55C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5. První pomoc při zástavě krvácení, včetně ošetření ran. Nácvik obvazové techniky.</a:t>
          </a:r>
          <a:endParaRPr lang="en-US" sz="1600" kern="1200"/>
        </a:p>
      </dsp:txBody>
      <dsp:txXfrm>
        <a:off x="582645" y="1523321"/>
        <a:ext cx="2174490" cy="1304694"/>
      </dsp:txXfrm>
    </dsp:sp>
    <dsp:sp modelId="{C9D50726-9F63-4ACC-B505-4D84F5BBCC68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6. Stabilizovaná poloha.</a:t>
          </a:r>
          <a:endParaRPr lang="en-US" sz="1600" kern="1200"/>
        </a:p>
      </dsp:txBody>
      <dsp:txXfrm>
        <a:off x="2974584" y="1523321"/>
        <a:ext cx="2174490" cy="1304694"/>
      </dsp:txXfrm>
    </dsp:sp>
    <dsp:sp modelId="{BE5858E2-182C-42A0-8B69-76A5AB41488E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7. Poranění páteře, zlomeniny, poranění kloubů.</a:t>
          </a:r>
          <a:endParaRPr lang="en-US" sz="1600" kern="1200"/>
        </a:p>
      </dsp:txBody>
      <dsp:txXfrm>
        <a:off x="5366524" y="1523321"/>
        <a:ext cx="2174490" cy="1304694"/>
      </dsp:txXfrm>
    </dsp:sp>
    <dsp:sp modelId="{EECDC0CB-BE31-465C-BDEA-CB50301B314E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8. Popáleniny, opařeniny, úrazy elektrickým proudem.</a:t>
          </a:r>
          <a:endParaRPr lang="en-US" sz="1600" kern="1200"/>
        </a:p>
      </dsp:txBody>
      <dsp:txXfrm>
        <a:off x="7758464" y="1523321"/>
        <a:ext cx="2174490" cy="1304694"/>
      </dsp:txXfrm>
    </dsp:sp>
    <dsp:sp modelId="{F5FE7C28-B6FE-4271-88B6-CF9D9A756F9D}">
      <dsp:nvSpPr>
        <dsp:cNvPr id="0" name=""/>
        <dsp:cNvSpPr/>
      </dsp:nvSpPr>
      <dsp:spPr>
        <a:xfrm>
          <a:off x="582645" y="3045465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9. Kolapsové a šokové stavy.</a:t>
          </a:r>
          <a:endParaRPr lang="en-US" sz="1600" kern="1200"/>
        </a:p>
      </dsp:txBody>
      <dsp:txXfrm>
        <a:off x="582645" y="3045465"/>
        <a:ext cx="2174490" cy="1304694"/>
      </dsp:txXfrm>
    </dsp:sp>
    <dsp:sp modelId="{5B570409-504D-40C8-910F-072FF8D7252B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10. Bodnutí hmyzem, uštknutí hadem, pokousání.</a:t>
          </a:r>
          <a:endParaRPr lang="en-US" sz="1600" kern="1200"/>
        </a:p>
      </dsp:txBody>
      <dsp:txXfrm>
        <a:off x="2974584" y="3045465"/>
        <a:ext cx="2174490" cy="1304694"/>
      </dsp:txXfrm>
    </dsp:sp>
    <dsp:sp modelId="{BD4A310A-7E10-4856-B6CB-83D72AC74C8B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11. Úpal, úžeh, omrzliny a podchlazení.</a:t>
          </a:r>
          <a:endParaRPr lang="en-US" sz="1600" kern="1200"/>
        </a:p>
      </dsp:txBody>
      <dsp:txXfrm>
        <a:off x="5366524" y="3045465"/>
        <a:ext cx="2174490" cy="1304694"/>
      </dsp:txXfrm>
    </dsp:sp>
    <dsp:sp modelId="{7CE45751-CE8D-4190-9261-6BB33DCC6172}">
      <dsp:nvSpPr>
        <dsp:cNvPr id="0" name=""/>
        <dsp:cNvSpPr/>
      </dsp:nvSpPr>
      <dsp:spPr>
        <a:xfrm>
          <a:off x="7758464" y="3045465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12. První pomoc u vybraných onemocnění.</a:t>
          </a:r>
          <a:endParaRPr lang="en-US" sz="1600" kern="1200"/>
        </a:p>
      </dsp:txBody>
      <dsp:txXfrm>
        <a:off x="7758464" y="3045465"/>
        <a:ext cx="2174490" cy="13046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8E598-82D2-4D43-ACC0-1A23B4DE3E99}">
      <dsp:nvSpPr>
        <dsp:cNvPr id="0" name=""/>
        <dsp:cNvSpPr/>
      </dsp:nvSpPr>
      <dsp:spPr>
        <a:xfrm>
          <a:off x="0" y="39559"/>
          <a:ext cx="6666833" cy="98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Třídit</a:t>
          </a:r>
          <a:endParaRPr lang="en-US" sz="4000" kern="1200"/>
        </a:p>
      </dsp:txBody>
      <dsp:txXfrm>
        <a:off x="47976" y="87535"/>
        <a:ext cx="6570881" cy="886848"/>
      </dsp:txXfrm>
    </dsp:sp>
    <dsp:sp modelId="{AFA2C032-D2BC-4A80-AA41-CCC442721BA5}">
      <dsp:nvSpPr>
        <dsp:cNvPr id="0" name=""/>
        <dsp:cNvSpPr/>
      </dsp:nvSpPr>
      <dsp:spPr>
        <a:xfrm>
          <a:off x="0" y="1137559"/>
          <a:ext cx="6666833" cy="982800"/>
        </a:xfrm>
        <a:prstGeom prst="round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Zavolat pomoc</a:t>
          </a:r>
          <a:endParaRPr lang="en-US" sz="4000" kern="1200"/>
        </a:p>
      </dsp:txBody>
      <dsp:txXfrm>
        <a:off x="47976" y="1185535"/>
        <a:ext cx="6570881" cy="886848"/>
      </dsp:txXfrm>
    </dsp:sp>
    <dsp:sp modelId="{24758273-4FB8-4B1B-BCA1-8BAA5551089E}">
      <dsp:nvSpPr>
        <dsp:cNvPr id="0" name=""/>
        <dsp:cNvSpPr/>
      </dsp:nvSpPr>
      <dsp:spPr>
        <a:xfrm>
          <a:off x="0" y="2235560"/>
          <a:ext cx="6666833" cy="98280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Poskytnout pomoc</a:t>
          </a:r>
          <a:endParaRPr lang="en-US" sz="4000" kern="1200"/>
        </a:p>
      </dsp:txBody>
      <dsp:txXfrm>
        <a:off x="47976" y="2283536"/>
        <a:ext cx="6570881" cy="886848"/>
      </dsp:txXfrm>
    </dsp:sp>
    <dsp:sp modelId="{32A5F9C4-88E4-4F14-A169-00F8D496FB34}">
      <dsp:nvSpPr>
        <dsp:cNvPr id="0" name=""/>
        <dsp:cNvSpPr/>
      </dsp:nvSpPr>
      <dsp:spPr>
        <a:xfrm>
          <a:off x="0" y="3333560"/>
          <a:ext cx="6666833" cy="982800"/>
        </a:xfrm>
        <a:prstGeom prst="round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Kontrola postižených</a:t>
          </a:r>
          <a:endParaRPr lang="en-US" sz="4000" kern="1200"/>
        </a:p>
      </dsp:txBody>
      <dsp:txXfrm>
        <a:off x="47976" y="3381536"/>
        <a:ext cx="6570881" cy="886848"/>
      </dsp:txXfrm>
    </dsp:sp>
    <dsp:sp modelId="{0DFA8059-B446-44E1-BB3E-7899F4CE111D}">
      <dsp:nvSpPr>
        <dsp:cNvPr id="0" name=""/>
        <dsp:cNvSpPr/>
      </dsp:nvSpPr>
      <dsp:spPr>
        <a:xfrm>
          <a:off x="0" y="4431560"/>
          <a:ext cx="6666833" cy="98280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Transport</a:t>
          </a:r>
          <a:endParaRPr lang="en-US" sz="4000" kern="1200"/>
        </a:p>
      </dsp:txBody>
      <dsp:txXfrm>
        <a:off x="47976" y="4479536"/>
        <a:ext cx="6570881" cy="8868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25464-8486-4102-AF5F-47C1A52E40FC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BEEB0C-05DE-4F0B-93E0-EC235990FDC5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Nejhorší je nedělat nic!</a:t>
          </a:r>
          <a:endParaRPr lang="en-US" sz="3000" kern="1200"/>
        </a:p>
      </dsp:txBody>
      <dsp:txXfrm>
        <a:off x="0" y="665"/>
        <a:ext cx="6666833" cy="1090517"/>
      </dsp:txXfrm>
    </dsp:sp>
    <dsp:sp modelId="{6E3D8EF1-00DB-4F48-A823-9B2B7DD6D38F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EABE77-04D7-4706-808F-4490349EEEBC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Prvních 15 minut je rozhodujících!</a:t>
          </a:r>
          <a:endParaRPr lang="en-US" sz="3000" kern="1200"/>
        </a:p>
      </dsp:txBody>
      <dsp:txXfrm>
        <a:off x="0" y="1091183"/>
        <a:ext cx="6666833" cy="1090517"/>
      </dsp:txXfrm>
    </dsp:sp>
    <dsp:sp modelId="{0495989C-3E82-4691-876F-678336BEADE5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763F0C-E809-4BE3-8FAB-7B1472047E9E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„A“ – zprůchodnit dýchací cesty (airway)</a:t>
          </a:r>
          <a:endParaRPr lang="en-US" sz="3000" kern="1200"/>
        </a:p>
      </dsp:txBody>
      <dsp:txXfrm>
        <a:off x="0" y="2181701"/>
        <a:ext cx="6666833" cy="1090517"/>
      </dsp:txXfrm>
    </dsp:sp>
    <dsp:sp modelId="{3844EE34-1D16-45EA-A387-F7A8C5AC28DD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293A71-32A3-47A9-B586-2A4823B39503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„B“ – obnovení  a udržení dýchání (breathing)</a:t>
          </a:r>
          <a:endParaRPr lang="en-US" sz="3000" kern="1200"/>
        </a:p>
      </dsp:txBody>
      <dsp:txXfrm>
        <a:off x="0" y="3272218"/>
        <a:ext cx="6666833" cy="1090517"/>
      </dsp:txXfrm>
    </dsp:sp>
    <dsp:sp modelId="{97F1DB29-499A-41F8-8A9C-9EF74EE023CB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838E2F-C3B3-4AF5-8EF1-FA36EFEDC992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„C“ – obnovení a udržení krevního oběhu (circulation)</a:t>
          </a:r>
          <a:endParaRPr lang="en-US" sz="3000" kern="1200"/>
        </a:p>
      </dsp:txBody>
      <dsp:txXfrm>
        <a:off x="0" y="4362736"/>
        <a:ext cx="6666833" cy="109051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3E92D7-49BC-496B-A9AF-60261AA9DBEB}">
      <dsp:nvSpPr>
        <dsp:cNvPr id="0" name=""/>
        <dsp:cNvSpPr/>
      </dsp:nvSpPr>
      <dsp:spPr>
        <a:xfrm>
          <a:off x="0" y="97569"/>
          <a:ext cx="6666833" cy="170684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Eupnoe – dospělý - 15-20 dechů za minutu</a:t>
          </a:r>
          <a:endParaRPr lang="en-US" sz="2400" kern="1200"/>
        </a:p>
      </dsp:txBody>
      <dsp:txXfrm>
        <a:off x="83321" y="180890"/>
        <a:ext cx="6500191" cy="1540205"/>
      </dsp:txXfrm>
    </dsp:sp>
    <dsp:sp modelId="{157628EB-B3A0-4EC4-92C7-7F69C49C2FC0}">
      <dsp:nvSpPr>
        <dsp:cNvPr id="0" name=""/>
        <dsp:cNvSpPr/>
      </dsp:nvSpPr>
      <dsp:spPr>
        <a:xfrm>
          <a:off x="0" y="1873536"/>
          <a:ext cx="6666833" cy="1706847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u="sng" kern="1200"/>
            <a:t>Zhodnocení dýchání:</a:t>
          </a:r>
          <a:r>
            <a:rPr lang="cs-CZ" sz="2400" kern="1200"/>
            <a:t> frekvence, hloubka, dýchací pohyby hrudníku, pravidelnost</a:t>
          </a:r>
          <a:endParaRPr lang="en-US" sz="2400" kern="1200"/>
        </a:p>
      </dsp:txBody>
      <dsp:txXfrm>
        <a:off x="83321" y="1956857"/>
        <a:ext cx="6500191" cy="1540205"/>
      </dsp:txXfrm>
    </dsp:sp>
    <dsp:sp modelId="{14E84A11-80ED-4D87-8DDD-8A03B73A55E3}">
      <dsp:nvSpPr>
        <dsp:cNvPr id="0" name=""/>
        <dsp:cNvSpPr/>
      </dsp:nvSpPr>
      <dsp:spPr>
        <a:xfrm>
          <a:off x="0" y="3649503"/>
          <a:ext cx="6666833" cy="1706847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u="sng" kern="1200"/>
            <a:t>Příčiny poruchy dýchání:</a:t>
          </a:r>
          <a:r>
            <a:rPr lang="cs-CZ" sz="2400" kern="1200"/>
            <a:t> ochabnutí svalstva v bezvědomí včetně zapadnutí jazyka, aspirace cizího tělesa, alergický otok horních cest dýchacích, poranění hrudníku,..</a:t>
          </a:r>
          <a:endParaRPr lang="en-US" sz="2400" kern="1200"/>
        </a:p>
      </dsp:txBody>
      <dsp:txXfrm>
        <a:off x="83321" y="3732824"/>
        <a:ext cx="6500191" cy="154020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6E4ABD-6709-4001-BF2A-03C86FDEF6E3}">
      <dsp:nvSpPr>
        <dsp:cNvPr id="0" name=""/>
        <dsp:cNvSpPr/>
      </dsp:nvSpPr>
      <dsp:spPr>
        <a:xfrm>
          <a:off x="0" y="39177"/>
          <a:ext cx="6666833" cy="265034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Hodnocení krevního oběhu podle nepřímých známek – stav vědomí, dýchání,..</a:t>
          </a:r>
          <a:endParaRPr lang="en-US" sz="2600" kern="1200"/>
        </a:p>
      </dsp:txBody>
      <dsp:txXfrm>
        <a:off x="129379" y="168556"/>
        <a:ext cx="6408075" cy="2391584"/>
      </dsp:txXfrm>
    </dsp:sp>
    <dsp:sp modelId="{E1DBD75B-FE0F-4753-9B6F-B6561CB34AD6}">
      <dsp:nvSpPr>
        <dsp:cNvPr id="0" name=""/>
        <dsp:cNvSpPr/>
      </dsp:nvSpPr>
      <dsp:spPr>
        <a:xfrm>
          <a:off x="0" y="2764400"/>
          <a:ext cx="6666833" cy="2650342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u="sng" kern="1200"/>
            <a:t>Příčiny zastavení krevního oběhu </a:t>
          </a:r>
          <a:r>
            <a:rPr lang="cs-CZ" sz="2600" kern="1200"/>
            <a:t>– z 80% kardiální příčiny (infarkt myokardu, srdeční selhání, plicní embolie,..), obstrukce dýchacích cest a dušení, porucha CNS, úrazy elektrickým proudem, rozvrat vnitřního prostředí, krvácení,..</a:t>
          </a:r>
          <a:endParaRPr lang="en-US" sz="2600" kern="1200" dirty="0"/>
        </a:p>
      </dsp:txBody>
      <dsp:txXfrm>
        <a:off x="129379" y="2893779"/>
        <a:ext cx="6408075" cy="239158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08AA87-1F14-43D5-B307-47DDCA5D8062}">
      <dsp:nvSpPr>
        <dsp:cNvPr id="0" name=""/>
        <dsp:cNvSpPr/>
      </dsp:nvSpPr>
      <dsp:spPr>
        <a:xfrm>
          <a:off x="0" y="505422"/>
          <a:ext cx="6666833" cy="7616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Hodnotíme stav vědomí (AVPU scale)</a:t>
          </a:r>
          <a:endParaRPr lang="en-US" sz="3100" kern="1200"/>
        </a:p>
      </dsp:txBody>
      <dsp:txXfrm>
        <a:off x="37182" y="542604"/>
        <a:ext cx="6592469" cy="687306"/>
      </dsp:txXfrm>
    </dsp:sp>
    <dsp:sp modelId="{0BFD35DD-007E-4C70-946B-ECC9010B5E7F}">
      <dsp:nvSpPr>
        <dsp:cNvPr id="0" name=""/>
        <dsp:cNvSpPr/>
      </dsp:nvSpPr>
      <dsp:spPr>
        <a:xfrm>
          <a:off x="0" y="1267092"/>
          <a:ext cx="6666833" cy="1668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kern="1200"/>
            <a:t>Při vědomí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kern="1200"/>
            <a:t>Reaguje na otázku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kern="1200"/>
            <a:t>Reaguje na bolestivý podnět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kern="1200"/>
            <a:t>Nereaguje vůbec</a:t>
          </a:r>
          <a:endParaRPr lang="en-US" sz="2400" kern="1200"/>
        </a:p>
      </dsp:txBody>
      <dsp:txXfrm>
        <a:off x="0" y="1267092"/>
        <a:ext cx="6666833" cy="1668420"/>
      </dsp:txXfrm>
    </dsp:sp>
    <dsp:sp modelId="{9FF459A1-F311-4241-A3BF-05C10AF3FD4D}">
      <dsp:nvSpPr>
        <dsp:cNvPr id="0" name=""/>
        <dsp:cNvSpPr/>
      </dsp:nvSpPr>
      <dsp:spPr>
        <a:xfrm>
          <a:off x="0" y="2935512"/>
          <a:ext cx="6666833" cy="76167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/>
            <a:t>Hodnocení zornice</a:t>
          </a:r>
          <a:endParaRPr lang="en-US" sz="3100" kern="1200"/>
        </a:p>
      </dsp:txBody>
      <dsp:txXfrm>
        <a:off x="37182" y="2972694"/>
        <a:ext cx="6592469" cy="687306"/>
      </dsp:txXfrm>
    </dsp:sp>
    <dsp:sp modelId="{F037AF81-A0F1-465A-9161-B0FCDCF48111}">
      <dsp:nvSpPr>
        <dsp:cNvPr id="0" name=""/>
        <dsp:cNvSpPr/>
      </dsp:nvSpPr>
      <dsp:spPr>
        <a:xfrm>
          <a:off x="0" y="3697182"/>
          <a:ext cx="6666833" cy="1251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kern="1200"/>
            <a:t>Rozšížená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kern="1200"/>
            <a:t>Zúžená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400" kern="1200"/>
            <a:t>Nestejně rozšířené</a:t>
          </a:r>
          <a:endParaRPr lang="en-US" sz="2400" kern="1200"/>
        </a:p>
      </dsp:txBody>
      <dsp:txXfrm>
        <a:off x="0" y="3697182"/>
        <a:ext cx="6666833" cy="125131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F643B-F394-4953-9BC9-78571AB5AE6C}">
      <dsp:nvSpPr>
        <dsp:cNvPr id="0" name=""/>
        <dsp:cNvSpPr/>
      </dsp:nvSpPr>
      <dsp:spPr>
        <a:xfrm>
          <a:off x="0" y="424400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71B9FF-4AFE-4983-AAEF-28C13AF6ADA9}">
      <dsp:nvSpPr>
        <dsp:cNvPr id="0" name=""/>
        <dsp:cNvSpPr/>
      </dsp:nvSpPr>
      <dsp:spPr>
        <a:xfrm>
          <a:off x="333341" y="70160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Hybnost</a:t>
          </a:r>
          <a:endParaRPr lang="en-US" sz="2400" kern="1200"/>
        </a:p>
      </dsp:txBody>
      <dsp:txXfrm>
        <a:off x="367926" y="104745"/>
        <a:ext cx="4597613" cy="639310"/>
      </dsp:txXfrm>
    </dsp:sp>
    <dsp:sp modelId="{4F58D7EF-8B16-4441-B647-1A5F0BEA12F7}">
      <dsp:nvSpPr>
        <dsp:cNvPr id="0" name=""/>
        <dsp:cNvSpPr/>
      </dsp:nvSpPr>
      <dsp:spPr>
        <a:xfrm>
          <a:off x="0" y="1513040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C4586-8961-47D1-8444-767F5AB98954}">
      <dsp:nvSpPr>
        <dsp:cNvPr id="0" name=""/>
        <dsp:cNvSpPr/>
      </dsp:nvSpPr>
      <dsp:spPr>
        <a:xfrm>
          <a:off x="333341" y="1158800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Citlivost končetin</a:t>
          </a:r>
          <a:endParaRPr lang="en-US" sz="2400" kern="1200"/>
        </a:p>
      </dsp:txBody>
      <dsp:txXfrm>
        <a:off x="367926" y="1193385"/>
        <a:ext cx="4597613" cy="639310"/>
      </dsp:txXfrm>
    </dsp:sp>
    <dsp:sp modelId="{F2D61A9D-43E2-4A2B-8874-CD9E8122E933}">
      <dsp:nvSpPr>
        <dsp:cNvPr id="0" name=""/>
        <dsp:cNvSpPr/>
      </dsp:nvSpPr>
      <dsp:spPr>
        <a:xfrm>
          <a:off x="0" y="2601680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47603C-CE7C-4965-A5F6-87ED9C6A685B}">
      <dsp:nvSpPr>
        <dsp:cNvPr id="0" name=""/>
        <dsp:cNvSpPr/>
      </dsp:nvSpPr>
      <dsp:spPr>
        <a:xfrm>
          <a:off x="333341" y="2247440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Paréza</a:t>
          </a:r>
          <a:endParaRPr lang="en-US" sz="2400" kern="1200"/>
        </a:p>
      </dsp:txBody>
      <dsp:txXfrm>
        <a:off x="367926" y="2282025"/>
        <a:ext cx="4597613" cy="639310"/>
      </dsp:txXfrm>
    </dsp:sp>
    <dsp:sp modelId="{250A4111-2CE2-4179-9772-8ADD710BA37B}">
      <dsp:nvSpPr>
        <dsp:cNvPr id="0" name=""/>
        <dsp:cNvSpPr/>
      </dsp:nvSpPr>
      <dsp:spPr>
        <a:xfrm>
          <a:off x="0" y="3690319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00BC9-2A33-4537-B015-69CC5F6433B4}">
      <dsp:nvSpPr>
        <dsp:cNvPr id="0" name=""/>
        <dsp:cNvSpPr/>
      </dsp:nvSpPr>
      <dsp:spPr>
        <a:xfrm>
          <a:off x="333341" y="3336080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Plegie</a:t>
          </a:r>
          <a:endParaRPr lang="en-US" sz="2400" kern="1200"/>
        </a:p>
      </dsp:txBody>
      <dsp:txXfrm>
        <a:off x="367926" y="3370665"/>
        <a:ext cx="4597613" cy="639310"/>
      </dsp:txXfrm>
    </dsp:sp>
    <dsp:sp modelId="{DA500B7F-9BC9-4F53-9A8F-0055B4C35954}">
      <dsp:nvSpPr>
        <dsp:cNvPr id="0" name=""/>
        <dsp:cNvSpPr/>
      </dsp:nvSpPr>
      <dsp:spPr>
        <a:xfrm>
          <a:off x="0" y="4778959"/>
          <a:ext cx="6666833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363DA1-7E80-4957-87CC-705386147193}">
      <dsp:nvSpPr>
        <dsp:cNvPr id="0" name=""/>
        <dsp:cNvSpPr/>
      </dsp:nvSpPr>
      <dsp:spPr>
        <a:xfrm>
          <a:off x="333341" y="4424719"/>
          <a:ext cx="4666783" cy="70848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Parestezie (brnění, pálení,..)</a:t>
          </a:r>
          <a:endParaRPr lang="en-US" sz="2400" kern="1200" dirty="0"/>
        </a:p>
      </dsp:txBody>
      <dsp:txXfrm>
        <a:off x="367926" y="4459304"/>
        <a:ext cx="4597613" cy="63931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F4864-49FF-4CFD-B2AA-4EA0E53BE268}">
      <dsp:nvSpPr>
        <dsp:cNvPr id="0" name=""/>
        <dsp:cNvSpPr/>
      </dsp:nvSpPr>
      <dsp:spPr>
        <a:xfrm>
          <a:off x="0" y="266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FAE562-954F-4733-A635-AFDC7C418B4F}">
      <dsp:nvSpPr>
        <dsp:cNvPr id="0" name=""/>
        <dsp:cNvSpPr/>
      </dsp:nvSpPr>
      <dsp:spPr>
        <a:xfrm>
          <a:off x="0" y="2663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Dbejte na vlastní bezpečnost a bezpečnost ostatních</a:t>
          </a:r>
          <a:endParaRPr lang="en-US" sz="2500" kern="1200"/>
        </a:p>
      </dsp:txBody>
      <dsp:txXfrm>
        <a:off x="0" y="2663"/>
        <a:ext cx="6666833" cy="908098"/>
      </dsp:txXfrm>
    </dsp:sp>
    <dsp:sp modelId="{8307D58C-5283-42E6-AAC1-E65AFDECAB0E}">
      <dsp:nvSpPr>
        <dsp:cNvPr id="0" name=""/>
        <dsp:cNvSpPr/>
      </dsp:nvSpPr>
      <dsp:spPr>
        <a:xfrm>
          <a:off x="0" y="910762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C47642-7C3D-4656-A604-C0C5417A5237}">
      <dsp:nvSpPr>
        <dsp:cNvPr id="0" name=""/>
        <dsp:cNvSpPr/>
      </dsp:nvSpPr>
      <dsp:spPr>
        <a:xfrm>
          <a:off x="0" y="910762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Nejdříve ošetřujeme nejvážněji zraněné </a:t>
          </a:r>
          <a:endParaRPr lang="en-US" sz="2500" kern="1200"/>
        </a:p>
      </dsp:txBody>
      <dsp:txXfrm>
        <a:off x="0" y="910762"/>
        <a:ext cx="6666833" cy="908098"/>
      </dsp:txXfrm>
    </dsp:sp>
    <dsp:sp modelId="{B5C258D6-059D-4090-A001-AAA7A097E7FC}">
      <dsp:nvSpPr>
        <dsp:cNvPr id="0" name=""/>
        <dsp:cNvSpPr/>
      </dsp:nvSpPr>
      <dsp:spPr>
        <a:xfrm>
          <a:off x="0" y="181886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2B9B85-1BA0-4DD3-9528-7476A4E74CF7}">
      <dsp:nvSpPr>
        <dsp:cNvPr id="0" name=""/>
        <dsp:cNvSpPr/>
      </dsp:nvSpPr>
      <dsp:spPr>
        <a:xfrm>
          <a:off x="0" y="1818861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S postiženým nikdy zbytečně nehýbat</a:t>
          </a:r>
          <a:endParaRPr lang="en-US" sz="2500" kern="1200"/>
        </a:p>
      </dsp:txBody>
      <dsp:txXfrm>
        <a:off x="0" y="1818861"/>
        <a:ext cx="6666833" cy="908098"/>
      </dsp:txXfrm>
    </dsp:sp>
    <dsp:sp modelId="{88551630-51BB-4DB1-8049-0C11821B40FB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0F8828-FD3F-453F-8C94-FBCD119B285E}">
      <dsp:nvSpPr>
        <dsp:cNvPr id="0" name=""/>
        <dsp:cNvSpPr/>
      </dsp:nvSpPr>
      <dsp:spPr>
        <a:xfrm>
          <a:off x="0" y="2726960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Postižený buď leží nebo sedí, zachránce stojí čelem</a:t>
          </a:r>
          <a:endParaRPr lang="en-US" sz="2500" kern="1200"/>
        </a:p>
      </dsp:txBody>
      <dsp:txXfrm>
        <a:off x="0" y="2726960"/>
        <a:ext cx="6666833" cy="908098"/>
      </dsp:txXfrm>
    </dsp:sp>
    <dsp:sp modelId="{44D72E40-143B-48DC-B145-8088B4BBCCE3}">
      <dsp:nvSpPr>
        <dsp:cNvPr id="0" name=""/>
        <dsp:cNvSpPr/>
      </dsp:nvSpPr>
      <dsp:spPr>
        <a:xfrm>
          <a:off x="0" y="363505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66ECBB-170A-4617-9434-F1FBE83CBF6A}">
      <dsp:nvSpPr>
        <dsp:cNvPr id="0" name=""/>
        <dsp:cNvSpPr/>
      </dsp:nvSpPr>
      <dsp:spPr>
        <a:xfrm>
          <a:off x="0" y="3635058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Při nepřímé masáži srdce – obnažený hrudník, pevná podložka, poloha na zádech</a:t>
          </a:r>
          <a:endParaRPr lang="en-US" sz="2500" kern="1200"/>
        </a:p>
      </dsp:txBody>
      <dsp:txXfrm>
        <a:off x="0" y="3635058"/>
        <a:ext cx="6666833" cy="908098"/>
      </dsp:txXfrm>
    </dsp:sp>
    <dsp:sp modelId="{623C34E0-3DDC-49C1-9DFD-2A6370B52821}">
      <dsp:nvSpPr>
        <dsp:cNvPr id="0" name=""/>
        <dsp:cNvSpPr/>
      </dsp:nvSpPr>
      <dsp:spPr>
        <a:xfrm>
          <a:off x="0" y="4543157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C1BAA7-9A6A-4CCD-A41E-477F70BD7108}">
      <dsp:nvSpPr>
        <dsp:cNvPr id="0" name=""/>
        <dsp:cNvSpPr/>
      </dsp:nvSpPr>
      <dsp:spPr>
        <a:xfrm>
          <a:off x="0" y="4543157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Transport je rizikový</a:t>
          </a:r>
          <a:endParaRPr lang="en-US" sz="2500" kern="1200"/>
        </a:p>
      </dsp:txBody>
      <dsp:txXfrm>
        <a:off x="0" y="4543157"/>
        <a:ext cx="6666833" cy="90809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A8D41-DB02-4A3F-840F-F25429BA84C5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783808-37EF-4002-A355-888FA8F7BBEA}">
      <dsp:nvSpPr>
        <dsp:cNvPr id="0" name=""/>
        <dsp:cNvSpPr/>
      </dsp:nvSpPr>
      <dsp:spPr>
        <a:xfrm>
          <a:off x="0" y="665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Prvních 15 minut rozhoduje</a:t>
          </a:r>
          <a:endParaRPr lang="en-US" sz="2100" kern="1200"/>
        </a:p>
      </dsp:txBody>
      <dsp:txXfrm>
        <a:off x="0" y="665"/>
        <a:ext cx="6666833" cy="778941"/>
      </dsp:txXfrm>
    </dsp:sp>
    <dsp:sp modelId="{212B48D6-B48C-44C3-88B2-851400E4176F}">
      <dsp:nvSpPr>
        <dsp:cNvPr id="0" name=""/>
        <dsp:cNvSpPr/>
      </dsp:nvSpPr>
      <dsp:spPr>
        <a:xfrm>
          <a:off x="0" y="779606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64963F-4558-4766-BBC8-66BF6058166E}">
      <dsp:nvSpPr>
        <dsp:cNvPr id="0" name=""/>
        <dsp:cNvSpPr/>
      </dsp:nvSpPr>
      <dsp:spPr>
        <a:xfrm>
          <a:off x="0" y="779606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Po 5 minutách začínají odumírat mozkové buňky, po 10 minutách se může rozvinout ireverzibilní šok</a:t>
          </a:r>
          <a:endParaRPr lang="en-US" sz="2100" kern="1200"/>
        </a:p>
      </dsp:txBody>
      <dsp:txXfrm>
        <a:off x="0" y="779606"/>
        <a:ext cx="6666833" cy="778941"/>
      </dsp:txXfrm>
    </dsp:sp>
    <dsp:sp modelId="{A4C69CFF-CD54-419B-9E09-6D45C07D0F7B}">
      <dsp:nvSpPr>
        <dsp:cNvPr id="0" name=""/>
        <dsp:cNvSpPr/>
      </dsp:nvSpPr>
      <dsp:spPr>
        <a:xfrm>
          <a:off x="0" y="155854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6E7155-F92B-40CB-8357-E670A79A5DCD}">
      <dsp:nvSpPr>
        <dsp:cNvPr id="0" name=""/>
        <dsp:cNvSpPr/>
      </dsp:nvSpPr>
      <dsp:spPr>
        <a:xfrm>
          <a:off x="0" y="1558548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1. okamžité poskytnutí první pomoci při stavech ohrožujících život</a:t>
          </a:r>
          <a:endParaRPr lang="en-US" sz="2100" kern="1200"/>
        </a:p>
      </dsp:txBody>
      <dsp:txXfrm>
        <a:off x="0" y="1558548"/>
        <a:ext cx="6666833" cy="778941"/>
      </dsp:txXfrm>
    </dsp:sp>
    <dsp:sp modelId="{B7F6A99A-0880-4EB3-9A5C-96C465727B8E}">
      <dsp:nvSpPr>
        <dsp:cNvPr id="0" name=""/>
        <dsp:cNvSpPr/>
      </dsp:nvSpPr>
      <dsp:spPr>
        <a:xfrm>
          <a:off x="0" y="2337489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4A9CE9-723F-4347-8835-6373DF49CC6C}">
      <dsp:nvSpPr>
        <dsp:cNvPr id="0" name=""/>
        <dsp:cNvSpPr/>
      </dsp:nvSpPr>
      <dsp:spPr>
        <a:xfrm>
          <a:off x="0" y="2337489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2. přivolání specializované pomoci</a:t>
          </a:r>
          <a:endParaRPr lang="en-US" sz="2100" kern="1200"/>
        </a:p>
      </dsp:txBody>
      <dsp:txXfrm>
        <a:off x="0" y="2337489"/>
        <a:ext cx="6666833" cy="778941"/>
      </dsp:txXfrm>
    </dsp:sp>
    <dsp:sp modelId="{ED87F55E-EB73-4265-B3A7-D9BBB1AA4C2F}">
      <dsp:nvSpPr>
        <dsp:cNvPr id="0" name=""/>
        <dsp:cNvSpPr/>
      </dsp:nvSpPr>
      <dsp:spPr>
        <a:xfrm>
          <a:off x="0" y="311643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9887B1-B3F2-4EB2-AF92-BED90214B0D8}">
      <dsp:nvSpPr>
        <dsp:cNvPr id="0" name=""/>
        <dsp:cNvSpPr/>
      </dsp:nvSpPr>
      <dsp:spPr>
        <a:xfrm>
          <a:off x="0" y="3116430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3. poskytnutí první pomoci při ostatních poraněních a stavech</a:t>
          </a:r>
          <a:endParaRPr lang="en-US" sz="2100" kern="1200"/>
        </a:p>
      </dsp:txBody>
      <dsp:txXfrm>
        <a:off x="0" y="3116430"/>
        <a:ext cx="6666833" cy="778941"/>
      </dsp:txXfrm>
    </dsp:sp>
    <dsp:sp modelId="{D5F31707-5B03-45F6-9D28-04F8BB8AB96D}">
      <dsp:nvSpPr>
        <dsp:cNvPr id="0" name=""/>
        <dsp:cNvSpPr/>
      </dsp:nvSpPr>
      <dsp:spPr>
        <a:xfrm>
          <a:off x="0" y="389537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A189B-43D5-4A1E-98D6-19C99EF1CF8F}">
      <dsp:nvSpPr>
        <dsp:cNvPr id="0" name=""/>
        <dsp:cNvSpPr/>
      </dsp:nvSpPr>
      <dsp:spPr>
        <a:xfrm>
          <a:off x="0" y="3895371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4. léčba a převoz postiženého do nemocnice záchranou službou</a:t>
          </a:r>
          <a:endParaRPr lang="en-US" sz="2100" kern="1200"/>
        </a:p>
      </dsp:txBody>
      <dsp:txXfrm>
        <a:off x="0" y="3895371"/>
        <a:ext cx="6666833" cy="778941"/>
      </dsp:txXfrm>
    </dsp:sp>
    <dsp:sp modelId="{1875DA9A-61C4-4638-B868-68E4879B94CB}">
      <dsp:nvSpPr>
        <dsp:cNvPr id="0" name=""/>
        <dsp:cNvSpPr/>
      </dsp:nvSpPr>
      <dsp:spPr>
        <a:xfrm>
          <a:off x="0" y="467431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4676E0-6898-48D1-AA0F-15D4D3B16663}">
      <dsp:nvSpPr>
        <dsp:cNvPr id="0" name=""/>
        <dsp:cNvSpPr/>
      </dsp:nvSpPr>
      <dsp:spPr>
        <a:xfrm>
          <a:off x="0" y="4674313"/>
          <a:ext cx="6666833" cy="778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5. definitivní ošetření ve zdravotnickém zařízení</a:t>
          </a:r>
          <a:endParaRPr lang="en-US" sz="2100" kern="1200"/>
        </a:p>
      </dsp:txBody>
      <dsp:txXfrm>
        <a:off x="0" y="4674313"/>
        <a:ext cx="6666833" cy="77894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D9389-0951-490D-B6A9-DBF97C4ED249}">
      <dsp:nvSpPr>
        <dsp:cNvPr id="0" name=""/>
        <dsp:cNvSpPr/>
      </dsp:nvSpPr>
      <dsp:spPr>
        <a:xfrm>
          <a:off x="0" y="500"/>
          <a:ext cx="6666833" cy="12530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100" kern="1200"/>
            <a:t>Pohledem </a:t>
          </a:r>
          <a:endParaRPr lang="en-US" sz="5100" kern="1200"/>
        </a:p>
      </dsp:txBody>
      <dsp:txXfrm>
        <a:off x="61170" y="61670"/>
        <a:ext cx="6544493" cy="1130730"/>
      </dsp:txXfrm>
    </dsp:sp>
    <dsp:sp modelId="{080453CF-2438-439E-B2DC-CEE130305569}">
      <dsp:nvSpPr>
        <dsp:cNvPr id="0" name=""/>
        <dsp:cNvSpPr/>
      </dsp:nvSpPr>
      <dsp:spPr>
        <a:xfrm>
          <a:off x="0" y="1400450"/>
          <a:ext cx="6666833" cy="125307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100" kern="1200"/>
            <a:t>Poslechem</a:t>
          </a:r>
          <a:endParaRPr lang="en-US" sz="5100" kern="1200"/>
        </a:p>
      </dsp:txBody>
      <dsp:txXfrm>
        <a:off x="61170" y="1461620"/>
        <a:ext cx="6544493" cy="1130730"/>
      </dsp:txXfrm>
    </dsp:sp>
    <dsp:sp modelId="{DCCFCBB7-F523-4C10-AE86-D68AD0832E4A}">
      <dsp:nvSpPr>
        <dsp:cNvPr id="0" name=""/>
        <dsp:cNvSpPr/>
      </dsp:nvSpPr>
      <dsp:spPr>
        <a:xfrm>
          <a:off x="0" y="2800400"/>
          <a:ext cx="6666833" cy="125307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100" kern="1200"/>
            <a:t>Pohmatem</a:t>
          </a:r>
          <a:endParaRPr lang="en-US" sz="5100" kern="1200"/>
        </a:p>
      </dsp:txBody>
      <dsp:txXfrm>
        <a:off x="61170" y="2861570"/>
        <a:ext cx="6544493" cy="1130730"/>
      </dsp:txXfrm>
    </dsp:sp>
    <dsp:sp modelId="{50C2ED7A-086D-42A3-ACEA-D9C5013D8FC1}">
      <dsp:nvSpPr>
        <dsp:cNvPr id="0" name=""/>
        <dsp:cNvSpPr/>
      </dsp:nvSpPr>
      <dsp:spPr>
        <a:xfrm>
          <a:off x="0" y="4200350"/>
          <a:ext cx="6666833" cy="125307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100" kern="1200"/>
            <a:t>Čichem</a:t>
          </a:r>
          <a:endParaRPr lang="en-US" sz="5100" kern="1200"/>
        </a:p>
      </dsp:txBody>
      <dsp:txXfrm>
        <a:off x="61170" y="4261520"/>
        <a:ext cx="6544493" cy="113073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56857-5DE5-49C2-955B-577C68517C7B}">
      <dsp:nvSpPr>
        <dsp:cNvPr id="0" name=""/>
        <dsp:cNvSpPr/>
      </dsp:nvSpPr>
      <dsp:spPr>
        <a:xfrm>
          <a:off x="0" y="655570"/>
          <a:ext cx="6666833" cy="131756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155 (zdarma)</a:t>
          </a:r>
          <a:endParaRPr lang="en-US" sz="3300" kern="1200"/>
        </a:p>
      </dsp:txBody>
      <dsp:txXfrm>
        <a:off x="64318" y="719888"/>
        <a:ext cx="6538197" cy="1188930"/>
      </dsp:txXfrm>
    </dsp:sp>
    <dsp:sp modelId="{648A3792-DF10-4651-BD23-34471824580F}">
      <dsp:nvSpPr>
        <dsp:cNvPr id="0" name=""/>
        <dsp:cNvSpPr/>
      </dsp:nvSpPr>
      <dsp:spPr>
        <a:xfrm>
          <a:off x="0" y="2068176"/>
          <a:ext cx="6666833" cy="1317566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112 (zdarma, nemusí být SIM karta, i přes zamčenou klávesnici)</a:t>
          </a:r>
          <a:endParaRPr lang="en-US" sz="3300" kern="1200"/>
        </a:p>
      </dsp:txBody>
      <dsp:txXfrm>
        <a:off x="64318" y="2132494"/>
        <a:ext cx="6538197" cy="1188930"/>
      </dsp:txXfrm>
    </dsp:sp>
    <dsp:sp modelId="{3E6E3F0E-D411-463E-8D00-F34482B4488C}">
      <dsp:nvSpPr>
        <dsp:cNvPr id="0" name=""/>
        <dsp:cNvSpPr/>
      </dsp:nvSpPr>
      <dsp:spPr>
        <a:xfrm>
          <a:off x="0" y="3480783"/>
          <a:ext cx="6666833" cy="1317566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Kdy volat a kam?</a:t>
          </a:r>
          <a:endParaRPr lang="en-US" sz="3300" kern="1200"/>
        </a:p>
      </dsp:txBody>
      <dsp:txXfrm>
        <a:off x="64318" y="3545101"/>
        <a:ext cx="6538197" cy="1188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5A1B5-38C4-4671-A771-641EC49255E6}">
      <dsp:nvSpPr>
        <dsp:cNvPr id="0" name=""/>
        <dsp:cNvSpPr/>
      </dsp:nvSpPr>
      <dsp:spPr>
        <a:xfrm>
          <a:off x="0" y="1917860"/>
          <a:ext cx="666683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0F69A0-6804-43E7-B326-077FD1F52896}">
      <dsp:nvSpPr>
        <dsp:cNvPr id="0" name=""/>
        <dsp:cNvSpPr/>
      </dsp:nvSpPr>
      <dsp:spPr>
        <a:xfrm>
          <a:off x="333341" y="1489819"/>
          <a:ext cx="4666783" cy="8560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Plnění úkolů</a:t>
          </a:r>
          <a:endParaRPr lang="en-US" sz="2900" kern="1200"/>
        </a:p>
      </dsp:txBody>
      <dsp:txXfrm>
        <a:off x="375131" y="1531609"/>
        <a:ext cx="4583203" cy="772500"/>
      </dsp:txXfrm>
    </dsp:sp>
    <dsp:sp modelId="{C4A7A1F5-9043-4249-9D0C-0960CD9F7CCE}">
      <dsp:nvSpPr>
        <dsp:cNvPr id="0" name=""/>
        <dsp:cNvSpPr/>
      </dsp:nvSpPr>
      <dsp:spPr>
        <a:xfrm>
          <a:off x="0" y="3233299"/>
          <a:ext cx="666683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5762B5-50E1-4AA4-A98A-36DBDEBDCF1F}">
      <dsp:nvSpPr>
        <dsp:cNvPr id="0" name=""/>
        <dsp:cNvSpPr/>
      </dsp:nvSpPr>
      <dsp:spPr>
        <a:xfrm>
          <a:off x="333341" y="2805259"/>
          <a:ext cx="4666783" cy="85608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Splnění testu na min. 75%</a:t>
          </a:r>
          <a:endParaRPr lang="en-US" sz="2900" kern="1200"/>
        </a:p>
      </dsp:txBody>
      <dsp:txXfrm>
        <a:off x="375131" y="2847049"/>
        <a:ext cx="4583203" cy="77250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9C8B0F-0758-4239-A8C3-A986C1745FB0}">
      <dsp:nvSpPr>
        <dsp:cNvPr id="0" name=""/>
        <dsp:cNvSpPr/>
      </dsp:nvSpPr>
      <dsp:spPr>
        <a:xfrm>
          <a:off x="0" y="2663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1DFF6F-964D-44F6-A07F-97C56B587BA0}">
      <dsp:nvSpPr>
        <dsp:cNvPr id="0" name=""/>
        <dsp:cNvSpPr/>
      </dsp:nvSpPr>
      <dsp:spPr>
        <a:xfrm>
          <a:off x="0" y="2663"/>
          <a:ext cx="6666833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000" kern="1200"/>
            <a:t>Technická první pomoc</a:t>
          </a:r>
          <a:endParaRPr lang="en-US" sz="5000" kern="1200"/>
        </a:p>
      </dsp:txBody>
      <dsp:txXfrm>
        <a:off x="0" y="2663"/>
        <a:ext cx="6666833" cy="1816197"/>
      </dsp:txXfrm>
    </dsp:sp>
    <dsp:sp modelId="{592BD2FC-3ED7-41D4-A195-140771F8CD64}">
      <dsp:nvSpPr>
        <dsp:cNvPr id="0" name=""/>
        <dsp:cNvSpPr/>
      </dsp:nvSpPr>
      <dsp:spPr>
        <a:xfrm>
          <a:off x="0" y="1818861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800806-D88F-4B35-8D2C-05E2D228CA00}">
      <dsp:nvSpPr>
        <dsp:cNvPr id="0" name=""/>
        <dsp:cNvSpPr/>
      </dsp:nvSpPr>
      <dsp:spPr>
        <a:xfrm>
          <a:off x="0" y="1818861"/>
          <a:ext cx="6666833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000" kern="1200"/>
            <a:t>Laická zdravotnická první pomoc</a:t>
          </a:r>
          <a:endParaRPr lang="en-US" sz="5000" kern="1200"/>
        </a:p>
      </dsp:txBody>
      <dsp:txXfrm>
        <a:off x="0" y="1818861"/>
        <a:ext cx="6666833" cy="1816197"/>
      </dsp:txXfrm>
    </dsp:sp>
    <dsp:sp modelId="{4B05DF7C-1FA6-484B-87B1-8D1DDEE9EB7B}">
      <dsp:nvSpPr>
        <dsp:cNvPr id="0" name=""/>
        <dsp:cNvSpPr/>
      </dsp:nvSpPr>
      <dsp:spPr>
        <a:xfrm>
          <a:off x="0" y="3635058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B2418DA-BCED-4D7A-BA6A-63F9207CF6C9}">
      <dsp:nvSpPr>
        <dsp:cNvPr id="0" name=""/>
        <dsp:cNvSpPr/>
      </dsp:nvSpPr>
      <dsp:spPr>
        <a:xfrm>
          <a:off x="0" y="3635058"/>
          <a:ext cx="6666833" cy="18161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000" kern="1200"/>
            <a:t>Odborná zdravotnická první pomoc</a:t>
          </a:r>
          <a:endParaRPr lang="en-US" sz="5000" kern="1200"/>
        </a:p>
      </dsp:txBody>
      <dsp:txXfrm>
        <a:off x="0" y="3635058"/>
        <a:ext cx="6666833" cy="181619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B3DF1-AF14-42E1-A209-23DECB558EF3}">
      <dsp:nvSpPr>
        <dsp:cNvPr id="0" name=""/>
        <dsp:cNvSpPr/>
      </dsp:nvSpPr>
      <dsp:spPr>
        <a:xfrm>
          <a:off x="0" y="380659"/>
          <a:ext cx="6666833" cy="2286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458216" rIns="51742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Voláme hasiče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Pokud máme možnost a oheň je malý, pokusíme se ho uhasit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Vyneseme postiženého (pokud tím neohrozíme sami sebe)</a:t>
          </a:r>
          <a:endParaRPr lang="en-US" sz="2200" kern="1200"/>
        </a:p>
      </dsp:txBody>
      <dsp:txXfrm>
        <a:off x="0" y="380659"/>
        <a:ext cx="6666833" cy="2286900"/>
      </dsp:txXfrm>
    </dsp:sp>
    <dsp:sp modelId="{E0E5FD11-AB2B-45A8-8D67-823EBE6E0725}">
      <dsp:nvSpPr>
        <dsp:cNvPr id="0" name=""/>
        <dsp:cNvSpPr/>
      </dsp:nvSpPr>
      <dsp:spPr>
        <a:xfrm>
          <a:off x="333341" y="55939"/>
          <a:ext cx="4666783" cy="6494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Při požáru</a:t>
          </a:r>
          <a:endParaRPr lang="en-US" sz="2200" kern="1200"/>
        </a:p>
      </dsp:txBody>
      <dsp:txXfrm>
        <a:off x="365044" y="87642"/>
        <a:ext cx="4603377" cy="586034"/>
      </dsp:txXfrm>
    </dsp:sp>
    <dsp:sp modelId="{4CEFF1DD-6768-4B44-884E-FDC3944E253A}">
      <dsp:nvSpPr>
        <dsp:cNvPr id="0" name=""/>
        <dsp:cNvSpPr/>
      </dsp:nvSpPr>
      <dsp:spPr>
        <a:xfrm>
          <a:off x="0" y="3111080"/>
          <a:ext cx="6666833" cy="2286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458216" rIns="517420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Vypneme pojistky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Vytáhneme přístroj ze zásuvky (u nízkého napětí)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/>
            <a:t>Vysoké napětí – udržujeme odstup 18m až do vypnutí sítě</a:t>
          </a:r>
          <a:endParaRPr lang="en-US" sz="2200" kern="1200"/>
        </a:p>
      </dsp:txBody>
      <dsp:txXfrm>
        <a:off x="0" y="3111080"/>
        <a:ext cx="6666833" cy="2286900"/>
      </dsp:txXfrm>
    </dsp:sp>
    <dsp:sp modelId="{37CA041C-5517-4E2B-8987-CDC41814C7FE}">
      <dsp:nvSpPr>
        <dsp:cNvPr id="0" name=""/>
        <dsp:cNvSpPr/>
      </dsp:nvSpPr>
      <dsp:spPr>
        <a:xfrm>
          <a:off x="333341" y="2786359"/>
          <a:ext cx="4666783" cy="64944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/>
            <a:t>Elektrický proud</a:t>
          </a:r>
          <a:endParaRPr lang="en-US" sz="2200" kern="1200"/>
        </a:p>
      </dsp:txBody>
      <dsp:txXfrm>
        <a:off x="365044" y="2818062"/>
        <a:ext cx="4603377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19BA4-960B-46A0-85E9-9521B8852B4C}">
      <dsp:nvSpPr>
        <dsp:cNvPr id="0" name=""/>
        <dsp:cNvSpPr/>
      </dsp:nvSpPr>
      <dsp:spPr>
        <a:xfrm>
          <a:off x="0" y="86359"/>
          <a:ext cx="6666833" cy="2597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= soubor jednoduchých a účelných opatření, která při náhlém ohrožení nebo postižení zdraví či života cílevědomě a účelně omezují rozsah a důsledky ohrožení či postižení  </a:t>
          </a:r>
          <a:endParaRPr lang="en-US" sz="3000" kern="1200"/>
        </a:p>
      </dsp:txBody>
      <dsp:txXfrm>
        <a:off x="126795" y="213154"/>
        <a:ext cx="6413243" cy="2343810"/>
      </dsp:txXfrm>
    </dsp:sp>
    <dsp:sp modelId="{B657757B-DF4C-4ED3-8975-2DB80FAD3512}">
      <dsp:nvSpPr>
        <dsp:cNvPr id="0" name=""/>
        <dsp:cNvSpPr/>
      </dsp:nvSpPr>
      <dsp:spPr>
        <a:xfrm>
          <a:off x="0" y="2770160"/>
          <a:ext cx="6666833" cy="25974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První pomoc – laická i odborná</a:t>
          </a:r>
          <a:endParaRPr lang="en-US" sz="3000" kern="1200"/>
        </a:p>
      </dsp:txBody>
      <dsp:txXfrm>
        <a:off x="126795" y="2896955"/>
        <a:ext cx="6413243" cy="23438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AAD30-0300-4530-8FEB-ABE687139475}">
      <dsp:nvSpPr>
        <dsp:cNvPr id="0" name=""/>
        <dsp:cNvSpPr/>
      </dsp:nvSpPr>
      <dsp:spPr>
        <a:xfrm>
          <a:off x="0" y="42799"/>
          <a:ext cx="6666833" cy="1272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Abychom zachránili život postiženému</a:t>
          </a:r>
          <a:endParaRPr lang="en-US" sz="3200" kern="1200"/>
        </a:p>
      </dsp:txBody>
      <dsp:txXfrm>
        <a:off x="62141" y="104940"/>
        <a:ext cx="6542551" cy="1148678"/>
      </dsp:txXfrm>
    </dsp:sp>
    <dsp:sp modelId="{1FE39C9F-2C34-43BE-9AC8-5FB83A37D2C5}">
      <dsp:nvSpPr>
        <dsp:cNvPr id="0" name=""/>
        <dsp:cNvSpPr/>
      </dsp:nvSpPr>
      <dsp:spPr>
        <a:xfrm>
          <a:off x="0" y="1407919"/>
          <a:ext cx="6666833" cy="127296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Aby se zabránilo zhoršování jeho stavu</a:t>
          </a:r>
          <a:endParaRPr lang="en-US" sz="3200" kern="1200"/>
        </a:p>
      </dsp:txBody>
      <dsp:txXfrm>
        <a:off x="62141" y="1470060"/>
        <a:ext cx="6542551" cy="1148678"/>
      </dsp:txXfrm>
    </dsp:sp>
    <dsp:sp modelId="{99AFBA97-1D11-4143-AD5D-58AD7D308640}">
      <dsp:nvSpPr>
        <dsp:cNvPr id="0" name=""/>
        <dsp:cNvSpPr/>
      </dsp:nvSpPr>
      <dsp:spPr>
        <a:xfrm>
          <a:off x="0" y="2773040"/>
          <a:ext cx="6666833" cy="127296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Aby se pokud možno zabránilo vzniku komplikací</a:t>
          </a:r>
          <a:endParaRPr lang="en-US" sz="3200" kern="1200"/>
        </a:p>
      </dsp:txBody>
      <dsp:txXfrm>
        <a:off x="62141" y="2835181"/>
        <a:ext cx="6542551" cy="1148678"/>
      </dsp:txXfrm>
    </dsp:sp>
    <dsp:sp modelId="{273C2D6B-4ABC-4FC3-A22D-23B518D256ED}">
      <dsp:nvSpPr>
        <dsp:cNvPr id="0" name=""/>
        <dsp:cNvSpPr/>
      </dsp:nvSpPr>
      <dsp:spPr>
        <a:xfrm>
          <a:off x="0" y="4138160"/>
          <a:ext cx="6666833" cy="127296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Aby se urychlila rekonvalescence</a:t>
          </a:r>
          <a:endParaRPr lang="en-US" sz="3200" kern="1200"/>
        </a:p>
      </dsp:txBody>
      <dsp:txXfrm>
        <a:off x="62141" y="4200301"/>
        <a:ext cx="6542551" cy="11486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232EE-5856-44A6-8D77-DFDCC00D4AEB}">
      <dsp:nvSpPr>
        <dsp:cNvPr id="0" name=""/>
        <dsp:cNvSpPr/>
      </dsp:nvSpPr>
      <dsp:spPr>
        <a:xfrm>
          <a:off x="0" y="665"/>
          <a:ext cx="6666833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B47E38-8483-46E2-8B94-1E61FB68DA9E}">
      <dsp:nvSpPr>
        <dsp:cNvPr id="0" name=""/>
        <dsp:cNvSpPr/>
      </dsp:nvSpPr>
      <dsp:spPr>
        <a:xfrm>
          <a:off x="0" y="665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 dirty="0"/>
            <a:t>Povinnost – ze zákona, hrozí sankce za neposkytnutí první pomoci</a:t>
          </a:r>
          <a:endParaRPr lang="en-US" sz="3000" b="1" kern="1200" dirty="0"/>
        </a:p>
      </dsp:txBody>
      <dsp:txXfrm>
        <a:off x="0" y="665"/>
        <a:ext cx="6666833" cy="1090517"/>
      </dsp:txXfrm>
    </dsp:sp>
    <dsp:sp modelId="{D20CD2D3-BBEF-465C-B4C5-2F507FD93B12}">
      <dsp:nvSpPr>
        <dsp:cNvPr id="0" name=""/>
        <dsp:cNvSpPr/>
      </dsp:nvSpPr>
      <dsp:spPr>
        <a:xfrm>
          <a:off x="0" y="1091183"/>
          <a:ext cx="6666833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A84F7D-7AAF-4637-8CEB-F65A27FB9C0B}">
      <dsp:nvSpPr>
        <dsp:cNvPr id="0" name=""/>
        <dsp:cNvSpPr/>
      </dsp:nvSpPr>
      <dsp:spPr>
        <a:xfrm>
          <a:off x="0" y="1091183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 dirty="0"/>
            <a:t>Povinnost pro řidiče</a:t>
          </a:r>
          <a:endParaRPr lang="en-US" sz="3000" b="1" kern="1200" dirty="0"/>
        </a:p>
      </dsp:txBody>
      <dsp:txXfrm>
        <a:off x="0" y="1091183"/>
        <a:ext cx="6666833" cy="1090517"/>
      </dsp:txXfrm>
    </dsp:sp>
    <dsp:sp modelId="{BC1BBADD-AEE9-4B90-AC35-936D2C9F0641}">
      <dsp:nvSpPr>
        <dsp:cNvPr id="0" name=""/>
        <dsp:cNvSpPr/>
      </dsp:nvSpPr>
      <dsp:spPr>
        <a:xfrm>
          <a:off x="0" y="2181701"/>
          <a:ext cx="6666833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E91E78-346C-4536-BFE1-A967F9F4E48B}">
      <dsp:nvSpPr>
        <dsp:cNvPr id="0" name=""/>
        <dsp:cNvSpPr/>
      </dsp:nvSpPr>
      <dsp:spPr>
        <a:xfrm>
          <a:off x="0" y="2181701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Co znamená poskytnutí první pomoci?</a:t>
          </a:r>
          <a:endParaRPr lang="en-US" sz="3000" kern="1200" dirty="0"/>
        </a:p>
      </dsp:txBody>
      <dsp:txXfrm>
        <a:off x="0" y="2181701"/>
        <a:ext cx="6666833" cy="1090517"/>
      </dsp:txXfrm>
    </dsp:sp>
    <dsp:sp modelId="{BC36327F-08D6-4CFF-BE1D-998276E4C4CF}">
      <dsp:nvSpPr>
        <dsp:cNvPr id="0" name=""/>
        <dsp:cNvSpPr/>
      </dsp:nvSpPr>
      <dsp:spPr>
        <a:xfrm>
          <a:off x="0" y="3272218"/>
          <a:ext cx="666683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1CEE15-7C59-4EBB-81E0-58A80264F196}">
      <dsp:nvSpPr>
        <dsp:cNvPr id="0" name=""/>
        <dsp:cNvSpPr/>
      </dsp:nvSpPr>
      <dsp:spPr>
        <a:xfrm>
          <a:off x="0" y="3272218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Ale – váš život je prioritní</a:t>
          </a:r>
          <a:endParaRPr lang="en-US" sz="3000" kern="1200" dirty="0"/>
        </a:p>
      </dsp:txBody>
      <dsp:txXfrm>
        <a:off x="0" y="3272218"/>
        <a:ext cx="6666833" cy="1090517"/>
      </dsp:txXfrm>
    </dsp:sp>
    <dsp:sp modelId="{2FC95FBE-C37F-4C6E-AE53-B1B882A73FFA}">
      <dsp:nvSpPr>
        <dsp:cNvPr id="0" name=""/>
        <dsp:cNvSpPr/>
      </dsp:nvSpPr>
      <dsp:spPr>
        <a:xfrm>
          <a:off x="0" y="4362736"/>
          <a:ext cx="6666833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2533CF-8360-4DEA-9922-463A1CDC65B5}">
      <dsp:nvSpPr>
        <dsp:cNvPr id="0" name=""/>
        <dsp:cNvSpPr/>
      </dsp:nvSpPr>
      <dsp:spPr>
        <a:xfrm>
          <a:off x="0" y="4362736"/>
          <a:ext cx="6666833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Poskytnutí první pomoci ve škole</a:t>
          </a:r>
          <a:endParaRPr lang="en-US" sz="3000" kern="1200" dirty="0"/>
        </a:p>
      </dsp:txBody>
      <dsp:txXfrm>
        <a:off x="0" y="4362736"/>
        <a:ext cx="6666833" cy="10905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B16810-A73A-478B-BCC8-18E60D409282}">
      <dsp:nvSpPr>
        <dsp:cNvPr id="0" name=""/>
        <dsp:cNvSpPr/>
      </dsp:nvSpPr>
      <dsp:spPr>
        <a:xfrm>
          <a:off x="0" y="1310719"/>
          <a:ext cx="666683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B5C762-C143-4262-8082-FE88EA4DA377}">
      <dsp:nvSpPr>
        <dsp:cNvPr id="0" name=""/>
        <dsp:cNvSpPr/>
      </dsp:nvSpPr>
      <dsp:spPr>
        <a:xfrm>
          <a:off x="333341" y="897439"/>
          <a:ext cx="4666783" cy="8265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Na to není jednotný postup</a:t>
          </a:r>
          <a:endParaRPr lang="en-US" sz="2800" kern="1200"/>
        </a:p>
      </dsp:txBody>
      <dsp:txXfrm>
        <a:off x="373690" y="937788"/>
        <a:ext cx="4586085" cy="745862"/>
      </dsp:txXfrm>
    </dsp:sp>
    <dsp:sp modelId="{AD73BCB3-A1B9-4262-89E9-5125D7BD8D62}">
      <dsp:nvSpPr>
        <dsp:cNvPr id="0" name=""/>
        <dsp:cNvSpPr/>
      </dsp:nvSpPr>
      <dsp:spPr>
        <a:xfrm>
          <a:off x="0" y="2580799"/>
          <a:ext cx="666683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8C7263-2524-4070-86EC-246A896CECB2}">
      <dsp:nvSpPr>
        <dsp:cNvPr id="0" name=""/>
        <dsp:cNvSpPr/>
      </dsp:nvSpPr>
      <dsp:spPr>
        <a:xfrm>
          <a:off x="333341" y="2167519"/>
          <a:ext cx="4666783" cy="82656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Udělejte maximum</a:t>
          </a:r>
          <a:endParaRPr lang="en-US" sz="2800" kern="1200"/>
        </a:p>
      </dsp:txBody>
      <dsp:txXfrm>
        <a:off x="373690" y="2207868"/>
        <a:ext cx="4586085" cy="745862"/>
      </dsp:txXfrm>
    </dsp:sp>
    <dsp:sp modelId="{DC176957-5654-49EE-8B57-83B57853844A}">
      <dsp:nvSpPr>
        <dsp:cNvPr id="0" name=""/>
        <dsp:cNvSpPr/>
      </dsp:nvSpPr>
      <dsp:spPr>
        <a:xfrm>
          <a:off x="0" y="3850880"/>
          <a:ext cx="6666833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B60B68-22F6-4690-9E62-41AD7380545C}">
      <dsp:nvSpPr>
        <dsp:cNvPr id="0" name=""/>
        <dsp:cNvSpPr/>
      </dsp:nvSpPr>
      <dsp:spPr>
        <a:xfrm>
          <a:off x="333341" y="3437600"/>
          <a:ext cx="4666783" cy="82656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Dbejte na svoje bezpečí</a:t>
          </a:r>
          <a:endParaRPr lang="en-US" sz="2800" kern="1200"/>
        </a:p>
      </dsp:txBody>
      <dsp:txXfrm>
        <a:off x="373690" y="3477949"/>
        <a:ext cx="4586085" cy="7458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2A2FC-A4DD-4471-A925-D9AE8B89A688}">
      <dsp:nvSpPr>
        <dsp:cNvPr id="0" name=""/>
        <dsp:cNvSpPr/>
      </dsp:nvSpPr>
      <dsp:spPr>
        <a:xfrm>
          <a:off x="0" y="748939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 dirty="0"/>
            <a:t>Obava o vlastní život</a:t>
          </a:r>
          <a:endParaRPr lang="en-US" sz="3700" kern="1200" dirty="0"/>
        </a:p>
      </dsp:txBody>
      <dsp:txXfrm>
        <a:off x="44378" y="793317"/>
        <a:ext cx="6578077" cy="820334"/>
      </dsp:txXfrm>
    </dsp:sp>
    <dsp:sp modelId="{786C3199-2412-4939-9122-5CEE1FD75480}">
      <dsp:nvSpPr>
        <dsp:cNvPr id="0" name=""/>
        <dsp:cNvSpPr/>
      </dsp:nvSpPr>
      <dsp:spPr>
        <a:xfrm>
          <a:off x="0" y="1764589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Nezvládnuté emoce</a:t>
          </a:r>
          <a:endParaRPr lang="en-US" sz="3700" kern="1200"/>
        </a:p>
      </dsp:txBody>
      <dsp:txXfrm>
        <a:off x="44378" y="1808967"/>
        <a:ext cx="6578077" cy="820334"/>
      </dsp:txXfrm>
    </dsp:sp>
    <dsp:sp modelId="{ED80AE29-D379-4AF2-AB23-A028BE6D0972}">
      <dsp:nvSpPr>
        <dsp:cNvPr id="0" name=""/>
        <dsp:cNvSpPr/>
      </dsp:nvSpPr>
      <dsp:spPr>
        <a:xfrm>
          <a:off x="0" y="2780240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Obava z výsledku</a:t>
          </a:r>
          <a:endParaRPr lang="en-US" sz="3700" kern="1200"/>
        </a:p>
      </dsp:txBody>
      <dsp:txXfrm>
        <a:off x="44378" y="2824618"/>
        <a:ext cx="6578077" cy="820334"/>
      </dsp:txXfrm>
    </dsp:sp>
    <dsp:sp modelId="{FBE82ADD-CC02-4E61-8229-1F3A267E8FA1}">
      <dsp:nvSpPr>
        <dsp:cNvPr id="0" name=""/>
        <dsp:cNvSpPr/>
      </dsp:nvSpPr>
      <dsp:spPr>
        <a:xfrm>
          <a:off x="0" y="3795890"/>
          <a:ext cx="6666833" cy="90909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/>
            <a:t>Obava z následných problémů</a:t>
          </a:r>
          <a:endParaRPr lang="en-US" sz="3700" kern="1200"/>
        </a:p>
      </dsp:txBody>
      <dsp:txXfrm>
        <a:off x="44378" y="3840268"/>
        <a:ext cx="6578077" cy="8203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F5C16-95BF-482C-899E-4099023EBECB}">
      <dsp:nvSpPr>
        <dsp:cNvPr id="0" name=""/>
        <dsp:cNvSpPr/>
      </dsp:nvSpPr>
      <dsp:spPr>
        <a:xfrm>
          <a:off x="0" y="978619"/>
          <a:ext cx="6666833" cy="1081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400" kern="1200"/>
            <a:t>Převezměte iniciativu</a:t>
          </a:r>
          <a:endParaRPr lang="en-US" sz="4400" kern="1200"/>
        </a:p>
      </dsp:txBody>
      <dsp:txXfrm>
        <a:off x="52774" y="1031393"/>
        <a:ext cx="6561285" cy="975532"/>
      </dsp:txXfrm>
    </dsp:sp>
    <dsp:sp modelId="{763F3F2A-86F6-4302-A031-2B9A823B8DAB}">
      <dsp:nvSpPr>
        <dsp:cNvPr id="0" name=""/>
        <dsp:cNvSpPr/>
      </dsp:nvSpPr>
      <dsp:spPr>
        <a:xfrm>
          <a:off x="0" y="2186420"/>
          <a:ext cx="6666833" cy="108108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400" kern="1200"/>
            <a:t>Úkolujte</a:t>
          </a:r>
          <a:endParaRPr lang="en-US" sz="4400" kern="1200"/>
        </a:p>
      </dsp:txBody>
      <dsp:txXfrm>
        <a:off x="52774" y="2239194"/>
        <a:ext cx="6561285" cy="975532"/>
      </dsp:txXfrm>
    </dsp:sp>
    <dsp:sp modelId="{0EEAA236-1D28-41F4-82FA-D2F750344B30}">
      <dsp:nvSpPr>
        <dsp:cNvPr id="0" name=""/>
        <dsp:cNvSpPr/>
      </dsp:nvSpPr>
      <dsp:spPr>
        <a:xfrm>
          <a:off x="0" y="3394220"/>
          <a:ext cx="6666833" cy="108108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400" kern="1200"/>
            <a:t>Oslovujte konkrétní osoby</a:t>
          </a:r>
          <a:endParaRPr lang="en-US" sz="4400" kern="1200"/>
        </a:p>
      </dsp:txBody>
      <dsp:txXfrm>
        <a:off x="52774" y="3446994"/>
        <a:ext cx="6561285" cy="9755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AC90A-7A3E-404D-BBC8-4B927D7E9684}">
      <dsp:nvSpPr>
        <dsp:cNvPr id="0" name=""/>
        <dsp:cNvSpPr/>
      </dsp:nvSpPr>
      <dsp:spPr>
        <a:xfrm>
          <a:off x="0" y="251374"/>
          <a:ext cx="6666833" cy="15947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u="sng" kern="1200"/>
            <a:t>Laická první pomoc </a:t>
          </a:r>
          <a:r>
            <a:rPr lang="cs-CZ" sz="2900" kern="1200"/>
            <a:t>– poskytuje laik i zdravotník, soubor základních opatření bez specializovaného vybavení</a:t>
          </a:r>
          <a:endParaRPr lang="en-US" sz="2900" kern="1200"/>
        </a:p>
      </dsp:txBody>
      <dsp:txXfrm>
        <a:off x="77847" y="329221"/>
        <a:ext cx="6511139" cy="1439016"/>
      </dsp:txXfrm>
    </dsp:sp>
    <dsp:sp modelId="{6A88B7C9-C074-47FB-AA98-91EC48A0FD71}">
      <dsp:nvSpPr>
        <dsp:cNvPr id="0" name=""/>
        <dsp:cNvSpPr/>
      </dsp:nvSpPr>
      <dsp:spPr>
        <a:xfrm>
          <a:off x="0" y="1929604"/>
          <a:ext cx="6666833" cy="1594710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u="sng" kern="1200"/>
            <a:t>Odborná přednemocniční neodkladná péče </a:t>
          </a:r>
          <a:r>
            <a:rPr lang="cs-CZ" sz="2900" kern="1200"/>
            <a:t>– lékař, záchranář, sestry = tým záchranné služby</a:t>
          </a:r>
          <a:endParaRPr lang="en-US" sz="2900" kern="1200"/>
        </a:p>
      </dsp:txBody>
      <dsp:txXfrm>
        <a:off x="77847" y="2007451"/>
        <a:ext cx="6511139" cy="1439016"/>
      </dsp:txXfrm>
    </dsp:sp>
    <dsp:sp modelId="{354C92B5-D0C5-4546-AC51-0FF8758D1D55}">
      <dsp:nvSpPr>
        <dsp:cNvPr id="0" name=""/>
        <dsp:cNvSpPr/>
      </dsp:nvSpPr>
      <dsp:spPr>
        <a:xfrm>
          <a:off x="0" y="3607835"/>
          <a:ext cx="6666833" cy="159471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u="sng" kern="1200"/>
            <a:t>Nemocniční péče </a:t>
          </a:r>
          <a:r>
            <a:rPr lang="cs-CZ" sz="2900" kern="1200"/>
            <a:t>– zdravotnické zařízení</a:t>
          </a:r>
          <a:endParaRPr lang="en-US" sz="2900" kern="1200"/>
        </a:p>
      </dsp:txBody>
      <dsp:txXfrm>
        <a:off x="77847" y="3685682"/>
        <a:ext cx="6511139" cy="1439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C2C03-E0FB-4C92-96D4-81DA2A007D1D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FDC0D-C5F1-407D-89A0-20C8CD8A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7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07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282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radialis</a:t>
            </a:r>
            <a:r>
              <a:rPr lang="cs-CZ" dirty="0"/>
              <a:t> – vřetenní tlakový</a:t>
            </a:r>
            <a:r>
              <a:rPr lang="cs-CZ" baseline="0" dirty="0"/>
              <a:t> bod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Arteria</a:t>
            </a:r>
            <a:r>
              <a:rPr lang="cs-CZ" baseline="0" dirty="0"/>
              <a:t> </a:t>
            </a:r>
            <a:r>
              <a:rPr lang="cs-CZ" baseline="0" dirty="0" err="1"/>
              <a:t>femoralis</a:t>
            </a:r>
            <a:r>
              <a:rPr lang="cs-CZ" baseline="0" dirty="0"/>
              <a:t> – stehenní tlakový bod</a:t>
            </a:r>
          </a:p>
          <a:p>
            <a:endParaRPr lang="cs-CZ" baseline="0" dirty="0"/>
          </a:p>
          <a:p>
            <a:r>
              <a:rPr lang="cs-CZ" baseline="0" dirty="0" err="1"/>
              <a:t>Arteria</a:t>
            </a:r>
            <a:r>
              <a:rPr lang="cs-CZ" baseline="0" dirty="0"/>
              <a:t> </a:t>
            </a:r>
            <a:r>
              <a:rPr lang="cs-CZ" baseline="0" dirty="0" err="1"/>
              <a:t>carotis</a:t>
            </a:r>
            <a:r>
              <a:rPr lang="cs-CZ" baseline="0" dirty="0"/>
              <a:t> – krční tlakový bod</a:t>
            </a:r>
          </a:p>
          <a:p>
            <a:endParaRPr lang="cs-CZ" baseline="0" dirty="0"/>
          </a:p>
          <a:p>
            <a:r>
              <a:rPr lang="cs-CZ" baseline="0" dirty="0" err="1"/>
              <a:t>Arteria</a:t>
            </a:r>
            <a:r>
              <a:rPr lang="cs-CZ" baseline="0" dirty="0"/>
              <a:t> </a:t>
            </a:r>
            <a:r>
              <a:rPr lang="cs-CZ" baseline="0" dirty="0" err="1"/>
              <a:t>brachialis</a:t>
            </a:r>
            <a:r>
              <a:rPr lang="cs-CZ" baseline="0" dirty="0"/>
              <a:t> – pažní tlakový bod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7703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4371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603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595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6523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647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0283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935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779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4677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345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9705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53617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6578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4526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651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287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981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447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867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726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Airway</a:t>
            </a:r>
            <a:r>
              <a:rPr lang="cs-CZ" dirty="0"/>
              <a:t> – závažná obstrukce dýchacích</a:t>
            </a:r>
            <a:r>
              <a:rPr lang="cs-CZ" baseline="0" dirty="0"/>
              <a:t> cest je urgentní stav, základní postup:</a:t>
            </a:r>
          </a:p>
          <a:p>
            <a:pPr marL="228600" indent="-228600">
              <a:buAutoNum type="arabicParenR"/>
            </a:pPr>
            <a:r>
              <a:rPr lang="cs-CZ" baseline="0" dirty="0"/>
              <a:t>Záklon hlavy – postižený s poruchou vědomí</a:t>
            </a:r>
          </a:p>
          <a:p>
            <a:pPr marL="228600" indent="-228600">
              <a:buAutoNum type="arabicParenR"/>
            </a:pPr>
            <a:r>
              <a:rPr lang="cs-CZ" baseline="0" dirty="0" err="1"/>
              <a:t>Gordonův</a:t>
            </a:r>
            <a:r>
              <a:rPr lang="cs-CZ" baseline="0" dirty="0"/>
              <a:t> úder – úder mezi lopatky u postiženého při vědomí</a:t>
            </a:r>
          </a:p>
          <a:p>
            <a:pPr marL="228600" indent="-228600">
              <a:buAutoNum type="arabicParenR"/>
            </a:pPr>
            <a:r>
              <a:rPr lang="cs-CZ" baseline="0" dirty="0" err="1"/>
              <a:t>Heimlichův</a:t>
            </a:r>
            <a:r>
              <a:rPr lang="cs-CZ" baseline="0" dirty="0"/>
              <a:t> manévr – tlak na nadbřišek</a:t>
            </a:r>
          </a:p>
          <a:p>
            <a:pPr marL="228600" indent="-228600">
              <a:buAutoNum type="arabicParenR"/>
            </a:pPr>
            <a:r>
              <a:rPr lang="cs-CZ" baseline="0" dirty="0"/>
              <a:t>Zotavovací poloha nebo poloha na boku – postižený s poruchou vědomí se zachovaným dýcháním</a:t>
            </a:r>
          </a:p>
          <a:p>
            <a:pPr marL="228600" indent="-228600">
              <a:buAutoNum type="arabicParenR"/>
            </a:pPr>
            <a:r>
              <a:rPr lang="cs-CZ" baseline="0" dirty="0"/>
              <a:t>Poloha v sedě – postižený při vědomí, má zachované dýchání a jedná se o částečnou obstrukci dýchacích cest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1418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1B9CF-C803-41DA-9A42-A3DAF5FFD26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24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6B1DF-0E07-DE91-B5E9-25D497FD3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6D11BF0-F7FF-CD26-E601-0836539C1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6B71CA-11C2-720C-9848-B36DB47E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48AA57-C5DC-E5E9-1454-62BCA8749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7A3D14-A2C5-11C8-D243-A0E7EB94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67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F96D3A-F312-B0C0-634D-D4AE5B5B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425E4F-EAF3-657C-540F-D3EB00B00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F9AEC1-8F0F-F917-792D-9D9D6202F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F9AC43-F842-9D24-8762-C3B38807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AC98CA-054F-DD93-1DAF-ECA1AF01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914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30E4E7E-146D-2F9F-4883-0FA353A14A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0544391-BCF3-DE30-A957-76FA6C4D2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F770A1-CCA3-9155-313E-3DD9159E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C0D6B0-7FB5-D5E0-7310-D381245C9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03E4A0-8B0F-2454-2B4A-6B67616E3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95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7EF167-5900-0774-8E12-96F540B9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4D6EC0-7F7D-C775-37AC-42D89E63D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D960A5-4B21-1E90-8565-BA337BB58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4ADFE1-4141-9A9D-91B0-71FCD020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F8ABD0-E8FF-9598-BFE8-3A6CD6AA8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875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CFD321-328B-C073-2BE4-9D1B95BB9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6183C5-6D1A-CA90-E90B-F9496F158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815D29-18EF-2782-C108-CA1016BB2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58C2D2-00B2-1F86-40FA-1C8966C05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3205C3-17A0-BDC8-6BAB-525F7DD68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012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0773B-7799-B4EF-E29E-CBF694743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837035-E6D9-8D3A-8A20-6CD40DB769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68BC76-E05B-7A4B-987C-0C9F44B27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3AA2AD-4670-4A38-A257-2E1E50BBA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7C15B41-F60D-B13D-3C5D-D242C9004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AEABEC-65CF-2956-C6F7-C9D41F6E4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1028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73AC0E-DE28-4934-4121-A7FD19BE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368B4A7-A528-E4BA-41B5-4E99DBF8C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1F1005-7CE3-CB84-310D-AEC5F733D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C240D85-D676-CDB6-9360-B2D4CBD632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76AC81B-D1B3-9B5D-BDA4-C7DFCEE8F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5CB9E69-08DC-AA99-2F6F-29B084CF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1563E00-A4DA-8B0F-DE35-D93FCC1EB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82FC640-F7E3-7247-03FC-D2FF2FCF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8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3AD74D-80A3-8AC6-50E1-8FE8D3F99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5F7196B-BE04-0B8D-C047-1F3576B4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9A09B97-D84C-0676-7C66-C8294573C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54CED0F-47A1-D81A-4C6E-463BE4EB0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57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ECBDB88-C993-3F92-0C86-6D54E670B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4D66947-2FCA-98D0-B46B-D5F9C7CD9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791628-6352-8E8F-34BC-6030A3A65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101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1C8BDC-5321-78D3-CD87-340F8918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F4D02C-DC7B-C700-0BE2-C1B2599F2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D902DFA-63B5-63FF-E271-EEFBF36901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640FFFB-B98F-D80A-AC82-1B39DEEB1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ECCFDE6-2246-4308-4512-19630D3AC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B4C061A-0B37-1A84-0EBF-CC98C01F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412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421B9C-8450-3E66-B73A-04A7B31C3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B94FBBB-CA86-63BA-6ED8-C51953A75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31BD82-905E-EF9D-44E7-DA7F0572A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8C6BCD-C245-4231-4481-24490CA0E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5E95E3C-DF1B-CBBC-157B-C9C665BC7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29D940A-9860-4E98-0331-F44A7FC6E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94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E26799D-DC90-9185-54BF-7A6E68CEA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621D50-4843-C6FC-F855-477BCEFAE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0F4A57B-9447-9BCC-81B3-7EABD30B10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DD9DD1-881B-4A35-8E0E-CE7573567316}" type="datetimeFigureOut">
              <a:rPr lang="cs-CZ" smtClean="0"/>
              <a:t>23.02.2026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03EEF1-D7ED-9B63-E066-80ABFBE76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7BA274-94B7-7759-E884-FD85F91AC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0D85DE-8614-488A-9921-4189BE3CEC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35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7bTQsU_4Mo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rcRect t="8377" r="8421" b="2177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>
                <a:solidFill>
                  <a:schemeClr val="bg1"/>
                </a:solidFill>
              </a:rPr>
              <a:t>První pomoc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1700">
                <a:solidFill>
                  <a:schemeClr val="bg1"/>
                </a:solidFill>
              </a:rPr>
              <a:t>První pomoc - definice předlékařské první pomoci, priority, pravidla, cíle, historie.</a:t>
            </a:r>
          </a:p>
          <a:p>
            <a:pPr algn="l"/>
            <a:r>
              <a:rPr lang="cs-CZ" sz="1700">
                <a:solidFill>
                  <a:schemeClr val="bg1"/>
                </a:solidFill>
              </a:rPr>
              <a:t>alena.thorovska@pedf.cuni.cz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80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Dělení první pomoci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6F9E0977-868D-8840-ECDC-8599C0927B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14539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4379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 dirty="0">
                <a:solidFill>
                  <a:srgbClr val="FFFFFF"/>
                </a:solidFill>
              </a:rPr>
              <a:t>Postup při ošetřování při větším počtu zraněných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A04A68CC-E643-FB97-C6F8-4B75A1D96D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96977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6584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Postup při vyšetřování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81727" y="649480"/>
            <a:ext cx="3713187" cy="5740434"/>
          </a:xfrm>
        </p:spPr>
        <p:txBody>
          <a:bodyPr anchor="ctr">
            <a:normAutofit/>
          </a:bodyPr>
          <a:lstStyle/>
          <a:p>
            <a:r>
              <a:rPr lang="cs-CZ" sz="2400" dirty="0"/>
              <a:t>Zjistíme stav vědomí (krok D)</a:t>
            </a:r>
          </a:p>
          <a:p>
            <a:r>
              <a:rPr lang="cs-CZ" sz="2400" dirty="0"/>
              <a:t>Dýchání (krok A </a:t>
            </a:r>
            <a:r>
              <a:rPr lang="cs-CZ" sz="2400" dirty="0" err="1"/>
              <a:t>a</a:t>
            </a:r>
            <a:r>
              <a:rPr lang="cs-CZ" sz="2400" dirty="0"/>
              <a:t> B)</a:t>
            </a:r>
          </a:p>
          <a:p>
            <a:r>
              <a:rPr lang="cs-CZ" sz="2400" dirty="0"/>
              <a:t>Srdeční činnost (krok C)</a:t>
            </a:r>
          </a:p>
          <a:p>
            <a:endParaRPr lang="cs-CZ" sz="2400" dirty="0"/>
          </a:p>
          <a:p>
            <a:r>
              <a:rPr lang="cs-CZ" sz="2400" dirty="0"/>
              <a:t>Indikační třídění – metodika třídění START </a:t>
            </a:r>
          </a:p>
          <a:p>
            <a:pPr lvl="1"/>
            <a:r>
              <a:rPr lang="cs-CZ" dirty="0"/>
              <a:t>Postižení vyžadující neodkladnou pomoc</a:t>
            </a:r>
          </a:p>
          <a:p>
            <a:pPr lvl="1"/>
            <a:r>
              <a:rPr lang="cs-CZ" dirty="0"/>
              <a:t>Postižení, u nichž lze pomoc na určitou dobu odložit</a:t>
            </a:r>
          </a:p>
          <a:p>
            <a:pPr lvl="1"/>
            <a:r>
              <a:rPr lang="cs-CZ" dirty="0"/>
              <a:t>Lehce ranění</a:t>
            </a:r>
          </a:p>
          <a:p>
            <a:pPr lvl="1"/>
            <a:r>
              <a:rPr lang="cs-CZ" dirty="0"/>
              <a:t>Umírající a zemřelí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rcRect l="20237" r="20234"/>
          <a:stretch>
            <a:fillRect/>
          </a:stretch>
        </p:blipFill>
        <p:spPr>
          <a:xfrm>
            <a:off x="8109502" y="10"/>
            <a:ext cx="408249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29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Priority – pravidlo ABC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E68AD559-4AD1-7504-A840-D9A98C8203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274504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5963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-1500"/>
            <a:ext cx="12191998" cy="6858000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635" y="-1500"/>
            <a:ext cx="8119933" cy="6858001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0659F6-0853-468D-B1B2-44FDBE98B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9272" y="-3000"/>
            <a:ext cx="12201265" cy="6859501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2639" y="561203"/>
            <a:ext cx="9932691" cy="11659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</a:rPr>
              <a:t>Krok A – airway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7ACDD7-882D-4B81-A213-84C82B96B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4" y="2888341"/>
            <a:ext cx="12203819" cy="396815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960" y="2133758"/>
            <a:ext cx="4319815" cy="3235692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50724" y="2211975"/>
            <a:ext cx="4486215" cy="307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00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Krok B – breathing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D76FE17E-A966-065F-A3EB-F97A861118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398173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743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Krok C – circulation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9A4B9ED-644D-3B8B-5A7C-D2E651EC5F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0232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6563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6E240A-B57D-B55F-1DB1-7F78E4F85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Krok D - disability (neurologický stav)</a:t>
            </a:r>
          </a:p>
        </p:txBody>
      </p:sp>
      <p:graphicFrame>
        <p:nvGraphicFramePr>
          <p:cNvPr id="22" name="Zástupný obsah 2">
            <a:extLst>
              <a:ext uri="{FF2B5EF4-FFF2-40B4-BE49-F238E27FC236}">
                <a16:creationId xmlns:a16="http://schemas.microsoft.com/office/drawing/2014/main" id="{903414E3-A1A1-A1F1-08A7-BD3CEF819B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702107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3585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Krok D – disability (neurologický stav)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B7646E80-CACE-815C-FD65-3FA1331668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24707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2479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Krok E – environment – vše ostatní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556836"/>
              </p:ext>
            </p:extLst>
          </p:nvPr>
        </p:nvGraphicFramePr>
        <p:xfrm>
          <a:off x="4905052" y="1482845"/>
          <a:ext cx="6666835" cy="39891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9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23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4852">
                <a:tc>
                  <a:txBody>
                    <a:bodyPr/>
                    <a:lstStyle/>
                    <a:p>
                      <a:r>
                        <a:rPr lang="cs-CZ" sz="1800"/>
                        <a:t>S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Symptoms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Subjektivní a objektivní příznaky onemocnění a poranění</a:t>
                      </a:r>
                    </a:p>
                  </a:txBody>
                  <a:tcPr marL="82420" marR="82420" marT="41210" marB="412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852">
                <a:tc>
                  <a:txBody>
                    <a:bodyPr/>
                    <a:lstStyle/>
                    <a:p>
                      <a:r>
                        <a:rPr lang="cs-CZ" sz="1800"/>
                        <a:t>A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Allergies</a:t>
                      </a:r>
                    </a:p>
                    <a:p>
                      <a:endParaRPr lang="cs-CZ" sz="1800"/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Alergie a jejich projevy v minulosti</a:t>
                      </a:r>
                    </a:p>
                  </a:txBody>
                  <a:tcPr marL="82420" marR="82420" marT="41210" marB="4121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852">
                <a:tc>
                  <a:txBody>
                    <a:bodyPr/>
                    <a:lstStyle/>
                    <a:p>
                      <a:r>
                        <a:rPr lang="cs-CZ" sz="1800"/>
                        <a:t>M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Medication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Pravidelné</a:t>
                      </a:r>
                      <a:r>
                        <a:rPr lang="cs-CZ" sz="1800" baseline="0"/>
                        <a:t> dlouhodobé požívání léků, momentální užití léků</a:t>
                      </a:r>
                      <a:endParaRPr lang="cs-CZ" sz="1800"/>
                    </a:p>
                  </a:txBody>
                  <a:tcPr marL="82420" marR="82420" marT="41210" marB="4121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852">
                <a:tc>
                  <a:txBody>
                    <a:bodyPr/>
                    <a:lstStyle/>
                    <a:p>
                      <a:r>
                        <a:rPr lang="cs-CZ" sz="1800"/>
                        <a:t>P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Past medical history</a:t>
                      </a:r>
                    </a:p>
                    <a:p>
                      <a:endParaRPr lang="cs-CZ" sz="1800"/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Závažná onemocnění a poranění v minulosti</a:t>
                      </a:r>
                    </a:p>
                  </a:txBody>
                  <a:tcPr marL="82420" marR="82420" marT="41210" marB="4121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4852">
                <a:tc>
                  <a:txBody>
                    <a:bodyPr/>
                    <a:lstStyle/>
                    <a:p>
                      <a:r>
                        <a:rPr lang="cs-CZ" sz="1800"/>
                        <a:t>L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Last oral intake</a:t>
                      </a:r>
                    </a:p>
                    <a:p>
                      <a:endParaRPr lang="cs-CZ" sz="1800"/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Poslední perorální příjem tekutin a jídla</a:t>
                      </a:r>
                    </a:p>
                  </a:txBody>
                  <a:tcPr marL="82420" marR="82420" marT="41210" marB="4121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4852">
                <a:tc>
                  <a:txBody>
                    <a:bodyPr/>
                    <a:lstStyle/>
                    <a:p>
                      <a:r>
                        <a:rPr lang="cs-CZ" sz="1800"/>
                        <a:t>E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Events leading up to the illness or injury</a:t>
                      </a:r>
                    </a:p>
                  </a:txBody>
                  <a:tcPr marL="82420" marR="82420" marT="41210" marB="41210"/>
                </a:tc>
                <a:tc>
                  <a:txBody>
                    <a:bodyPr/>
                    <a:lstStyle/>
                    <a:p>
                      <a:r>
                        <a:rPr lang="cs-CZ" sz="1800"/>
                        <a:t>Všechny další události předcházející nemoci nebo úrazu</a:t>
                      </a:r>
                    </a:p>
                  </a:txBody>
                  <a:tcPr marL="82420" marR="82420" marT="41210" marB="4121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460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B12436-1DA4-B97A-B389-8ADEA309AF4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537" b="2046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Sylabus předmětu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E708ABE6-2EA5-F6AF-582D-3DDBAF502B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997189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68661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Základní pravidla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0E90E3C9-4063-34D7-D24A-0D634CDB2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23049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3716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Záchranný řetěz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0967890F-36C8-9808-4E59-8491117D59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449874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12636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Vyšetření postiženého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321621C8-575D-2278-7A89-4C0034BABB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536499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6989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Zdravotnická záchranná služba ZZS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CA61687E-7E81-D0F3-ECEB-207E3B0EBF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71021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7371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641752"/>
            <a:ext cx="4391024" cy="1323439"/>
          </a:xfrm>
        </p:spPr>
        <p:txBody>
          <a:bodyPr anchor="t">
            <a:normAutofit/>
          </a:bodyPr>
          <a:lstStyle/>
          <a:p>
            <a:r>
              <a:rPr lang="cs-CZ" sz="4000">
                <a:solidFill>
                  <a:schemeClr val="bg1"/>
                </a:solidFill>
              </a:rPr>
              <a:t>Volání na linku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503714"/>
            <a:ext cx="4391024" cy="3096986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>
                    <a:alpha val="80000"/>
                  </a:schemeClr>
                </a:solidFill>
              </a:rPr>
              <a:t>Kdo volá?</a:t>
            </a:r>
          </a:p>
          <a:p>
            <a:r>
              <a:rPr lang="cs-CZ" sz="2000" dirty="0">
                <a:solidFill>
                  <a:schemeClr val="bg1">
                    <a:alpha val="80000"/>
                  </a:schemeClr>
                </a:solidFill>
              </a:rPr>
              <a:t>Co se stalo?</a:t>
            </a:r>
          </a:p>
          <a:p>
            <a:r>
              <a:rPr lang="cs-CZ" sz="2000" dirty="0">
                <a:solidFill>
                  <a:schemeClr val="bg1">
                    <a:alpha val="80000"/>
                  </a:schemeClr>
                </a:solidFill>
              </a:rPr>
              <a:t>Kde se stalo?</a:t>
            </a:r>
          </a:p>
          <a:p>
            <a:r>
              <a:rPr lang="cs-CZ" sz="2000" dirty="0">
                <a:solidFill>
                  <a:schemeClr val="bg1">
                    <a:alpha val="80000"/>
                  </a:schemeClr>
                </a:solidFill>
              </a:rPr>
              <a:t>Informace o postiženém</a:t>
            </a:r>
          </a:p>
          <a:p>
            <a:r>
              <a:rPr lang="cs-CZ" sz="2000" dirty="0">
                <a:solidFill>
                  <a:schemeClr val="bg1">
                    <a:alpha val="80000"/>
                  </a:schemeClr>
                </a:solidFill>
              </a:rPr>
              <a:t>Popis charakteru zranění</a:t>
            </a:r>
          </a:p>
          <a:p>
            <a:r>
              <a:rPr lang="cs-CZ" sz="2000" dirty="0">
                <a:solidFill>
                  <a:schemeClr val="bg1">
                    <a:alpha val="80000"/>
                  </a:schemeClr>
                </a:solidFill>
              </a:rPr>
              <a:t>Informace o poskytnuté první pomoci</a:t>
            </a:r>
          </a:p>
          <a:p>
            <a:r>
              <a:rPr lang="cs-CZ" sz="2000" dirty="0">
                <a:solidFill>
                  <a:schemeClr val="bg1">
                    <a:alpha val="80000"/>
                  </a:schemeClr>
                </a:solidFill>
              </a:rPr>
              <a:t>Jiné informace</a:t>
            </a: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id="{D44E3F87-3D58-4B03-86B2-15A5C5B9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D09509-F6FC-47A6-B196-CCCFD8E83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A5B9D66-192D-4F12-964D-2B23A1D275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9C14E68-C469-4A71-AF08-169DB545FC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id="{B2C18990-7F62-45E8-B68F-47E95E481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C206BB2-3759-4DF0-9932-7445B6367A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381FA6FA-3CB6-4F57-8871-82DDE5BE86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1932" y="1814048"/>
            <a:ext cx="4369112" cy="213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32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Typy první pomoci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1D7E63E8-79FB-45E3-07EC-06312CA145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07182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2527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641752"/>
            <a:ext cx="6140449" cy="1323439"/>
          </a:xfrm>
        </p:spPr>
        <p:txBody>
          <a:bodyPr anchor="t">
            <a:normAutofit/>
          </a:bodyPr>
          <a:lstStyle/>
          <a:p>
            <a:r>
              <a:rPr lang="cs-CZ" sz="4000">
                <a:solidFill>
                  <a:schemeClr val="bg1"/>
                </a:solidFill>
              </a:rPr>
              <a:t>Technická první pomoc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427513"/>
            <a:ext cx="6140449" cy="4147457"/>
          </a:xfrm>
        </p:spPr>
        <p:txBody>
          <a:bodyPr>
            <a:normAutofit lnSpcReduction="10000"/>
          </a:bodyPr>
          <a:lstStyle/>
          <a:p>
            <a:r>
              <a:rPr lang="cs-CZ" sz="1700" b="1" dirty="0">
                <a:solidFill>
                  <a:schemeClr val="bg1">
                    <a:alpha val="80000"/>
                  </a:schemeClr>
                </a:solidFill>
              </a:rPr>
              <a:t>při dopravní nehodě </a:t>
            </a:r>
            <a:endParaRPr lang="cs-CZ" sz="1700" dirty="0">
              <a:solidFill>
                <a:schemeClr val="bg1">
                  <a:alpha val="80000"/>
                </a:schemeClr>
              </a:solidFill>
            </a:endParaRPr>
          </a:p>
          <a:p>
            <a:pPr lvl="1"/>
            <a:r>
              <a:rPr lang="cs-CZ" sz="2200" dirty="0">
                <a:solidFill>
                  <a:schemeClr val="bg1">
                    <a:alpha val="80000"/>
                  </a:schemeClr>
                </a:solidFill>
              </a:rPr>
              <a:t>Zastavíme bezpečně</a:t>
            </a:r>
          </a:p>
          <a:p>
            <a:pPr lvl="1"/>
            <a:r>
              <a:rPr lang="cs-CZ" sz="2200" dirty="0">
                <a:solidFill>
                  <a:schemeClr val="bg1">
                    <a:alpha val="80000"/>
                  </a:schemeClr>
                </a:solidFill>
              </a:rPr>
              <a:t>Používáme reflexní vestu</a:t>
            </a:r>
          </a:p>
          <a:p>
            <a:pPr lvl="1"/>
            <a:r>
              <a:rPr lang="cs-CZ" sz="2200" dirty="0">
                <a:solidFill>
                  <a:schemeClr val="bg1">
                    <a:alpha val="80000"/>
                  </a:schemeClr>
                </a:solidFill>
              </a:rPr>
              <a:t>Postavíme výstražný trojúhelník (50m, na dálnici 100m) </a:t>
            </a:r>
          </a:p>
          <a:p>
            <a:pPr lvl="1"/>
            <a:r>
              <a:rPr lang="cs-CZ" sz="2200" dirty="0">
                <a:solidFill>
                  <a:schemeClr val="bg1">
                    <a:alpha val="80000"/>
                  </a:schemeClr>
                </a:solidFill>
              </a:rPr>
              <a:t>Vypneme zapalování havarovaného vozidla a zajistíme ho (ruční brzdou, je-li funkční, nebo improvizovaně proti dalšímu pohybu)</a:t>
            </a:r>
          </a:p>
          <a:p>
            <a:pPr lvl="1"/>
            <a:r>
              <a:rPr lang="cs-CZ" sz="2200" dirty="0">
                <a:solidFill>
                  <a:schemeClr val="bg1">
                    <a:alpha val="80000"/>
                  </a:schemeClr>
                </a:solidFill>
              </a:rPr>
              <a:t>Hledáme všechny účastníky nehody – malé děti nemusí být vidět</a:t>
            </a:r>
          </a:p>
          <a:p>
            <a:pPr lvl="1"/>
            <a:r>
              <a:rPr lang="cs-CZ" sz="2200" dirty="0">
                <a:solidFill>
                  <a:schemeClr val="bg1">
                    <a:alpha val="80000"/>
                  </a:schemeClr>
                </a:solidFill>
              </a:rPr>
              <a:t>Zavoláme policii a havarijní silniční službu</a:t>
            </a:r>
          </a:p>
          <a:p>
            <a:pPr lvl="1"/>
            <a:r>
              <a:rPr lang="cs-CZ" sz="2200" dirty="0">
                <a:solidFill>
                  <a:schemeClr val="bg1">
                    <a:alpha val="80000"/>
                  </a:schemeClr>
                </a:solidFill>
                <a:hlinkClick r:id="rId3"/>
              </a:rPr>
              <a:t>https://www.youtube.com/watch?v=V7bTQsU_4Mo</a:t>
            </a:r>
            <a:endParaRPr lang="cs-CZ" sz="2200" dirty="0">
              <a:solidFill>
                <a:schemeClr val="bg1">
                  <a:alpha val="80000"/>
                </a:schemeClr>
              </a:solidFill>
            </a:endParaRPr>
          </a:p>
          <a:p>
            <a:pPr lvl="1"/>
            <a:endParaRPr lang="cs-CZ" sz="2200" dirty="0">
              <a:solidFill>
                <a:schemeClr val="bg1">
                  <a:alpha val="80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68920F-3C89-4780-A399-2A0099F45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20000" y="-1"/>
            <a:ext cx="4572000" cy="6858001"/>
            <a:chOff x="7620000" y="-1"/>
            <a:chExt cx="4572000" cy="6858001"/>
          </a:xfrm>
          <a:effectLst>
            <a:outerShdw blurRad="381000" dist="152400" dir="108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6BC9098-A1F2-42B4-B3CE-C89D727FA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48048" y="0"/>
              <a:ext cx="4543952" cy="6858000"/>
              <a:chOff x="7648048" y="0"/>
              <a:chExt cx="4543952" cy="6858000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21BA563-EEB4-4E92-9277-DBB5C63157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99245BA-7784-4E0D-ABE1-A4FB596E48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648048" y="0"/>
                <a:ext cx="4543952" cy="6858000"/>
              </a:xfrm>
              <a:custGeom>
                <a:avLst/>
                <a:gdLst>
                  <a:gd name="connsiteX0" fmla="*/ 328959 w 4543952"/>
                  <a:gd name="connsiteY0" fmla="*/ 6564619 h 6858000"/>
                  <a:gd name="connsiteX1" fmla="*/ 306480 w 4543952"/>
                  <a:gd name="connsiteY1" fmla="*/ 6588624 h 6858000"/>
                  <a:gd name="connsiteX2" fmla="*/ 289858 w 4543952"/>
                  <a:gd name="connsiteY2" fmla="*/ 6625223 h 6858000"/>
                  <a:gd name="connsiteX3" fmla="*/ 289858 w 4543952"/>
                  <a:gd name="connsiteY3" fmla="*/ 6625224 h 6858000"/>
                  <a:gd name="connsiteX4" fmla="*/ 289870 w 4543952"/>
                  <a:gd name="connsiteY4" fmla="*/ 6645551 h 6858000"/>
                  <a:gd name="connsiteX5" fmla="*/ 296953 w 4543952"/>
                  <a:gd name="connsiteY5" fmla="*/ 6662539 h 6858000"/>
                  <a:gd name="connsiteX6" fmla="*/ 296953 w 4543952"/>
                  <a:gd name="connsiteY6" fmla="*/ 6662541 h 6858000"/>
                  <a:gd name="connsiteX7" fmla="*/ 296954 w 4543952"/>
                  <a:gd name="connsiteY7" fmla="*/ 6662543 h 6858000"/>
                  <a:gd name="connsiteX8" fmla="*/ 311551 w 4543952"/>
                  <a:gd name="connsiteY8" fmla="*/ 6702975 h 6858000"/>
                  <a:gd name="connsiteX9" fmla="*/ 297715 w 4543952"/>
                  <a:gd name="connsiteY9" fmla="*/ 6742551 h 6858000"/>
                  <a:gd name="connsiteX10" fmla="*/ 297714 w 4543952"/>
                  <a:gd name="connsiteY10" fmla="*/ 6742554 h 6858000"/>
                  <a:gd name="connsiteX11" fmla="*/ 283011 w 4543952"/>
                  <a:gd name="connsiteY11" fmla="*/ 6776799 h 6858000"/>
                  <a:gd name="connsiteX12" fmla="*/ 278238 w 4543952"/>
                  <a:gd name="connsiteY12" fmla="*/ 6812061 h 6858000"/>
                  <a:gd name="connsiteX13" fmla="*/ 278237 w 4543952"/>
                  <a:gd name="connsiteY13" fmla="*/ 6812062 h 6858000"/>
                  <a:gd name="connsiteX14" fmla="*/ 278237 w 4543952"/>
                  <a:gd name="connsiteY14" fmla="*/ 6812063 h 6858000"/>
                  <a:gd name="connsiteX15" fmla="*/ 278238 w 4543952"/>
                  <a:gd name="connsiteY15" fmla="*/ 6812061 h 6858000"/>
                  <a:gd name="connsiteX16" fmla="*/ 297714 w 4543952"/>
                  <a:gd name="connsiteY16" fmla="*/ 6742554 h 6858000"/>
                  <a:gd name="connsiteX17" fmla="*/ 297715 w 4543952"/>
                  <a:gd name="connsiteY17" fmla="*/ 6742552 h 6858000"/>
                  <a:gd name="connsiteX18" fmla="*/ 311551 w 4543952"/>
                  <a:gd name="connsiteY18" fmla="*/ 6702976 h 6858000"/>
                  <a:gd name="connsiteX19" fmla="*/ 311551 w 4543952"/>
                  <a:gd name="connsiteY19" fmla="*/ 6702975 h 6858000"/>
                  <a:gd name="connsiteX20" fmla="*/ 308405 w 4543952"/>
                  <a:gd name="connsiteY20" fmla="*/ 6683026 h 6858000"/>
                  <a:gd name="connsiteX21" fmla="*/ 296954 w 4543952"/>
                  <a:gd name="connsiteY21" fmla="*/ 6662543 h 6858000"/>
                  <a:gd name="connsiteX22" fmla="*/ 296953 w 4543952"/>
                  <a:gd name="connsiteY22" fmla="*/ 6662540 h 6858000"/>
                  <a:gd name="connsiteX23" fmla="*/ 296953 w 4543952"/>
                  <a:gd name="connsiteY23" fmla="*/ 6662539 h 6858000"/>
                  <a:gd name="connsiteX24" fmla="*/ 289858 w 4543952"/>
                  <a:gd name="connsiteY24" fmla="*/ 6625224 h 6858000"/>
                  <a:gd name="connsiteX25" fmla="*/ 306480 w 4543952"/>
                  <a:gd name="connsiteY25" fmla="*/ 6588625 h 6858000"/>
                  <a:gd name="connsiteX26" fmla="*/ 328959 w 4543952"/>
                  <a:gd name="connsiteY26" fmla="*/ 6564620 h 6858000"/>
                  <a:gd name="connsiteX27" fmla="*/ 248638 w 4543952"/>
                  <a:gd name="connsiteY27" fmla="*/ 6438980 h 6858000"/>
                  <a:gd name="connsiteX28" fmla="*/ 268569 w 4543952"/>
                  <a:gd name="connsiteY28" fmla="*/ 6463840 h 6858000"/>
                  <a:gd name="connsiteX29" fmla="*/ 268572 w 4543952"/>
                  <a:gd name="connsiteY29" fmla="*/ 6463848 h 6858000"/>
                  <a:gd name="connsiteX30" fmla="*/ 279556 w 4543952"/>
                  <a:gd name="connsiteY30" fmla="*/ 6508051 h 6858000"/>
                  <a:gd name="connsiteX31" fmla="*/ 282367 w 4543952"/>
                  <a:gd name="connsiteY31" fmla="*/ 6513011 h 6858000"/>
                  <a:gd name="connsiteX32" fmla="*/ 284834 w 4543952"/>
                  <a:gd name="connsiteY32" fmla="*/ 6521803 h 6858000"/>
                  <a:gd name="connsiteX33" fmla="*/ 301172 w 4543952"/>
                  <a:gd name="connsiteY33" fmla="*/ 6546194 h 6858000"/>
                  <a:gd name="connsiteX34" fmla="*/ 301172 w 4543952"/>
                  <a:gd name="connsiteY34" fmla="*/ 6546193 h 6858000"/>
                  <a:gd name="connsiteX35" fmla="*/ 282367 w 4543952"/>
                  <a:gd name="connsiteY35" fmla="*/ 6513011 h 6858000"/>
                  <a:gd name="connsiteX36" fmla="*/ 268572 w 4543952"/>
                  <a:gd name="connsiteY36" fmla="*/ 6463848 h 6858000"/>
                  <a:gd name="connsiteX37" fmla="*/ 268569 w 4543952"/>
                  <a:gd name="connsiteY37" fmla="*/ 6463839 h 6858000"/>
                  <a:gd name="connsiteX38" fmla="*/ 166047 w 4543952"/>
                  <a:gd name="connsiteY38" fmla="*/ 6392242 h 6858000"/>
                  <a:gd name="connsiteX39" fmla="*/ 173364 w 4543952"/>
                  <a:gd name="connsiteY39" fmla="*/ 6407332 h 6858000"/>
                  <a:gd name="connsiteX40" fmla="*/ 173364 w 4543952"/>
                  <a:gd name="connsiteY40" fmla="*/ 6407331 h 6858000"/>
                  <a:gd name="connsiteX41" fmla="*/ 401733 w 4543952"/>
                  <a:gd name="connsiteY41" fmla="*/ 4221390 h 6858000"/>
                  <a:gd name="connsiteX42" fmla="*/ 396017 w 4543952"/>
                  <a:gd name="connsiteY42" fmla="*/ 4253013 h 6858000"/>
                  <a:gd name="connsiteX43" fmla="*/ 356201 w 4543952"/>
                  <a:gd name="connsiteY43" fmla="*/ 4324644 h 6858000"/>
                  <a:gd name="connsiteX44" fmla="*/ 347247 w 4543952"/>
                  <a:gd name="connsiteY44" fmla="*/ 4363889 h 6858000"/>
                  <a:gd name="connsiteX45" fmla="*/ 347247 w 4543952"/>
                  <a:gd name="connsiteY45" fmla="*/ 4363890 h 6858000"/>
                  <a:gd name="connsiteX46" fmla="*/ 348009 w 4543952"/>
                  <a:gd name="connsiteY46" fmla="*/ 4482004 h 6858000"/>
                  <a:gd name="connsiteX47" fmla="*/ 408019 w 4543952"/>
                  <a:gd name="connsiteY47" fmla="*/ 4659174 h 6858000"/>
                  <a:gd name="connsiteX48" fmla="*/ 416021 w 4543952"/>
                  <a:gd name="connsiteY48" fmla="*/ 4677655 h 6858000"/>
                  <a:gd name="connsiteX49" fmla="*/ 425928 w 4543952"/>
                  <a:gd name="connsiteY49" fmla="*/ 4767764 h 6858000"/>
                  <a:gd name="connsiteX50" fmla="*/ 427237 w 4543952"/>
                  <a:gd name="connsiteY50" fmla="*/ 4800482 h 6858000"/>
                  <a:gd name="connsiteX51" fmla="*/ 412401 w 4543952"/>
                  <a:gd name="connsiteY51" fmla="*/ 4828915 h 6858000"/>
                  <a:gd name="connsiteX52" fmla="*/ 391971 w 4543952"/>
                  <a:gd name="connsiteY52" fmla="*/ 4857316 h 6858000"/>
                  <a:gd name="connsiteX53" fmla="*/ 390221 w 4543952"/>
                  <a:gd name="connsiteY53" fmla="*/ 4863342 h 6858000"/>
                  <a:gd name="connsiteX54" fmla="*/ 387469 w 4543952"/>
                  <a:gd name="connsiteY54" fmla="*/ 4867613 h 6858000"/>
                  <a:gd name="connsiteX55" fmla="*/ 382691 w 4543952"/>
                  <a:gd name="connsiteY55" fmla="*/ 4889274 h 6858000"/>
                  <a:gd name="connsiteX56" fmla="*/ 382691 w 4543952"/>
                  <a:gd name="connsiteY56" fmla="*/ 4889275 h 6858000"/>
                  <a:gd name="connsiteX57" fmla="*/ 384396 w 4543952"/>
                  <a:gd name="connsiteY57" fmla="*/ 4912168 h 6858000"/>
                  <a:gd name="connsiteX58" fmla="*/ 385799 w 4543952"/>
                  <a:gd name="connsiteY58" fmla="*/ 4933804 h 6858000"/>
                  <a:gd name="connsiteX59" fmla="*/ 378247 w 4543952"/>
                  <a:gd name="connsiteY59" fmla="*/ 4957452 h 6858000"/>
                  <a:gd name="connsiteX60" fmla="*/ 360964 w 4543952"/>
                  <a:gd name="connsiteY60" fmla="*/ 4987036 h 6858000"/>
                  <a:gd name="connsiteX61" fmla="*/ 334485 w 4543952"/>
                  <a:gd name="connsiteY61" fmla="*/ 5041520 h 6858000"/>
                  <a:gd name="connsiteX62" fmla="*/ 321371 w 4543952"/>
                  <a:gd name="connsiteY62" fmla="*/ 5087422 h 6858000"/>
                  <a:gd name="connsiteX63" fmla="*/ 321364 w 4543952"/>
                  <a:gd name="connsiteY63" fmla="*/ 5087449 h 6858000"/>
                  <a:gd name="connsiteX64" fmla="*/ 315482 w 4543952"/>
                  <a:gd name="connsiteY64" fmla="*/ 5102460 h 6858000"/>
                  <a:gd name="connsiteX65" fmla="*/ 308338 w 4543952"/>
                  <a:gd name="connsiteY65" fmla="*/ 5133219 h 6858000"/>
                  <a:gd name="connsiteX66" fmla="*/ 308337 w 4543952"/>
                  <a:gd name="connsiteY66" fmla="*/ 5133223 h 6858000"/>
                  <a:gd name="connsiteX67" fmla="*/ 308337 w 4543952"/>
                  <a:gd name="connsiteY67" fmla="*/ 5133224 h 6858000"/>
                  <a:gd name="connsiteX68" fmla="*/ 315052 w 4543952"/>
                  <a:gd name="connsiteY68" fmla="*/ 5166113 h 6858000"/>
                  <a:gd name="connsiteX69" fmla="*/ 314362 w 4543952"/>
                  <a:gd name="connsiteY69" fmla="*/ 5172089 h 6858000"/>
                  <a:gd name="connsiteX70" fmla="*/ 311814 w 4543952"/>
                  <a:gd name="connsiteY70" fmla="*/ 5179066 h 6858000"/>
                  <a:gd name="connsiteX71" fmla="*/ 311814 w 4543952"/>
                  <a:gd name="connsiteY71" fmla="*/ 5179067 h 6858000"/>
                  <a:gd name="connsiteX72" fmla="*/ 335437 w 4543952"/>
                  <a:gd name="connsiteY72" fmla="*/ 5272796 h 6858000"/>
                  <a:gd name="connsiteX73" fmla="*/ 360397 w 4543952"/>
                  <a:gd name="connsiteY73" fmla="*/ 5321350 h 6858000"/>
                  <a:gd name="connsiteX74" fmla="*/ 364317 w 4543952"/>
                  <a:gd name="connsiteY74" fmla="*/ 5355013 h 6858000"/>
                  <a:gd name="connsiteX75" fmla="*/ 359440 w 4543952"/>
                  <a:gd name="connsiteY75" fmla="*/ 5385383 h 6858000"/>
                  <a:gd name="connsiteX76" fmla="*/ 351249 w 4543952"/>
                  <a:gd name="connsiteY76" fmla="*/ 5425581 h 6858000"/>
                  <a:gd name="connsiteX77" fmla="*/ 339627 w 4543952"/>
                  <a:gd name="connsiteY77" fmla="*/ 5480636 h 6858000"/>
                  <a:gd name="connsiteX78" fmla="*/ 335103 w 4543952"/>
                  <a:gd name="connsiteY78" fmla="*/ 5507666 h 6858000"/>
                  <a:gd name="connsiteX79" fmla="*/ 335103 w 4543952"/>
                  <a:gd name="connsiteY79" fmla="*/ 5507667 h 6858000"/>
                  <a:gd name="connsiteX80" fmla="*/ 337324 w 4543952"/>
                  <a:gd name="connsiteY80" fmla="*/ 5520421 h 6858000"/>
                  <a:gd name="connsiteX81" fmla="*/ 345722 w 4543952"/>
                  <a:gd name="connsiteY81" fmla="*/ 5531691 h 6858000"/>
                  <a:gd name="connsiteX82" fmla="*/ 345723 w 4543952"/>
                  <a:gd name="connsiteY82" fmla="*/ 5531693 h 6858000"/>
                  <a:gd name="connsiteX83" fmla="*/ 355869 w 4543952"/>
                  <a:gd name="connsiteY83" fmla="*/ 5547577 h 6858000"/>
                  <a:gd name="connsiteX84" fmla="*/ 346295 w 4543952"/>
                  <a:gd name="connsiteY84" fmla="*/ 5562745 h 6858000"/>
                  <a:gd name="connsiteX85" fmla="*/ 275047 w 4543952"/>
                  <a:gd name="connsiteY85" fmla="*/ 5704482 h 6858000"/>
                  <a:gd name="connsiteX86" fmla="*/ 269141 w 4543952"/>
                  <a:gd name="connsiteY86" fmla="*/ 5740487 h 6858000"/>
                  <a:gd name="connsiteX87" fmla="*/ 260376 w 4543952"/>
                  <a:gd name="connsiteY87" fmla="*/ 5760872 h 6858000"/>
                  <a:gd name="connsiteX88" fmla="*/ 171981 w 4543952"/>
                  <a:gd name="connsiteY88" fmla="*/ 5883750 h 6858000"/>
                  <a:gd name="connsiteX89" fmla="*/ 171979 w 4543952"/>
                  <a:gd name="connsiteY89" fmla="*/ 5883755 h 6858000"/>
                  <a:gd name="connsiteX90" fmla="*/ 160957 w 4543952"/>
                  <a:gd name="connsiteY90" fmla="*/ 5909350 h 6858000"/>
                  <a:gd name="connsiteX91" fmla="*/ 154076 w 4543952"/>
                  <a:gd name="connsiteY91" fmla="*/ 5935945 h 6858000"/>
                  <a:gd name="connsiteX92" fmla="*/ 154075 w 4543952"/>
                  <a:gd name="connsiteY92" fmla="*/ 5935948 h 6858000"/>
                  <a:gd name="connsiteX93" fmla="*/ 154075 w 4543952"/>
                  <a:gd name="connsiteY93" fmla="*/ 5935949 h 6858000"/>
                  <a:gd name="connsiteX94" fmla="*/ 154242 w 4543952"/>
                  <a:gd name="connsiteY94" fmla="*/ 5964476 h 6858000"/>
                  <a:gd name="connsiteX95" fmla="*/ 157695 w 4543952"/>
                  <a:gd name="connsiteY95" fmla="*/ 5993289 h 6858000"/>
                  <a:gd name="connsiteX96" fmla="*/ 157695 w 4543952"/>
                  <a:gd name="connsiteY96" fmla="*/ 5993291 h 6858000"/>
                  <a:gd name="connsiteX97" fmla="*/ 164171 w 4543952"/>
                  <a:gd name="connsiteY97" fmla="*/ 6026440 h 6858000"/>
                  <a:gd name="connsiteX98" fmla="*/ 220371 w 4543952"/>
                  <a:gd name="connsiteY98" fmla="*/ 6108738 h 6858000"/>
                  <a:gd name="connsiteX99" fmla="*/ 234064 w 4543952"/>
                  <a:gd name="connsiteY99" fmla="*/ 6133314 h 6858000"/>
                  <a:gd name="connsiteX100" fmla="*/ 218468 w 4543952"/>
                  <a:gd name="connsiteY100" fmla="*/ 6155599 h 6858000"/>
                  <a:gd name="connsiteX101" fmla="*/ 218465 w 4543952"/>
                  <a:gd name="connsiteY101" fmla="*/ 6155601 h 6858000"/>
                  <a:gd name="connsiteX102" fmla="*/ 179794 w 4543952"/>
                  <a:gd name="connsiteY102" fmla="*/ 6228755 h 6858000"/>
                  <a:gd name="connsiteX103" fmla="*/ 162457 w 4543952"/>
                  <a:gd name="connsiteY103" fmla="*/ 6361538 h 6858000"/>
                  <a:gd name="connsiteX104" fmla="*/ 162457 w 4543952"/>
                  <a:gd name="connsiteY104" fmla="*/ 6361539 h 6858000"/>
                  <a:gd name="connsiteX105" fmla="*/ 179794 w 4543952"/>
                  <a:gd name="connsiteY105" fmla="*/ 6228756 h 6858000"/>
                  <a:gd name="connsiteX106" fmla="*/ 218465 w 4543952"/>
                  <a:gd name="connsiteY106" fmla="*/ 6155602 h 6858000"/>
                  <a:gd name="connsiteX107" fmla="*/ 218468 w 4543952"/>
                  <a:gd name="connsiteY107" fmla="*/ 6155599 h 6858000"/>
                  <a:gd name="connsiteX108" fmla="*/ 230364 w 4543952"/>
                  <a:gd name="connsiteY108" fmla="*/ 6143189 h 6858000"/>
                  <a:gd name="connsiteX109" fmla="*/ 234064 w 4543952"/>
                  <a:gd name="connsiteY109" fmla="*/ 6133314 h 6858000"/>
                  <a:gd name="connsiteX110" fmla="*/ 234064 w 4543952"/>
                  <a:gd name="connsiteY110" fmla="*/ 6133313 h 6858000"/>
                  <a:gd name="connsiteX111" fmla="*/ 220371 w 4543952"/>
                  <a:gd name="connsiteY111" fmla="*/ 6108737 h 6858000"/>
                  <a:gd name="connsiteX112" fmla="*/ 164171 w 4543952"/>
                  <a:gd name="connsiteY112" fmla="*/ 6026439 h 6858000"/>
                  <a:gd name="connsiteX113" fmla="*/ 157695 w 4543952"/>
                  <a:gd name="connsiteY113" fmla="*/ 5993290 h 6858000"/>
                  <a:gd name="connsiteX114" fmla="*/ 157695 w 4543952"/>
                  <a:gd name="connsiteY114" fmla="*/ 5993289 h 6858000"/>
                  <a:gd name="connsiteX115" fmla="*/ 154075 w 4543952"/>
                  <a:gd name="connsiteY115" fmla="*/ 5935949 h 6858000"/>
                  <a:gd name="connsiteX116" fmla="*/ 154076 w 4543952"/>
                  <a:gd name="connsiteY116" fmla="*/ 5935945 h 6858000"/>
                  <a:gd name="connsiteX117" fmla="*/ 171979 w 4543952"/>
                  <a:gd name="connsiteY117" fmla="*/ 5883755 h 6858000"/>
                  <a:gd name="connsiteX118" fmla="*/ 171981 w 4543952"/>
                  <a:gd name="connsiteY118" fmla="*/ 5883751 h 6858000"/>
                  <a:gd name="connsiteX119" fmla="*/ 260376 w 4543952"/>
                  <a:gd name="connsiteY119" fmla="*/ 5760873 h 6858000"/>
                  <a:gd name="connsiteX120" fmla="*/ 269141 w 4543952"/>
                  <a:gd name="connsiteY120" fmla="*/ 5740488 h 6858000"/>
                  <a:gd name="connsiteX121" fmla="*/ 275047 w 4543952"/>
                  <a:gd name="connsiteY121" fmla="*/ 5704483 h 6858000"/>
                  <a:gd name="connsiteX122" fmla="*/ 346295 w 4543952"/>
                  <a:gd name="connsiteY122" fmla="*/ 5562746 h 6858000"/>
                  <a:gd name="connsiteX123" fmla="*/ 355869 w 4543952"/>
                  <a:gd name="connsiteY123" fmla="*/ 5547578 h 6858000"/>
                  <a:gd name="connsiteX124" fmla="*/ 355869 w 4543952"/>
                  <a:gd name="connsiteY124" fmla="*/ 5547577 h 6858000"/>
                  <a:gd name="connsiteX125" fmla="*/ 345723 w 4543952"/>
                  <a:gd name="connsiteY125" fmla="*/ 5531692 h 6858000"/>
                  <a:gd name="connsiteX126" fmla="*/ 345722 w 4543952"/>
                  <a:gd name="connsiteY126" fmla="*/ 5531691 h 6858000"/>
                  <a:gd name="connsiteX127" fmla="*/ 335103 w 4543952"/>
                  <a:gd name="connsiteY127" fmla="*/ 5507667 h 6858000"/>
                  <a:gd name="connsiteX128" fmla="*/ 339627 w 4543952"/>
                  <a:gd name="connsiteY128" fmla="*/ 5480637 h 6858000"/>
                  <a:gd name="connsiteX129" fmla="*/ 351249 w 4543952"/>
                  <a:gd name="connsiteY129" fmla="*/ 5425582 h 6858000"/>
                  <a:gd name="connsiteX130" fmla="*/ 359440 w 4543952"/>
                  <a:gd name="connsiteY130" fmla="*/ 5385384 h 6858000"/>
                  <a:gd name="connsiteX131" fmla="*/ 364317 w 4543952"/>
                  <a:gd name="connsiteY131" fmla="*/ 5355014 h 6858000"/>
                  <a:gd name="connsiteX132" fmla="*/ 364317 w 4543952"/>
                  <a:gd name="connsiteY132" fmla="*/ 5355013 h 6858000"/>
                  <a:gd name="connsiteX133" fmla="*/ 362870 w 4543952"/>
                  <a:gd name="connsiteY133" fmla="*/ 5326162 h 6858000"/>
                  <a:gd name="connsiteX134" fmla="*/ 360397 w 4543952"/>
                  <a:gd name="connsiteY134" fmla="*/ 5321350 h 6858000"/>
                  <a:gd name="connsiteX135" fmla="*/ 359341 w 4543952"/>
                  <a:gd name="connsiteY135" fmla="*/ 5312287 h 6858000"/>
                  <a:gd name="connsiteX136" fmla="*/ 335437 w 4543952"/>
                  <a:gd name="connsiteY136" fmla="*/ 5272795 h 6858000"/>
                  <a:gd name="connsiteX137" fmla="*/ 311981 w 4543952"/>
                  <a:gd name="connsiteY137" fmla="*/ 5229432 h 6858000"/>
                  <a:gd name="connsiteX138" fmla="*/ 311814 w 4543952"/>
                  <a:gd name="connsiteY138" fmla="*/ 5179067 h 6858000"/>
                  <a:gd name="connsiteX139" fmla="*/ 314362 w 4543952"/>
                  <a:gd name="connsiteY139" fmla="*/ 5172090 h 6858000"/>
                  <a:gd name="connsiteX140" fmla="*/ 315052 w 4543952"/>
                  <a:gd name="connsiteY140" fmla="*/ 5166113 h 6858000"/>
                  <a:gd name="connsiteX141" fmla="*/ 315052 w 4543952"/>
                  <a:gd name="connsiteY141" fmla="*/ 5166112 h 6858000"/>
                  <a:gd name="connsiteX142" fmla="*/ 308337 w 4543952"/>
                  <a:gd name="connsiteY142" fmla="*/ 5133224 h 6858000"/>
                  <a:gd name="connsiteX143" fmla="*/ 308338 w 4543952"/>
                  <a:gd name="connsiteY143" fmla="*/ 5133219 h 6858000"/>
                  <a:gd name="connsiteX144" fmla="*/ 321364 w 4543952"/>
                  <a:gd name="connsiteY144" fmla="*/ 5087449 h 6858000"/>
                  <a:gd name="connsiteX145" fmla="*/ 327270 w 4543952"/>
                  <a:gd name="connsiteY145" fmla="*/ 5072375 h 6858000"/>
                  <a:gd name="connsiteX146" fmla="*/ 334485 w 4543952"/>
                  <a:gd name="connsiteY146" fmla="*/ 5041521 h 6858000"/>
                  <a:gd name="connsiteX147" fmla="*/ 360964 w 4543952"/>
                  <a:gd name="connsiteY147" fmla="*/ 4987037 h 6858000"/>
                  <a:gd name="connsiteX148" fmla="*/ 376969 w 4543952"/>
                  <a:gd name="connsiteY148" fmla="*/ 4961455 h 6858000"/>
                  <a:gd name="connsiteX149" fmla="*/ 378247 w 4543952"/>
                  <a:gd name="connsiteY149" fmla="*/ 4957452 h 6858000"/>
                  <a:gd name="connsiteX150" fmla="*/ 381039 w 4543952"/>
                  <a:gd name="connsiteY150" fmla="*/ 4952672 h 6858000"/>
                  <a:gd name="connsiteX151" fmla="*/ 385799 w 4543952"/>
                  <a:gd name="connsiteY151" fmla="*/ 4933804 h 6858000"/>
                  <a:gd name="connsiteX152" fmla="*/ 384396 w 4543952"/>
                  <a:gd name="connsiteY152" fmla="*/ 4912167 h 6858000"/>
                  <a:gd name="connsiteX153" fmla="*/ 382691 w 4543952"/>
                  <a:gd name="connsiteY153" fmla="*/ 4889274 h 6858000"/>
                  <a:gd name="connsiteX154" fmla="*/ 390221 w 4543952"/>
                  <a:gd name="connsiteY154" fmla="*/ 4863342 h 6858000"/>
                  <a:gd name="connsiteX155" fmla="*/ 412401 w 4543952"/>
                  <a:gd name="connsiteY155" fmla="*/ 4828916 h 6858000"/>
                  <a:gd name="connsiteX156" fmla="*/ 427237 w 4543952"/>
                  <a:gd name="connsiteY156" fmla="*/ 4800483 h 6858000"/>
                  <a:gd name="connsiteX157" fmla="*/ 427237 w 4543952"/>
                  <a:gd name="connsiteY157" fmla="*/ 4800482 h 6858000"/>
                  <a:gd name="connsiteX158" fmla="*/ 425928 w 4543952"/>
                  <a:gd name="connsiteY158" fmla="*/ 4767763 h 6858000"/>
                  <a:gd name="connsiteX159" fmla="*/ 416021 w 4543952"/>
                  <a:gd name="connsiteY159" fmla="*/ 4677654 h 6858000"/>
                  <a:gd name="connsiteX160" fmla="*/ 408019 w 4543952"/>
                  <a:gd name="connsiteY160" fmla="*/ 4659173 h 6858000"/>
                  <a:gd name="connsiteX161" fmla="*/ 348009 w 4543952"/>
                  <a:gd name="connsiteY161" fmla="*/ 4482003 h 6858000"/>
                  <a:gd name="connsiteX162" fmla="*/ 347247 w 4543952"/>
                  <a:gd name="connsiteY162" fmla="*/ 4363890 h 6858000"/>
                  <a:gd name="connsiteX163" fmla="*/ 356201 w 4543952"/>
                  <a:gd name="connsiteY163" fmla="*/ 4324645 h 6858000"/>
                  <a:gd name="connsiteX164" fmla="*/ 396017 w 4543952"/>
                  <a:gd name="connsiteY164" fmla="*/ 4253014 h 6858000"/>
                  <a:gd name="connsiteX165" fmla="*/ 401733 w 4543952"/>
                  <a:gd name="connsiteY165" fmla="*/ 4221391 h 6858000"/>
                  <a:gd name="connsiteX166" fmla="*/ 332842 w 4543952"/>
                  <a:gd name="connsiteY166" fmla="*/ 2836171 h 6858000"/>
                  <a:gd name="connsiteX167" fmla="*/ 332842 w 4543952"/>
                  <a:gd name="connsiteY167" fmla="*/ 2836172 h 6858000"/>
                  <a:gd name="connsiteX168" fmla="*/ 341533 w 4543952"/>
                  <a:gd name="connsiteY168" fmla="*/ 2848793 h 6858000"/>
                  <a:gd name="connsiteX169" fmla="*/ 358166 w 4543952"/>
                  <a:gd name="connsiteY169" fmla="*/ 2903544 h 6858000"/>
                  <a:gd name="connsiteX170" fmla="*/ 366072 w 4543952"/>
                  <a:gd name="connsiteY170" fmla="*/ 2947858 h 6858000"/>
                  <a:gd name="connsiteX171" fmla="*/ 366072 w 4543952"/>
                  <a:gd name="connsiteY171" fmla="*/ 2947862 h 6858000"/>
                  <a:gd name="connsiteX172" fmla="*/ 362488 w 4543952"/>
                  <a:gd name="connsiteY172" fmla="*/ 2982147 h 6858000"/>
                  <a:gd name="connsiteX173" fmla="*/ 350796 w 4543952"/>
                  <a:gd name="connsiteY173" fmla="*/ 3077400 h 6858000"/>
                  <a:gd name="connsiteX174" fmla="*/ 350796 w 4543952"/>
                  <a:gd name="connsiteY174" fmla="*/ 3077401 h 6858000"/>
                  <a:gd name="connsiteX175" fmla="*/ 363250 w 4543952"/>
                  <a:gd name="connsiteY175" fmla="*/ 3172654 h 6858000"/>
                  <a:gd name="connsiteX176" fmla="*/ 410877 w 4543952"/>
                  <a:gd name="connsiteY176" fmla="*/ 3489467 h 6858000"/>
                  <a:gd name="connsiteX177" fmla="*/ 432976 w 4543952"/>
                  <a:gd name="connsiteY177" fmla="*/ 3544713 h 6858000"/>
                  <a:gd name="connsiteX178" fmla="*/ 445520 w 4543952"/>
                  <a:gd name="connsiteY178" fmla="*/ 3562320 h 6858000"/>
                  <a:gd name="connsiteX179" fmla="*/ 450598 w 4543952"/>
                  <a:gd name="connsiteY179" fmla="*/ 3574407 h 6858000"/>
                  <a:gd name="connsiteX180" fmla="*/ 448246 w 4543952"/>
                  <a:gd name="connsiteY180" fmla="*/ 3587173 h 6858000"/>
                  <a:gd name="connsiteX181" fmla="*/ 438500 w 4543952"/>
                  <a:gd name="connsiteY181" fmla="*/ 3606816 h 6858000"/>
                  <a:gd name="connsiteX182" fmla="*/ 424974 w 4543952"/>
                  <a:gd name="connsiteY182" fmla="*/ 3630631 h 6858000"/>
                  <a:gd name="connsiteX183" fmla="*/ 400733 w 4543952"/>
                  <a:gd name="connsiteY183" fmla="*/ 3680162 h 6858000"/>
                  <a:gd name="connsiteX184" fmla="*/ 400733 w 4543952"/>
                  <a:gd name="connsiteY184" fmla="*/ 3680163 h 6858000"/>
                  <a:gd name="connsiteX185" fmla="*/ 404781 w 4543952"/>
                  <a:gd name="connsiteY185" fmla="*/ 3734837 h 6858000"/>
                  <a:gd name="connsiteX186" fmla="*/ 404399 w 4543952"/>
                  <a:gd name="connsiteY186" fmla="*/ 3754651 h 6858000"/>
                  <a:gd name="connsiteX187" fmla="*/ 398042 w 4543952"/>
                  <a:gd name="connsiteY187" fmla="*/ 3789775 h 6858000"/>
                  <a:gd name="connsiteX188" fmla="*/ 398042 w 4543952"/>
                  <a:gd name="connsiteY188" fmla="*/ 3789776 h 6858000"/>
                  <a:gd name="connsiteX189" fmla="*/ 412973 w 4543952"/>
                  <a:gd name="connsiteY189" fmla="*/ 3822472 h 6858000"/>
                  <a:gd name="connsiteX190" fmla="*/ 427308 w 4543952"/>
                  <a:gd name="connsiteY190" fmla="*/ 3852619 h 6858000"/>
                  <a:gd name="connsiteX191" fmla="*/ 417926 w 4543952"/>
                  <a:gd name="connsiteY191" fmla="*/ 3885336 h 6858000"/>
                  <a:gd name="connsiteX192" fmla="*/ 417925 w 4543952"/>
                  <a:gd name="connsiteY192" fmla="*/ 3885337 h 6858000"/>
                  <a:gd name="connsiteX193" fmla="*/ 386040 w 4543952"/>
                  <a:gd name="connsiteY193" fmla="*/ 3962158 h 6858000"/>
                  <a:gd name="connsiteX194" fmla="*/ 386040 w 4543952"/>
                  <a:gd name="connsiteY194" fmla="*/ 3962159 h 6858000"/>
                  <a:gd name="connsiteX195" fmla="*/ 388431 w 4543952"/>
                  <a:gd name="connsiteY195" fmla="*/ 4002409 h 6858000"/>
                  <a:gd name="connsiteX196" fmla="*/ 401733 w 4543952"/>
                  <a:gd name="connsiteY196" fmla="*/ 4043837 h 6858000"/>
                  <a:gd name="connsiteX197" fmla="*/ 401733 w 4543952"/>
                  <a:gd name="connsiteY197" fmla="*/ 4043839 h 6858000"/>
                  <a:gd name="connsiteX198" fmla="*/ 416855 w 4543952"/>
                  <a:gd name="connsiteY198" fmla="*/ 4103825 h 6858000"/>
                  <a:gd name="connsiteX199" fmla="*/ 405544 w 4543952"/>
                  <a:gd name="connsiteY199" fmla="*/ 4165381 h 6858000"/>
                  <a:gd name="connsiteX200" fmla="*/ 405543 w 4543952"/>
                  <a:gd name="connsiteY200" fmla="*/ 4165382 h 6858000"/>
                  <a:gd name="connsiteX201" fmla="*/ 401638 w 4543952"/>
                  <a:gd name="connsiteY201" fmla="*/ 4192386 h 6858000"/>
                  <a:gd name="connsiteX202" fmla="*/ 401638 w 4543952"/>
                  <a:gd name="connsiteY202" fmla="*/ 4192387 h 6858000"/>
                  <a:gd name="connsiteX203" fmla="*/ 405543 w 4543952"/>
                  <a:gd name="connsiteY203" fmla="*/ 4165383 h 6858000"/>
                  <a:gd name="connsiteX204" fmla="*/ 405544 w 4543952"/>
                  <a:gd name="connsiteY204" fmla="*/ 4165381 h 6858000"/>
                  <a:gd name="connsiteX205" fmla="*/ 414887 w 4543952"/>
                  <a:gd name="connsiteY205" fmla="*/ 4134255 h 6858000"/>
                  <a:gd name="connsiteX206" fmla="*/ 416855 w 4543952"/>
                  <a:gd name="connsiteY206" fmla="*/ 4103825 h 6858000"/>
                  <a:gd name="connsiteX207" fmla="*/ 416855 w 4543952"/>
                  <a:gd name="connsiteY207" fmla="*/ 4103824 h 6858000"/>
                  <a:gd name="connsiteX208" fmla="*/ 401733 w 4543952"/>
                  <a:gd name="connsiteY208" fmla="*/ 4043838 h 6858000"/>
                  <a:gd name="connsiteX209" fmla="*/ 401733 w 4543952"/>
                  <a:gd name="connsiteY209" fmla="*/ 4043837 h 6858000"/>
                  <a:gd name="connsiteX210" fmla="*/ 386040 w 4543952"/>
                  <a:gd name="connsiteY210" fmla="*/ 3962159 h 6858000"/>
                  <a:gd name="connsiteX211" fmla="*/ 395544 w 4543952"/>
                  <a:gd name="connsiteY211" fmla="*/ 3923124 h 6858000"/>
                  <a:gd name="connsiteX212" fmla="*/ 417925 w 4543952"/>
                  <a:gd name="connsiteY212" fmla="*/ 3885338 h 6858000"/>
                  <a:gd name="connsiteX213" fmla="*/ 417926 w 4543952"/>
                  <a:gd name="connsiteY213" fmla="*/ 3885336 h 6858000"/>
                  <a:gd name="connsiteX214" fmla="*/ 426528 w 4543952"/>
                  <a:gd name="connsiteY214" fmla="*/ 3868763 h 6858000"/>
                  <a:gd name="connsiteX215" fmla="*/ 427308 w 4543952"/>
                  <a:gd name="connsiteY215" fmla="*/ 3852619 h 6858000"/>
                  <a:gd name="connsiteX216" fmla="*/ 427308 w 4543952"/>
                  <a:gd name="connsiteY216" fmla="*/ 3852618 h 6858000"/>
                  <a:gd name="connsiteX217" fmla="*/ 412973 w 4543952"/>
                  <a:gd name="connsiteY217" fmla="*/ 3822471 h 6858000"/>
                  <a:gd name="connsiteX218" fmla="*/ 398042 w 4543952"/>
                  <a:gd name="connsiteY218" fmla="*/ 3789775 h 6858000"/>
                  <a:gd name="connsiteX219" fmla="*/ 404399 w 4543952"/>
                  <a:gd name="connsiteY219" fmla="*/ 3754652 h 6858000"/>
                  <a:gd name="connsiteX220" fmla="*/ 404781 w 4543952"/>
                  <a:gd name="connsiteY220" fmla="*/ 3734837 h 6858000"/>
                  <a:gd name="connsiteX221" fmla="*/ 404781 w 4543952"/>
                  <a:gd name="connsiteY221" fmla="*/ 3734836 h 6858000"/>
                  <a:gd name="connsiteX222" fmla="*/ 400733 w 4543952"/>
                  <a:gd name="connsiteY222" fmla="*/ 3680163 h 6858000"/>
                  <a:gd name="connsiteX223" fmla="*/ 407246 w 4543952"/>
                  <a:gd name="connsiteY223" fmla="*/ 3654415 h 6858000"/>
                  <a:gd name="connsiteX224" fmla="*/ 424974 w 4543952"/>
                  <a:gd name="connsiteY224" fmla="*/ 3630632 h 6858000"/>
                  <a:gd name="connsiteX225" fmla="*/ 438500 w 4543952"/>
                  <a:gd name="connsiteY225" fmla="*/ 3606817 h 6858000"/>
                  <a:gd name="connsiteX226" fmla="*/ 450598 w 4543952"/>
                  <a:gd name="connsiteY226" fmla="*/ 3574408 h 6858000"/>
                  <a:gd name="connsiteX227" fmla="*/ 450598 w 4543952"/>
                  <a:gd name="connsiteY227" fmla="*/ 3574407 h 6858000"/>
                  <a:gd name="connsiteX228" fmla="*/ 432976 w 4543952"/>
                  <a:gd name="connsiteY228" fmla="*/ 3544712 h 6858000"/>
                  <a:gd name="connsiteX229" fmla="*/ 410877 w 4543952"/>
                  <a:gd name="connsiteY229" fmla="*/ 3489466 h 6858000"/>
                  <a:gd name="connsiteX230" fmla="*/ 363250 w 4543952"/>
                  <a:gd name="connsiteY230" fmla="*/ 3172653 h 6858000"/>
                  <a:gd name="connsiteX231" fmla="*/ 350796 w 4543952"/>
                  <a:gd name="connsiteY231" fmla="*/ 3077401 h 6858000"/>
                  <a:gd name="connsiteX232" fmla="*/ 362488 w 4543952"/>
                  <a:gd name="connsiteY232" fmla="*/ 2982148 h 6858000"/>
                  <a:gd name="connsiteX233" fmla="*/ 366072 w 4543952"/>
                  <a:gd name="connsiteY233" fmla="*/ 2947862 h 6858000"/>
                  <a:gd name="connsiteX234" fmla="*/ 366072 w 4543952"/>
                  <a:gd name="connsiteY234" fmla="*/ 2947861 h 6858000"/>
                  <a:gd name="connsiteX235" fmla="*/ 366072 w 4543952"/>
                  <a:gd name="connsiteY235" fmla="*/ 2947858 h 6858000"/>
                  <a:gd name="connsiteX236" fmla="*/ 361441 w 4543952"/>
                  <a:gd name="connsiteY236" fmla="*/ 2914327 h 6858000"/>
                  <a:gd name="connsiteX237" fmla="*/ 358166 w 4543952"/>
                  <a:gd name="connsiteY237" fmla="*/ 2903544 h 6858000"/>
                  <a:gd name="connsiteX238" fmla="*/ 357138 w 4543952"/>
                  <a:gd name="connsiteY238" fmla="*/ 2897784 h 6858000"/>
                  <a:gd name="connsiteX239" fmla="*/ 341533 w 4543952"/>
                  <a:gd name="connsiteY239" fmla="*/ 2848792 h 6858000"/>
                  <a:gd name="connsiteX240" fmla="*/ 296001 w 4543952"/>
                  <a:gd name="connsiteY240" fmla="*/ 2745351 h 6858000"/>
                  <a:gd name="connsiteX241" fmla="*/ 289670 w 4543952"/>
                  <a:gd name="connsiteY241" fmla="*/ 2770757 h 6858000"/>
                  <a:gd name="connsiteX242" fmla="*/ 290080 w 4543952"/>
                  <a:gd name="connsiteY242" fmla="*/ 2778005 h 6858000"/>
                  <a:gd name="connsiteX243" fmla="*/ 289301 w 4543952"/>
                  <a:gd name="connsiteY243" fmla="*/ 2782304 h 6858000"/>
                  <a:gd name="connsiteX244" fmla="*/ 290501 w 4543952"/>
                  <a:gd name="connsiteY244" fmla="*/ 2785439 h 6858000"/>
                  <a:gd name="connsiteX245" fmla="*/ 290929 w 4543952"/>
                  <a:gd name="connsiteY245" fmla="*/ 2793022 h 6858000"/>
                  <a:gd name="connsiteX246" fmla="*/ 300579 w 4543952"/>
                  <a:gd name="connsiteY246" fmla="*/ 2811779 h 6858000"/>
                  <a:gd name="connsiteX247" fmla="*/ 300582 w 4543952"/>
                  <a:gd name="connsiteY247" fmla="*/ 2811786 h 6858000"/>
                  <a:gd name="connsiteX248" fmla="*/ 300583 w 4543952"/>
                  <a:gd name="connsiteY248" fmla="*/ 2811786 h 6858000"/>
                  <a:gd name="connsiteX249" fmla="*/ 300579 w 4543952"/>
                  <a:gd name="connsiteY249" fmla="*/ 2811779 h 6858000"/>
                  <a:gd name="connsiteX250" fmla="*/ 290501 w 4543952"/>
                  <a:gd name="connsiteY250" fmla="*/ 2785439 h 6858000"/>
                  <a:gd name="connsiteX251" fmla="*/ 290080 w 4543952"/>
                  <a:gd name="connsiteY251" fmla="*/ 2778005 h 6858000"/>
                  <a:gd name="connsiteX252" fmla="*/ 817328 w 4543952"/>
                  <a:gd name="connsiteY252" fmla="*/ 1508457 h 6858000"/>
                  <a:gd name="connsiteX253" fmla="*/ 845421 w 4543952"/>
                  <a:gd name="connsiteY253" fmla="*/ 1596212 h 6858000"/>
                  <a:gd name="connsiteX254" fmla="*/ 843517 w 4543952"/>
                  <a:gd name="connsiteY254" fmla="*/ 1624979 h 6858000"/>
                  <a:gd name="connsiteX255" fmla="*/ 786935 w 4543952"/>
                  <a:gd name="connsiteY255" fmla="*/ 1697752 h 6858000"/>
                  <a:gd name="connsiteX256" fmla="*/ 764267 w 4543952"/>
                  <a:gd name="connsiteY256" fmla="*/ 1733187 h 6858000"/>
                  <a:gd name="connsiteX257" fmla="*/ 722546 w 4543952"/>
                  <a:gd name="connsiteY257" fmla="*/ 1833774 h 6858000"/>
                  <a:gd name="connsiteX258" fmla="*/ 714925 w 4543952"/>
                  <a:gd name="connsiteY258" fmla="*/ 1842157 h 6858000"/>
                  <a:gd name="connsiteX259" fmla="*/ 624434 w 4543952"/>
                  <a:gd name="connsiteY259" fmla="*/ 1916453 h 6858000"/>
                  <a:gd name="connsiteX260" fmla="*/ 609004 w 4543952"/>
                  <a:gd name="connsiteY260" fmla="*/ 1933218 h 6858000"/>
                  <a:gd name="connsiteX261" fmla="*/ 584999 w 4543952"/>
                  <a:gd name="connsiteY261" fmla="*/ 1953412 h 6858000"/>
                  <a:gd name="connsiteX262" fmla="*/ 538516 w 4543952"/>
                  <a:gd name="connsiteY262" fmla="*/ 2016468 h 6858000"/>
                  <a:gd name="connsiteX263" fmla="*/ 523657 w 4543952"/>
                  <a:gd name="connsiteY263" fmla="*/ 2094577 h 6858000"/>
                  <a:gd name="connsiteX264" fmla="*/ 500986 w 4543952"/>
                  <a:gd name="connsiteY264" fmla="*/ 2188878 h 6858000"/>
                  <a:gd name="connsiteX265" fmla="*/ 485746 w 4543952"/>
                  <a:gd name="connsiteY265" fmla="*/ 2228313 h 6858000"/>
                  <a:gd name="connsiteX266" fmla="*/ 456789 w 4543952"/>
                  <a:gd name="connsiteY266" fmla="*/ 2334043 h 6858000"/>
                  <a:gd name="connsiteX267" fmla="*/ 432404 w 4543952"/>
                  <a:gd name="connsiteY267" fmla="*/ 2409484 h 6858000"/>
                  <a:gd name="connsiteX268" fmla="*/ 415303 w 4543952"/>
                  <a:gd name="connsiteY268" fmla="*/ 2435912 h 6858000"/>
                  <a:gd name="connsiteX269" fmla="*/ 415303 w 4543952"/>
                  <a:gd name="connsiteY269" fmla="*/ 2435912 h 6858000"/>
                  <a:gd name="connsiteX270" fmla="*/ 415303 w 4543952"/>
                  <a:gd name="connsiteY270" fmla="*/ 2435912 h 6858000"/>
                  <a:gd name="connsiteX271" fmla="*/ 414227 w 4543952"/>
                  <a:gd name="connsiteY271" fmla="*/ 2440915 h 6858000"/>
                  <a:gd name="connsiteX272" fmla="*/ 409472 w 4543952"/>
                  <a:gd name="connsiteY272" fmla="*/ 2463016 h 6858000"/>
                  <a:gd name="connsiteX273" fmla="*/ 409472 w 4543952"/>
                  <a:gd name="connsiteY273" fmla="*/ 2463017 h 6858000"/>
                  <a:gd name="connsiteX274" fmla="*/ 411535 w 4543952"/>
                  <a:gd name="connsiteY274" fmla="*/ 2490550 h 6858000"/>
                  <a:gd name="connsiteX275" fmla="*/ 418115 w 4543952"/>
                  <a:gd name="connsiteY275" fmla="*/ 2518261 h 6858000"/>
                  <a:gd name="connsiteX276" fmla="*/ 418115 w 4543952"/>
                  <a:gd name="connsiteY276" fmla="*/ 2518264 h 6858000"/>
                  <a:gd name="connsiteX277" fmla="*/ 421759 w 4543952"/>
                  <a:gd name="connsiteY277" fmla="*/ 2545006 h 6858000"/>
                  <a:gd name="connsiteX278" fmla="*/ 417545 w 4543952"/>
                  <a:gd name="connsiteY278" fmla="*/ 2571033 h 6858000"/>
                  <a:gd name="connsiteX279" fmla="*/ 344391 w 4543952"/>
                  <a:gd name="connsiteY279" fmla="*/ 2668000 h 6858000"/>
                  <a:gd name="connsiteX280" fmla="*/ 296001 w 4543952"/>
                  <a:gd name="connsiteY280" fmla="*/ 2745347 h 6858000"/>
                  <a:gd name="connsiteX281" fmla="*/ 296001 w 4543952"/>
                  <a:gd name="connsiteY281" fmla="*/ 2745348 h 6858000"/>
                  <a:gd name="connsiteX282" fmla="*/ 344391 w 4543952"/>
                  <a:gd name="connsiteY282" fmla="*/ 2668001 h 6858000"/>
                  <a:gd name="connsiteX283" fmla="*/ 417545 w 4543952"/>
                  <a:gd name="connsiteY283" fmla="*/ 2571034 h 6858000"/>
                  <a:gd name="connsiteX284" fmla="*/ 421760 w 4543952"/>
                  <a:gd name="connsiteY284" fmla="*/ 2545006 h 6858000"/>
                  <a:gd name="connsiteX285" fmla="*/ 421759 w 4543952"/>
                  <a:gd name="connsiteY285" fmla="*/ 2545006 h 6858000"/>
                  <a:gd name="connsiteX286" fmla="*/ 421760 w 4543952"/>
                  <a:gd name="connsiteY286" fmla="*/ 2545005 h 6858000"/>
                  <a:gd name="connsiteX287" fmla="*/ 418115 w 4543952"/>
                  <a:gd name="connsiteY287" fmla="*/ 2518263 h 6858000"/>
                  <a:gd name="connsiteX288" fmla="*/ 418115 w 4543952"/>
                  <a:gd name="connsiteY288" fmla="*/ 2518261 h 6858000"/>
                  <a:gd name="connsiteX289" fmla="*/ 409472 w 4543952"/>
                  <a:gd name="connsiteY289" fmla="*/ 2463017 h 6858000"/>
                  <a:gd name="connsiteX290" fmla="*/ 414227 w 4543952"/>
                  <a:gd name="connsiteY290" fmla="*/ 2440915 h 6858000"/>
                  <a:gd name="connsiteX291" fmla="*/ 415303 w 4543952"/>
                  <a:gd name="connsiteY291" fmla="*/ 2435912 h 6858000"/>
                  <a:gd name="connsiteX292" fmla="*/ 432404 w 4543952"/>
                  <a:gd name="connsiteY292" fmla="*/ 2409485 h 6858000"/>
                  <a:gd name="connsiteX293" fmla="*/ 456789 w 4543952"/>
                  <a:gd name="connsiteY293" fmla="*/ 2334044 h 6858000"/>
                  <a:gd name="connsiteX294" fmla="*/ 485746 w 4543952"/>
                  <a:gd name="connsiteY294" fmla="*/ 2228314 h 6858000"/>
                  <a:gd name="connsiteX295" fmla="*/ 500986 w 4543952"/>
                  <a:gd name="connsiteY295" fmla="*/ 2188879 h 6858000"/>
                  <a:gd name="connsiteX296" fmla="*/ 523657 w 4543952"/>
                  <a:gd name="connsiteY296" fmla="*/ 2094578 h 6858000"/>
                  <a:gd name="connsiteX297" fmla="*/ 538516 w 4543952"/>
                  <a:gd name="connsiteY297" fmla="*/ 2016469 h 6858000"/>
                  <a:gd name="connsiteX298" fmla="*/ 584999 w 4543952"/>
                  <a:gd name="connsiteY298" fmla="*/ 1953413 h 6858000"/>
                  <a:gd name="connsiteX299" fmla="*/ 609004 w 4543952"/>
                  <a:gd name="connsiteY299" fmla="*/ 1933219 h 6858000"/>
                  <a:gd name="connsiteX300" fmla="*/ 624434 w 4543952"/>
                  <a:gd name="connsiteY300" fmla="*/ 1916454 h 6858000"/>
                  <a:gd name="connsiteX301" fmla="*/ 714925 w 4543952"/>
                  <a:gd name="connsiteY301" fmla="*/ 1842158 h 6858000"/>
                  <a:gd name="connsiteX302" fmla="*/ 722546 w 4543952"/>
                  <a:gd name="connsiteY302" fmla="*/ 1833775 h 6858000"/>
                  <a:gd name="connsiteX303" fmla="*/ 764267 w 4543952"/>
                  <a:gd name="connsiteY303" fmla="*/ 1733188 h 6858000"/>
                  <a:gd name="connsiteX304" fmla="*/ 786936 w 4543952"/>
                  <a:gd name="connsiteY304" fmla="*/ 1697753 h 6858000"/>
                  <a:gd name="connsiteX305" fmla="*/ 843517 w 4543952"/>
                  <a:gd name="connsiteY305" fmla="*/ 1624980 h 6858000"/>
                  <a:gd name="connsiteX306" fmla="*/ 845422 w 4543952"/>
                  <a:gd name="connsiteY306" fmla="*/ 1596213 h 6858000"/>
                  <a:gd name="connsiteX307" fmla="*/ 798723 w 4543952"/>
                  <a:gd name="connsiteY307" fmla="*/ 1459072 h 6858000"/>
                  <a:gd name="connsiteX308" fmla="*/ 807941 w 4543952"/>
                  <a:gd name="connsiteY308" fmla="*/ 1481571 h 6858000"/>
                  <a:gd name="connsiteX309" fmla="*/ 798724 w 4543952"/>
                  <a:gd name="connsiteY309" fmla="*/ 1459073 h 6858000"/>
                  <a:gd name="connsiteX310" fmla="*/ 779530 w 4543952"/>
                  <a:gd name="connsiteY310" fmla="*/ 1268757 h 6858000"/>
                  <a:gd name="connsiteX311" fmla="*/ 774363 w 4543952"/>
                  <a:gd name="connsiteY311" fmla="*/ 1286068 h 6858000"/>
                  <a:gd name="connsiteX312" fmla="*/ 752025 w 4543952"/>
                  <a:gd name="connsiteY312" fmla="*/ 1350626 h 6858000"/>
                  <a:gd name="connsiteX313" fmla="*/ 757620 w 4543952"/>
                  <a:gd name="connsiteY313" fmla="*/ 1413839 h 6858000"/>
                  <a:gd name="connsiteX314" fmla="*/ 752026 w 4543952"/>
                  <a:gd name="connsiteY314" fmla="*/ 1350627 h 6858000"/>
                  <a:gd name="connsiteX315" fmla="*/ 774363 w 4543952"/>
                  <a:gd name="connsiteY315" fmla="*/ 1286069 h 6858000"/>
                  <a:gd name="connsiteX316" fmla="*/ 779530 w 4543952"/>
                  <a:gd name="connsiteY316" fmla="*/ 1268757 h 6858000"/>
                  <a:gd name="connsiteX317" fmla="*/ 837801 w 4543952"/>
                  <a:gd name="connsiteY317" fmla="*/ 773034 h 6858000"/>
                  <a:gd name="connsiteX318" fmla="*/ 829801 w 4543952"/>
                  <a:gd name="connsiteY318" fmla="*/ 854378 h 6858000"/>
                  <a:gd name="connsiteX319" fmla="*/ 798747 w 4543952"/>
                  <a:gd name="connsiteY319" fmla="*/ 915342 h 6858000"/>
                  <a:gd name="connsiteX320" fmla="*/ 788269 w 4543952"/>
                  <a:gd name="connsiteY320" fmla="*/ 927154 h 6858000"/>
                  <a:gd name="connsiteX321" fmla="*/ 791889 w 4543952"/>
                  <a:gd name="connsiteY321" fmla="*/ 1097086 h 6858000"/>
                  <a:gd name="connsiteX322" fmla="*/ 796271 w 4543952"/>
                  <a:gd name="connsiteY322" fmla="*/ 1123184 h 6858000"/>
                  <a:gd name="connsiteX323" fmla="*/ 771553 w 4543952"/>
                  <a:gd name="connsiteY323" fmla="*/ 1184028 h 6858000"/>
                  <a:gd name="connsiteX324" fmla="*/ 796272 w 4543952"/>
                  <a:gd name="connsiteY324" fmla="*/ 1123185 h 6858000"/>
                  <a:gd name="connsiteX325" fmla="*/ 791890 w 4543952"/>
                  <a:gd name="connsiteY325" fmla="*/ 1097087 h 6858000"/>
                  <a:gd name="connsiteX326" fmla="*/ 788270 w 4543952"/>
                  <a:gd name="connsiteY326" fmla="*/ 927155 h 6858000"/>
                  <a:gd name="connsiteX327" fmla="*/ 798748 w 4543952"/>
                  <a:gd name="connsiteY327" fmla="*/ 915343 h 6858000"/>
                  <a:gd name="connsiteX328" fmla="*/ 829801 w 4543952"/>
                  <a:gd name="connsiteY328" fmla="*/ 854379 h 6858000"/>
                  <a:gd name="connsiteX329" fmla="*/ 837801 w 4543952"/>
                  <a:gd name="connsiteY329" fmla="*/ 773035 h 6858000"/>
                  <a:gd name="connsiteX330" fmla="*/ 782400 w 4543952"/>
                  <a:gd name="connsiteY330" fmla="*/ 517850 h 6858000"/>
                  <a:gd name="connsiteX331" fmla="*/ 791317 w 4543952"/>
                  <a:gd name="connsiteY331" fmla="*/ 556046 h 6858000"/>
                  <a:gd name="connsiteX332" fmla="*/ 797795 w 4543952"/>
                  <a:gd name="connsiteY332" fmla="*/ 580049 h 6858000"/>
                  <a:gd name="connsiteX333" fmla="*/ 801176 w 4543952"/>
                  <a:gd name="connsiteY333" fmla="*/ 642536 h 6858000"/>
                  <a:gd name="connsiteX334" fmla="*/ 813700 w 4543952"/>
                  <a:gd name="connsiteY334" fmla="*/ 694927 h 6858000"/>
                  <a:gd name="connsiteX335" fmla="*/ 801177 w 4543952"/>
                  <a:gd name="connsiteY335" fmla="*/ 642537 h 6858000"/>
                  <a:gd name="connsiteX336" fmla="*/ 797796 w 4543952"/>
                  <a:gd name="connsiteY336" fmla="*/ 580050 h 6858000"/>
                  <a:gd name="connsiteX337" fmla="*/ 791318 w 4543952"/>
                  <a:gd name="connsiteY337" fmla="*/ 556047 h 6858000"/>
                  <a:gd name="connsiteX338" fmla="*/ 783887 w 4543952"/>
                  <a:gd name="connsiteY338" fmla="*/ 313532 h 6858000"/>
                  <a:gd name="connsiteX339" fmla="*/ 786245 w 4543952"/>
                  <a:gd name="connsiteY339" fmla="*/ 324057 h 6858000"/>
                  <a:gd name="connsiteX340" fmla="*/ 784459 w 4543952"/>
                  <a:gd name="connsiteY340" fmla="*/ 338869 h 6858000"/>
                  <a:gd name="connsiteX341" fmla="*/ 784454 w 4543952"/>
                  <a:gd name="connsiteY341" fmla="*/ 338897 h 6858000"/>
                  <a:gd name="connsiteX342" fmla="*/ 778363 w 4543952"/>
                  <a:gd name="connsiteY342" fmla="*/ 367327 h 6858000"/>
                  <a:gd name="connsiteX343" fmla="*/ 774553 w 4543952"/>
                  <a:gd name="connsiteY343" fmla="*/ 395639 h 6858000"/>
                  <a:gd name="connsiteX344" fmla="*/ 784454 w 4543952"/>
                  <a:gd name="connsiteY344" fmla="*/ 338897 h 6858000"/>
                  <a:gd name="connsiteX345" fmla="*/ 784460 w 4543952"/>
                  <a:gd name="connsiteY345" fmla="*/ 338870 h 6858000"/>
                  <a:gd name="connsiteX346" fmla="*/ 783888 w 4543952"/>
                  <a:gd name="connsiteY346" fmla="*/ 313533 h 6858000"/>
                  <a:gd name="connsiteX347" fmla="*/ 761560 w 4543952"/>
                  <a:gd name="connsiteY347" fmla="*/ 281567 h 6858000"/>
                  <a:gd name="connsiteX348" fmla="*/ 766454 w 4543952"/>
                  <a:gd name="connsiteY348" fmla="*/ 295414 h 6858000"/>
                  <a:gd name="connsiteX349" fmla="*/ 766455 w 4543952"/>
                  <a:gd name="connsiteY349" fmla="*/ 295414 h 6858000"/>
                  <a:gd name="connsiteX350" fmla="*/ 774880 w 4543952"/>
                  <a:gd name="connsiteY350" fmla="*/ 24485 h 6858000"/>
                  <a:gd name="connsiteX351" fmla="*/ 777142 w 4543952"/>
                  <a:gd name="connsiteY351" fmla="*/ 74128 h 6858000"/>
                  <a:gd name="connsiteX352" fmla="*/ 767023 w 4543952"/>
                  <a:gd name="connsiteY352" fmla="*/ 151568 h 6858000"/>
                  <a:gd name="connsiteX353" fmla="*/ 766824 w 4543952"/>
                  <a:gd name="connsiteY353" fmla="*/ 153387 h 6858000"/>
                  <a:gd name="connsiteX354" fmla="*/ 763010 w 4543952"/>
                  <a:gd name="connsiteY354" fmla="*/ 177270 h 6858000"/>
                  <a:gd name="connsiteX355" fmla="*/ 758551 w 4543952"/>
                  <a:gd name="connsiteY355" fmla="*/ 228943 h 6858000"/>
                  <a:gd name="connsiteX356" fmla="*/ 766824 w 4543952"/>
                  <a:gd name="connsiteY356" fmla="*/ 153387 h 6858000"/>
                  <a:gd name="connsiteX357" fmla="*/ 771220 w 4543952"/>
                  <a:gd name="connsiteY357" fmla="*/ 125860 h 6858000"/>
                  <a:gd name="connsiteX358" fmla="*/ 777143 w 4543952"/>
                  <a:gd name="connsiteY358" fmla="*/ 74128 h 6858000"/>
                  <a:gd name="connsiteX359" fmla="*/ 313354 w 4543952"/>
                  <a:gd name="connsiteY359" fmla="*/ 0 h 6858000"/>
                  <a:gd name="connsiteX360" fmla="*/ 777461 w 4543952"/>
                  <a:gd name="connsiteY360" fmla="*/ 0 h 6858000"/>
                  <a:gd name="connsiteX361" fmla="*/ 774743 w 4543952"/>
                  <a:gd name="connsiteY361" fmla="*/ 21485 h 6858000"/>
                  <a:gd name="connsiteX362" fmla="*/ 777461 w 4543952"/>
                  <a:gd name="connsiteY362" fmla="*/ 0 h 6858000"/>
                  <a:gd name="connsiteX363" fmla="*/ 4543952 w 4543952"/>
                  <a:gd name="connsiteY363" fmla="*/ 1 h 6858000"/>
                  <a:gd name="connsiteX364" fmla="*/ 4543952 w 4543952"/>
                  <a:gd name="connsiteY364" fmla="*/ 6858000 h 6858000"/>
                  <a:gd name="connsiteX365" fmla="*/ 284400 w 4543952"/>
                  <a:gd name="connsiteY365" fmla="*/ 6858000 h 6858000"/>
                  <a:gd name="connsiteX366" fmla="*/ 112147 w 4543952"/>
                  <a:gd name="connsiteY366" fmla="*/ 6858000 h 6858000"/>
                  <a:gd name="connsiteX367" fmla="*/ 102447 w 4543952"/>
                  <a:gd name="connsiteY367" fmla="*/ 6815515 h 6858000"/>
                  <a:gd name="connsiteX368" fmla="*/ 83396 w 4543952"/>
                  <a:gd name="connsiteY368" fmla="*/ 6748457 h 6858000"/>
                  <a:gd name="connsiteX369" fmla="*/ 61870 w 4543952"/>
                  <a:gd name="connsiteY369" fmla="*/ 6584811 h 6858000"/>
                  <a:gd name="connsiteX370" fmla="*/ 41105 w 4543952"/>
                  <a:gd name="connsiteY370" fmla="*/ 6415832 h 6858000"/>
                  <a:gd name="connsiteX371" fmla="*/ 34247 w 4543952"/>
                  <a:gd name="connsiteY371" fmla="*/ 6323057 h 6858000"/>
                  <a:gd name="connsiteX372" fmla="*/ 23386 w 4543952"/>
                  <a:gd name="connsiteY372" fmla="*/ 6242092 h 6858000"/>
                  <a:gd name="connsiteX373" fmla="*/ 16528 w 4543952"/>
                  <a:gd name="connsiteY373" fmla="*/ 6171604 h 6858000"/>
                  <a:gd name="connsiteX374" fmla="*/ 2622 w 4543952"/>
                  <a:gd name="connsiteY374" fmla="*/ 6059396 h 6858000"/>
                  <a:gd name="connsiteX375" fmla="*/ 0 w 4543952"/>
                  <a:gd name="connsiteY375" fmla="*/ 6041768 h 6858000"/>
                  <a:gd name="connsiteX376" fmla="*/ 0 w 4543952"/>
                  <a:gd name="connsiteY376" fmla="*/ 6000936 h 6858000"/>
                  <a:gd name="connsiteX377" fmla="*/ 3670 w 4543952"/>
                  <a:gd name="connsiteY377" fmla="*/ 5957594 h 6858000"/>
                  <a:gd name="connsiteX378" fmla="*/ 0 w 4543952"/>
                  <a:gd name="connsiteY378" fmla="*/ 5912510 h 6858000"/>
                  <a:gd name="connsiteX379" fmla="*/ 0 w 4543952"/>
                  <a:gd name="connsiteY379" fmla="*/ 5886400 h 6858000"/>
                  <a:gd name="connsiteX380" fmla="*/ 1098 w 4543952"/>
                  <a:gd name="connsiteY380" fmla="*/ 5864317 h 6858000"/>
                  <a:gd name="connsiteX381" fmla="*/ 24720 w 4543952"/>
                  <a:gd name="connsiteY381" fmla="*/ 5790591 h 6858000"/>
                  <a:gd name="connsiteX382" fmla="*/ 26434 w 4543952"/>
                  <a:gd name="connsiteY382" fmla="*/ 5781829 h 6858000"/>
                  <a:gd name="connsiteX383" fmla="*/ 35771 w 4543952"/>
                  <a:gd name="connsiteY383" fmla="*/ 5733439 h 6858000"/>
                  <a:gd name="connsiteX384" fmla="*/ 38819 w 4543952"/>
                  <a:gd name="connsiteY384" fmla="*/ 5706958 h 6858000"/>
                  <a:gd name="connsiteX385" fmla="*/ 58250 w 4543952"/>
                  <a:gd name="connsiteY385" fmla="*/ 5606371 h 6858000"/>
                  <a:gd name="connsiteX386" fmla="*/ 67394 w 4543952"/>
                  <a:gd name="connsiteY386" fmla="*/ 5548459 h 6858000"/>
                  <a:gd name="connsiteX387" fmla="*/ 66060 w 4543952"/>
                  <a:gd name="connsiteY387" fmla="*/ 5501593 h 6858000"/>
                  <a:gd name="connsiteX388" fmla="*/ 64346 w 4543952"/>
                  <a:gd name="connsiteY388" fmla="*/ 5419294 h 6858000"/>
                  <a:gd name="connsiteX389" fmla="*/ 59964 w 4543952"/>
                  <a:gd name="connsiteY389" fmla="*/ 5393004 h 6858000"/>
                  <a:gd name="connsiteX390" fmla="*/ 72538 w 4543952"/>
                  <a:gd name="connsiteY390" fmla="*/ 5274128 h 6858000"/>
                  <a:gd name="connsiteX391" fmla="*/ 73490 w 4543952"/>
                  <a:gd name="connsiteY391" fmla="*/ 5206307 h 6858000"/>
                  <a:gd name="connsiteX392" fmla="*/ 89113 w 4543952"/>
                  <a:gd name="connsiteY392" fmla="*/ 5129915 h 6858000"/>
                  <a:gd name="connsiteX393" fmla="*/ 88351 w 4543952"/>
                  <a:gd name="connsiteY393" fmla="*/ 5107626 h 6858000"/>
                  <a:gd name="connsiteX394" fmla="*/ 87016 w 4543952"/>
                  <a:gd name="connsiteY394" fmla="*/ 5082669 h 6858000"/>
                  <a:gd name="connsiteX395" fmla="*/ 85872 w 4543952"/>
                  <a:gd name="connsiteY395" fmla="*/ 5006085 h 6858000"/>
                  <a:gd name="connsiteX396" fmla="*/ 80158 w 4543952"/>
                  <a:gd name="connsiteY396" fmla="*/ 4959601 h 6858000"/>
                  <a:gd name="connsiteX397" fmla="*/ 83586 w 4543952"/>
                  <a:gd name="connsiteY397" fmla="*/ 4871018 h 6858000"/>
                  <a:gd name="connsiteX398" fmla="*/ 78634 w 4543952"/>
                  <a:gd name="connsiteY398" fmla="*/ 4838249 h 6858000"/>
                  <a:gd name="connsiteX399" fmla="*/ 78062 w 4543952"/>
                  <a:gd name="connsiteY399" fmla="*/ 4755380 h 6858000"/>
                  <a:gd name="connsiteX400" fmla="*/ 80920 w 4543952"/>
                  <a:gd name="connsiteY400" fmla="*/ 4681082 h 6858000"/>
                  <a:gd name="connsiteX401" fmla="*/ 79396 w 4543952"/>
                  <a:gd name="connsiteY401" fmla="*/ 4609451 h 6858000"/>
                  <a:gd name="connsiteX402" fmla="*/ 73110 w 4543952"/>
                  <a:gd name="connsiteY402" fmla="*/ 4558206 h 6858000"/>
                  <a:gd name="connsiteX403" fmla="*/ 69300 w 4543952"/>
                  <a:gd name="connsiteY403" fmla="*/ 4502578 h 6858000"/>
                  <a:gd name="connsiteX404" fmla="*/ 46629 w 4543952"/>
                  <a:gd name="connsiteY404" fmla="*/ 4349221 h 6858000"/>
                  <a:gd name="connsiteX405" fmla="*/ 52153 w 4543952"/>
                  <a:gd name="connsiteY405" fmla="*/ 4320836 h 6858000"/>
                  <a:gd name="connsiteX406" fmla="*/ 57297 w 4543952"/>
                  <a:gd name="connsiteY406" fmla="*/ 4159666 h 6858000"/>
                  <a:gd name="connsiteX407" fmla="*/ 56915 w 4543952"/>
                  <a:gd name="connsiteY407" fmla="*/ 4124613 h 6858000"/>
                  <a:gd name="connsiteX408" fmla="*/ 79396 w 4543952"/>
                  <a:gd name="connsiteY408" fmla="*/ 4030502 h 6858000"/>
                  <a:gd name="connsiteX409" fmla="*/ 43771 w 4543952"/>
                  <a:gd name="connsiteY409" fmla="*/ 3885337 h 6858000"/>
                  <a:gd name="connsiteX410" fmla="*/ 426 w 4543952"/>
                  <a:gd name="connsiteY410" fmla="*/ 3786776 h 6858000"/>
                  <a:gd name="connsiteX411" fmla="*/ 0 w 4543952"/>
                  <a:gd name="connsiteY411" fmla="*/ 3773896 h 6858000"/>
                  <a:gd name="connsiteX412" fmla="*/ 0 w 4543952"/>
                  <a:gd name="connsiteY412" fmla="*/ 3393881 h 6858000"/>
                  <a:gd name="connsiteX413" fmla="*/ 11838 w 4543952"/>
                  <a:gd name="connsiteY413" fmla="*/ 3359515 h 6858000"/>
                  <a:gd name="connsiteX414" fmla="*/ 12910 w 4543952"/>
                  <a:gd name="connsiteY414" fmla="*/ 3318770 h 6858000"/>
                  <a:gd name="connsiteX415" fmla="*/ 6718 w 4543952"/>
                  <a:gd name="connsiteY415" fmla="*/ 3304078 h 6858000"/>
                  <a:gd name="connsiteX416" fmla="*/ 0 w 4543952"/>
                  <a:gd name="connsiteY416" fmla="*/ 3297656 h 6858000"/>
                  <a:gd name="connsiteX417" fmla="*/ 0 w 4543952"/>
                  <a:gd name="connsiteY417" fmla="*/ 3207866 h 6858000"/>
                  <a:gd name="connsiteX418" fmla="*/ 15553 w 4543952"/>
                  <a:gd name="connsiteY418" fmla="*/ 3186770 h 6858000"/>
                  <a:gd name="connsiteX419" fmla="*/ 36341 w 4543952"/>
                  <a:gd name="connsiteY419" fmla="*/ 3107499 h 6858000"/>
                  <a:gd name="connsiteX420" fmla="*/ 38057 w 4543952"/>
                  <a:gd name="connsiteY420" fmla="*/ 3042727 h 6858000"/>
                  <a:gd name="connsiteX421" fmla="*/ 54249 w 4543952"/>
                  <a:gd name="connsiteY421" fmla="*/ 2901942 h 6858000"/>
                  <a:gd name="connsiteX422" fmla="*/ 77300 w 4543952"/>
                  <a:gd name="connsiteY422" fmla="*/ 2809929 h 6858000"/>
                  <a:gd name="connsiteX423" fmla="*/ 103399 w 4543952"/>
                  <a:gd name="connsiteY423" fmla="*/ 2743825 h 6858000"/>
                  <a:gd name="connsiteX424" fmla="*/ 137500 w 4543952"/>
                  <a:gd name="connsiteY424" fmla="*/ 2649142 h 6858000"/>
                  <a:gd name="connsiteX425" fmla="*/ 155217 w 4543952"/>
                  <a:gd name="connsiteY425" fmla="*/ 2554078 h 6858000"/>
                  <a:gd name="connsiteX426" fmla="*/ 177507 w 4543952"/>
                  <a:gd name="connsiteY426" fmla="*/ 2485306 h 6858000"/>
                  <a:gd name="connsiteX427" fmla="*/ 192748 w 4543952"/>
                  <a:gd name="connsiteY427" fmla="*/ 2401291 h 6858000"/>
                  <a:gd name="connsiteX428" fmla="*/ 193318 w 4543952"/>
                  <a:gd name="connsiteY428" fmla="*/ 2330805 h 6858000"/>
                  <a:gd name="connsiteX429" fmla="*/ 190652 w 4543952"/>
                  <a:gd name="connsiteY429" fmla="*/ 2220311 h 6858000"/>
                  <a:gd name="connsiteX430" fmla="*/ 236753 w 4543952"/>
                  <a:gd name="connsiteY430" fmla="*/ 2085053 h 6858000"/>
                  <a:gd name="connsiteX431" fmla="*/ 247042 w 4543952"/>
                  <a:gd name="connsiteY431" fmla="*/ 2030377 h 6858000"/>
                  <a:gd name="connsiteX432" fmla="*/ 251804 w 4543952"/>
                  <a:gd name="connsiteY432" fmla="*/ 1978939 h 6858000"/>
                  <a:gd name="connsiteX433" fmla="*/ 282475 w 4543952"/>
                  <a:gd name="connsiteY433" fmla="*/ 1869779 h 6858000"/>
                  <a:gd name="connsiteX434" fmla="*/ 292573 w 4543952"/>
                  <a:gd name="connsiteY434" fmla="*/ 1825392 h 6858000"/>
                  <a:gd name="connsiteX435" fmla="*/ 292381 w 4543952"/>
                  <a:gd name="connsiteY435" fmla="*/ 1763286 h 6858000"/>
                  <a:gd name="connsiteX436" fmla="*/ 306480 w 4543952"/>
                  <a:gd name="connsiteY436" fmla="*/ 1650316 h 6858000"/>
                  <a:gd name="connsiteX437" fmla="*/ 347629 w 4543952"/>
                  <a:gd name="connsiteY437" fmla="*/ 1537536 h 6858000"/>
                  <a:gd name="connsiteX438" fmla="*/ 343629 w 4543952"/>
                  <a:gd name="connsiteY438" fmla="*/ 1489719 h 6858000"/>
                  <a:gd name="connsiteX439" fmla="*/ 344581 w 4543952"/>
                  <a:gd name="connsiteY439" fmla="*/ 1472574 h 6858000"/>
                  <a:gd name="connsiteX440" fmla="*/ 367252 w 4543952"/>
                  <a:gd name="connsiteY440" fmla="*/ 1318455 h 6858000"/>
                  <a:gd name="connsiteX441" fmla="*/ 369728 w 4543952"/>
                  <a:gd name="connsiteY441" fmla="*/ 1303023 h 6858000"/>
                  <a:gd name="connsiteX442" fmla="*/ 389921 w 4543952"/>
                  <a:gd name="connsiteY442" fmla="*/ 1230632 h 6858000"/>
                  <a:gd name="connsiteX443" fmla="*/ 402495 w 4543952"/>
                  <a:gd name="connsiteY443" fmla="*/ 1048124 h 6858000"/>
                  <a:gd name="connsiteX444" fmla="*/ 404019 w 4543952"/>
                  <a:gd name="connsiteY444" fmla="*/ 1036886 h 6858000"/>
                  <a:gd name="connsiteX445" fmla="*/ 393923 w 4543952"/>
                  <a:gd name="connsiteY445" fmla="*/ 975732 h 6858000"/>
                  <a:gd name="connsiteX446" fmla="*/ 379634 w 4543952"/>
                  <a:gd name="connsiteY446" fmla="*/ 945443 h 6858000"/>
                  <a:gd name="connsiteX447" fmla="*/ 364774 w 4543952"/>
                  <a:gd name="connsiteY447" fmla="*/ 898197 h 6858000"/>
                  <a:gd name="connsiteX448" fmla="*/ 359250 w 4543952"/>
                  <a:gd name="connsiteY448" fmla="*/ 850188 h 6858000"/>
                  <a:gd name="connsiteX449" fmla="*/ 381730 w 4543952"/>
                  <a:gd name="connsiteY449" fmla="*/ 769604 h 6858000"/>
                  <a:gd name="connsiteX450" fmla="*/ 384016 w 4543952"/>
                  <a:gd name="connsiteY450" fmla="*/ 740267 h 6858000"/>
                  <a:gd name="connsiteX451" fmla="*/ 394875 w 4543952"/>
                  <a:gd name="connsiteY451" fmla="*/ 674922 h 6858000"/>
                  <a:gd name="connsiteX452" fmla="*/ 394113 w 4543952"/>
                  <a:gd name="connsiteY452" fmla="*/ 617771 h 6858000"/>
                  <a:gd name="connsiteX453" fmla="*/ 376776 w 4543952"/>
                  <a:gd name="connsiteY453" fmla="*/ 571859 h 6858000"/>
                  <a:gd name="connsiteX454" fmla="*/ 373348 w 4543952"/>
                  <a:gd name="connsiteY454" fmla="*/ 505181 h 6858000"/>
                  <a:gd name="connsiteX455" fmla="*/ 385920 w 4543952"/>
                  <a:gd name="connsiteY455" fmla="*/ 462125 h 6858000"/>
                  <a:gd name="connsiteX456" fmla="*/ 387634 w 4543952"/>
                  <a:gd name="connsiteY456" fmla="*/ 453363 h 6858000"/>
                  <a:gd name="connsiteX457" fmla="*/ 388399 w 4543952"/>
                  <a:gd name="connsiteY457" fmla="*/ 340773 h 6858000"/>
                  <a:gd name="connsiteX458" fmla="*/ 350487 w 4543952"/>
                  <a:gd name="connsiteY458" fmla="*/ 200181 h 6858000"/>
                  <a:gd name="connsiteX459" fmla="*/ 342485 w 4543952"/>
                  <a:gd name="connsiteY459" fmla="*/ 176938 h 6858000"/>
                  <a:gd name="connsiteX460" fmla="*/ 328579 w 4543952"/>
                  <a:gd name="connsiteY460" fmla="*/ 63586 h 6858000"/>
                  <a:gd name="connsiteX461" fmla="*/ 314480 w 4543952"/>
                  <a:gd name="connsiteY461" fmla="*/ 2816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</a:cxnLst>
                <a:rect l="l" t="t" r="r" b="b"/>
                <a:pathLst>
                  <a:path w="4543952" h="6858000">
                    <a:moveTo>
                      <a:pt x="328959" y="6564619"/>
                    </a:moveTo>
                    <a:lnTo>
                      <a:pt x="306480" y="6588624"/>
                    </a:lnTo>
                    <a:cubicBezTo>
                      <a:pt x="298003" y="6597577"/>
                      <a:pt x="291954" y="6611341"/>
                      <a:pt x="289858" y="6625223"/>
                    </a:cubicBezTo>
                    <a:lnTo>
                      <a:pt x="289858" y="6625224"/>
                    </a:lnTo>
                    <a:lnTo>
                      <a:pt x="289870" y="6645551"/>
                    </a:lnTo>
                    <a:lnTo>
                      <a:pt x="296953" y="6662539"/>
                    </a:lnTo>
                    <a:lnTo>
                      <a:pt x="296953" y="6662541"/>
                    </a:lnTo>
                    <a:lnTo>
                      <a:pt x="296954" y="6662543"/>
                    </a:lnTo>
                    <a:lnTo>
                      <a:pt x="311551" y="6702975"/>
                    </a:lnTo>
                    <a:lnTo>
                      <a:pt x="297715" y="6742551"/>
                    </a:lnTo>
                    <a:lnTo>
                      <a:pt x="297714" y="6742554"/>
                    </a:lnTo>
                    <a:lnTo>
                      <a:pt x="283011" y="6776799"/>
                    </a:lnTo>
                    <a:lnTo>
                      <a:pt x="278238" y="6812061"/>
                    </a:lnTo>
                    <a:lnTo>
                      <a:pt x="278237" y="6812062"/>
                    </a:lnTo>
                    <a:lnTo>
                      <a:pt x="278237" y="6812063"/>
                    </a:lnTo>
                    <a:lnTo>
                      <a:pt x="278238" y="6812061"/>
                    </a:lnTo>
                    <a:lnTo>
                      <a:pt x="297714" y="6742554"/>
                    </a:lnTo>
                    <a:lnTo>
                      <a:pt x="297715" y="6742552"/>
                    </a:lnTo>
                    <a:cubicBezTo>
                      <a:pt x="306003" y="6729218"/>
                      <a:pt x="311147" y="6716168"/>
                      <a:pt x="311551" y="6702976"/>
                    </a:cubicBezTo>
                    <a:lnTo>
                      <a:pt x="311551" y="6702975"/>
                    </a:lnTo>
                    <a:lnTo>
                      <a:pt x="308405" y="6683026"/>
                    </a:lnTo>
                    <a:lnTo>
                      <a:pt x="296954" y="6662543"/>
                    </a:lnTo>
                    <a:lnTo>
                      <a:pt x="296953" y="6662540"/>
                    </a:lnTo>
                    <a:lnTo>
                      <a:pt x="296953" y="6662539"/>
                    </a:lnTo>
                    <a:lnTo>
                      <a:pt x="289858" y="6625224"/>
                    </a:lnTo>
                    <a:lnTo>
                      <a:pt x="306480" y="6588625"/>
                    </a:lnTo>
                    <a:cubicBezTo>
                      <a:pt x="312576" y="6582146"/>
                      <a:pt x="318672" y="6575478"/>
                      <a:pt x="328959" y="6564620"/>
                    </a:cubicBezTo>
                    <a:close/>
                    <a:moveTo>
                      <a:pt x="248638" y="6438980"/>
                    </a:moveTo>
                    <a:cubicBezTo>
                      <a:pt x="258140" y="6444076"/>
                      <a:pt x="265617" y="6451649"/>
                      <a:pt x="268569" y="6463840"/>
                    </a:cubicBezTo>
                    <a:lnTo>
                      <a:pt x="268572" y="6463848"/>
                    </a:lnTo>
                    <a:lnTo>
                      <a:pt x="279556" y="6508051"/>
                    </a:lnTo>
                    <a:lnTo>
                      <a:pt x="282367" y="6513011"/>
                    </a:lnTo>
                    <a:lnTo>
                      <a:pt x="284834" y="6521803"/>
                    </a:lnTo>
                    <a:lnTo>
                      <a:pt x="301172" y="6546194"/>
                    </a:lnTo>
                    <a:lnTo>
                      <a:pt x="301172" y="6546193"/>
                    </a:lnTo>
                    <a:lnTo>
                      <a:pt x="282367" y="6513011"/>
                    </a:lnTo>
                    <a:lnTo>
                      <a:pt x="268572" y="6463848"/>
                    </a:lnTo>
                    <a:lnTo>
                      <a:pt x="268569" y="6463839"/>
                    </a:lnTo>
                    <a:close/>
                    <a:moveTo>
                      <a:pt x="166047" y="6392242"/>
                    </a:moveTo>
                    <a:lnTo>
                      <a:pt x="173364" y="6407332"/>
                    </a:lnTo>
                    <a:lnTo>
                      <a:pt x="173364" y="6407331"/>
                    </a:lnTo>
                    <a:close/>
                    <a:moveTo>
                      <a:pt x="401733" y="4221390"/>
                    </a:moveTo>
                    <a:lnTo>
                      <a:pt x="396017" y="4253013"/>
                    </a:lnTo>
                    <a:cubicBezTo>
                      <a:pt x="383824" y="4277400"/>
                      <a:pt x="368204" y="4300069"/>
                      <a:pt x="356201" y="4324644"/>
                    </a:cubicBezTo>
                    <a:cubicBezTo>
                      <a:pt x="350487" y="4336456"/>
                      <a:pt x="347439" y="4350553"/>
                      <a:pt x="347247" y="4363889"/>
                    </a:cubicBezTo>
                    <a:lnTo>
                      <a:pt x="347247" y="4363890"/>
                    </a:lnTo>
                    <a:cubicBezTo>
                      <a:pt x="346295" y="4403325"/>
                      <a:pt x="346295" y="4442761"/>
                      <a:pt x="348009" y="4482004"/>
                    </a:cubicBezTo>
                    <a:cubicBezTo>
                      <a:pt x="350677" y="4546776"/>
                      <a:pt x="351249" y="4612500"/>
                      <a:pt x="408019" y="4659174"/>
                    </a:cubicBezTo>
                    <a:cubicBezTo>
                      <a:pt x="412591" y="4662986"/>
                      <a:pt x="415259" y="4671176"/>
                      <a:pt x="416021" y="4677655"/>
                    </a:cubicBezTo>
                    <a:cubicBezTo>
                      <a:pt x="419640" y="4707564"/>
                      <a:pt x="420022" y="4738235"/>
                      <a:pt x="425928" y="4767764"/>
                    </a:cubicBezTo>
                    <a:lnTo>
                      <a:pt x="427237" y="4800482"/>
                    </a:lnTo>
                    <a:lnTo>
                      <a:pt x="412401" y="4828915"/>
                    </a:lnTo>
                    <a:cubicBezTo>
                      <a:pt x="404115" y="4837702"/>
                      <a:pt x="397114" y="4847213"/>
                      <a:pt x="391971" y="4857316"/>
                    </a:cubicBezTo>
                    <a:lnTo>
                      <a:pt x="390221" y="4863342"/>
                    </a:lnTo>
                    <a:lnTo>
                      <a:pt x="387469" y="4867613"/>
                    </a:lnTo>
                    <a:lnTo>
                      <a:pt x="382691" y="4889274"/>
                    </a:lnTo>
                    <a:lnTo>
                      <a:pt x="382691" y="4889275"/>
                    </a:lnTo>
                    <a:cubicBezTo>
                      <a:pt x="382122" y="4896713"/>
                      <a:pt x="382634" y="4904357"/>
                      <a:pt x="384396" y="4912168"/>
                    </a:cubicBezTo>
                    <a:lnTo>
                      <a:pt x="385799" y="4933804"/>
                    </a:lnTo>
                    <a:lnTo>
                      <a:pt x="378247" y="4957452"/>
                    </a:lnTo>
                    <a:lnTo>
                      <a:pt x="360964" y="4987036"/>
                    </a:lnTo>
                    <a:cubicBezTo>
                      <a:pt x="349725" y="5003800"/>
                      <a:pt x="335627" y="5022851"/>
                      <a:pt x="334485" y="5041520"/>
                    </a:cubicBezTo>
                    <a:cubicBezTo>
                      <a:pt x="333557" y="5057380"/>
                      <a:pt x="327458" y="5072410"/>
                      <a:pt x="321371" y="5087422"/>
                    </a:cubicBezTo>
                    <a:lnTo>
                      <a:pt x="321364" y="5087449"/>
                    </a:lnTo>
                    <a:lnTo>
                      <a:pt x="315482" y="5102460"/>
                    </a:lnTo>
                    <a:lnTo>
                      <a:pt x="308338" y="5133219"/>
                    </a:lnTo>
                    <a:lnTo>
                      <a:pt x="308337" y="5133223"/>
                    </a:lnTo>
                    <a:lnTo>
                      <a:pt x="308337" y="5133224"/>
                    </a:lnTo>
                    <a:lnTo>
                      <a:pt x="315052" y="5166113"/>
                    </a:lnTo>
                    <a:lnTo>
                      <a:pt x="314362" y="5172089"/>
                    </a:lnTo>
                    <a:cubicBezTo>
                      <a:pt x="313481" y="5174399"/>
                      <a:pt x="312290" y="5176875"/>
                      <a:pt x="311814" y="5179066"/>
                    </a:cubicBezTo>
                    <a:lnTo>
                      <a:pt x="311814" y="5179067"/>
                    </a:lnTo>
                    <a:cubicBezTo>
                      <a:pt x="304574" y="5214121"/>
                      <a:pt x="311624" y="5247078"/>
                      <a:pt x="335437" y="5272796"/>
                    </a:cubicBezTo>
                    <a:lnTo>
                      <a:pt x="360397" y="5321350"/>
                    </a:lnTo>
                    <a:lnTo>
                      <a:pt x="364317" y="5355013"/>
                    </a:lnTo>
                    <a:lnTo>
                      <a:pt x="359440" y="5385383"/>
                    </a:lnTo>
                    <a:cubicBezTo>
                      <a:pt x="356201" y="5398720"/>
                      <a:pt x="353915" y="5412056"/>
                      <a:pt x="351249" y="5425581"/>
                    </a:cubicBezTo>
                    <a:cubicBezTo>
                      <a:pt x="347439" y="5443869"/>
                      <a:pt x="343437" y="5462350"/>
                      <a:pt x="339627" y="5480636"/>
                    </a:cubicBezTo>
                    <a:cubicBezTo>
                      <a:pt x="337722" y="5489496"/>
                      <a:pt x="335151" y="5498831"/>
                      <a:pt x="335103" y="5507666"/>
                    </a:cubicBezTo>
                    <a:lnTo>
                      <a:pt x="335103" y="5507667"/>
                    </a:lnTo>
                    <a:lnTo>
                      <a:pt x="337324" y="5520421"/>
                    </a:lnTo>
                    <a:lnTo>
                      <a:pt x="345722" y="5531691"/>
                    </a:lnTo>
                    <a:lnTo>
                      <a:pt x="345723" y="5531693"/>
                    </a:lnTo>
                    <a:lnTo>
                      <a:pt x="355869" y="5547577"/>
                    </a:lnTo>
                    <a:lnTo>
                      <a:pt x="346295" y="5562745"/>
                    </a:lnTo>
                    <a:cubicBezTo>
                      <a:pt x="303622" y="5600466"/>
                      <a:pt x="276951" y="5646188"/>
                      <a:pt x="275047" y="5704482"/>
                    </a:cubicBezTo>
                    <a:cubicBezTo>
                      <a:pt x="274665" y="5716484"/>
                      <a:pt x="271999" y="5728677"/>
                      <a:pt x="269141" y="5740487"/>
                    </a:cubicBezTo>
                    <a:cubicBezTo>
                      <a:pt x="267426" y="5747727"/>
                      <a:pt x="265520" y="5756492"/>
                      <a:pt x="260376" y="5760872"/>
                    </a:cubicBezTo>
                    <a:cubicBezTo>
                      <a:pt x="221133" y="5794973"/>
                      <a:pt x="193890" y="5837456"/>
                      <a:pt x="171981" y="5883750"/>
                    </a:cubicBezTo>
                    <a:lnTo>
                      <a:pt x="171979" y="5883755"/>
                    </a:lnTo>
                    <a:lnTo>
                      <a:pt x="160957" y="5909350"/>
                    </a:lnTo>
                    <a:lnTo>
                      <a:pt x="154076" y="5935945"/>
                    </a:lnTo>
                    <a:lnTo>
                      <a:pt x="154075" y="5935948"/>
                    </a:lnTo>
                    <a:lnTo>
                      <a:pt x="154075" y="5935949"/>
                    </a:lnTo>
                    <a:lnTo>
                      <a:pt x="154242" y="5964476"/>
                    </a:lnTo>
                    <a:lnTo>
                      <a:pt x="157695" y="5993289"/>
                    </a:lnTo>
                    <a:lnTo>
                      <a:pt x="157695" y="5993291"/>
                    </a:lnTo>
                    <a:cubicBezTo>
                      <a:pt x="158837" y="6004531"/>
                      <a:pt x="158647" y="6017485"/>
                      <a:pt x="164171" y="6026440"/>
                    </a:cubicBezTo>
                    <a:cubicBezTo>
                      <a:pt x="181508" y="6054825"/>
                      <a:pt x="200176" y="6082258"/>
                      <a:pt x="220371" y="6108738"/>
                    </a:cubicBezTo>
                    <a:lnTo>
                      <a:pt x="234064" y="6133314"/>
                    </a:lnTo>
                    <a:lnTo>
                      <a:pt x="218468" y="6155599"/>
                    </a:lnTo>
                    <a:lnTo>
                      <a:pt x="218465" y="6155601"/>
                    </a:lnTo>
                    <a:cubicBezTo>
                      <a:pt x="196176" y="6175796"/>
                      <a:pt x="184556" y="6200943"/>
                      <a:pt x="179794" y="6228755"/>
                    </a:cubicBezTo>
                    <a:cubicBezTo>
                      <a:pt x="172363" y="6272763"/>
                      <a:pt x="166077" y="6317150"/>
                      <a:pt x="162457" y="6361538"/>
                    </a:cubicBezTo>
                    <a:lnTo>
                      <a:pt x="162457" y="6361539"/>
                    </a:lnTo>
                    <a:lnTo>
                      <a:pt x="179794" y="6228756"/>
                    </a:lnTo>
                    <a:cubicBezTo>
                      <a:pt x="184556" y="6200944"/>
                      <a:pt x="196176" y="6175797"/>
                      <a:pt x="218465" y="6155602"/>
                    </a:cubicBezTo>
                    <a:lnTo>
                      <a:pt x="218468" y="6155599"/>
                    </a:lnTo>
                    <a:lnTo>
                      <a:pt x="230364" y="6143189"/>
                    </a:lnTo>
                    <a:lnTo>
                      <a:pt x="234064" y="6133314"/>
                    </a:lnTo>
                    <a:lnTo>
                      <a:pt x="234064" y="6133313"/>
                    </a:lnTo>
                    <a:cubicBezTo>
                      <a:pt x="233993" y="6126883"/>
                      <a:pt x="229039" y="6120073"/>
                      <a:pt x="220371" y="6108737"/>
                    </a:cubicBezTo>
                    <a:cubicBezTo>
                      <a:pt x="200176" y="6082257"/>
                      <a:pt x="181508" y="6054824"/>
                      <a:pt x="164171" y="6026439"/>
                    </a:cubicBezTo>
                    <a:cubicBezTo>
                      <a:pt x="158647" y="6017484"/>
                      <a:pt x="158837" y="6004530"/>
                      <a:pt x="157695" y="5993290"/>
                    </a:cubicBezTo>
                    <a:lnTo>
                      <a:pt x="157695" y="5993289"/>
                    </a:lnTo>
                    <a:lnTo>
                      <a:pt x="154075" y="5935949"/>
                    </a:lnTo>
                    <a:lnTo>
                      <a:pt x="154076" y="5935945"/>
                    </a:lnTo>
                    <a:lnTo>
                      <a:pt x="171979" y="5883755"/>
                    </a:lnTo>
                    <a:lnTo>
                      <a:pt x="171981" y="5883751"/>
                    </a:lnTo>
                    <a:cubicBezTo>
                      <a:pt x="193890" y="5837457"/>
                      <a:pt x="221133" y="5794974"/>
                      <a:pt x="260376" y="5760873"/>
                    </a:cubicBezTo>
                    <a:cubicBezTo>
                      <a:pt x="265520" y="5756493"/>
                      <a:pt x="267426" y="5747728"/>
                      <a:pt x="269141" y="5740488"/>
                    </a:cubicBezTo>
                    <a:cubicBezTo>
                      <a:pt x="271999" y="5728678"/>
                      <a:pt x="274665" y="5716485"/>
                      <a:pt x="275047" y="5704483"/>
                    </a:cubicBezTo>
                    <a:cubicBezTo>
                      <a:pt x="276951" y="5646189"/>
                      <a:pt x="303622" y="5600467"/>
                      <a:pt x="346295" y="5562746"/>
                    </a:cubicBezTo>
                    <a:cubicBezTo>
                      <a:pt x="352392" y="5557317"/>
                      <a:pt x="355774" y="5552507"/>
                      <a:pt x="355869" y="5547578"/>
                    </a:cubicBezTo>
                    <a:lnTo>
                      <a:pt x="355869" y="5547577"/>
                    </a:lnTo>
                    <a:cubicBezTo>
                      <a:pt x="355964" y="5542648"/>
                      <a:pt x="352773" y="5537599"/>
                      <a:pt x="345723" y="5531692"/>
                    </a:cubicBezTo>
                    <a:lnTo>
                      <a:pt x="345722" y="5531691"/>
                    </a:lnTo>
                    <a:lnTo>
                      <a:pt x="335103" y="5507667"/>
                    </a:lnTo>
                    <a:lnTo>
                      <a:pt x="339627" y="5480637"/>
                    </a:lnTo>
                    <a:cubicBezTo>
                      <a:pt x="343437" y="5462351"/>
                      <a:pt x="347439" y="5443870"/>
                      <a:pt x="351249" y="5425582"/>
                    </a:cubicBezTo>
                    <a:cubicBezTo>
                      <a:pt x="353915" y="5412057"/>
                      <a:pt x="356201" y="5398721"/>
                      <a:pt x="359440" y="5385384"/>
                    </a:cubicBezTo>
                    <a:cubicBezTo>
                      <a:pt x="361965" y="5375002"/>
                      <a:pt x="363668" y="5364882"/>
                      <a:pt x="364317" y="5355014"/>
                    </a:cubicBezTo>
                    <a:lnTo>
                      <a:pt x="364317" y="5355013"/>
                    </a:lnTo>
                    <a:lnTo>
                      <a:pt x="362870" y="5326162"/>
                    </a:lnTo>
                    <a:lnTo>
                      <a:pt x="360397" y="5321350"/>
                    </a:lnTo>
                    <a:lnTo>
                      <a:pt x="359341" y="5312287"/>
                    </a:lnTo>
                    <a:cubicBezTo>
                      <a:pt x="354789" y="5298594"/>
                      <a:pt x="347082" y="5285440"/>
                      <a:pt x="335437" y="5272795"/>
                    </a:cubicBezTo>
                    <a:cubicBezTo>
                      <a:pt x="323531" y="5259936"/>
                      <a:pt x="315815" y="5245268"/>
                      <a:pt x="311981" y="5229432"/>
                    </a:cubicBezTo>
                    <a:lnTo>
                      <a:pt x="311814" y="5179067"/>
                    </a:lnTo>
                    <a:lnTo>
                      <a:pt x="314362" y="5172090"/>
                    </a:lnTo>
                    <a:cubicBezTo>
                      <a:pt x="315243" y="5169780"/>
                      <a:pt x="315814" y="5167637"/>
                      <a:pt x="315052" y="5166113"/>
                    </a:cubicBezTo>
                    <a:lnTo>
                      <a:pt x="315052" y="5166112"/>
                    </a:lnTo>
                    <a:lnTo>
                      <a:pt x="308337" y="5133224"/>
                    </a:lnTo>
                    <a:lnTo>
                      <a:pt x="308338" y="5133219"/>
                    </a:lnTo>
                    <a:lnTo>
                      <a:pt x="321364" y="5087449"/>
                    </a:lnTo>
                    <a:lnTo>
                      <a:pt x="327270" y="5072375"/>
                    </a:lnTo>
                    <a:cubicBezTo>
                      <a:pt x="330949" y="5062299"/>
                      <a:pt x="333866" y="5052095"/>
                      <a:pt x="334485" y="5041521"/>
                    </a:cubicBezTo>
                    <a:cubicBezTo>
                      <a:pt x="335627" y="5022852"/>
                      <a:pt x="349725" y="5003801"/>
                      <a:pt x="360964" y="4987037"/>
                    </a:cubicBezTo>
                    <a:cubicBezTo>
                      <a:pt x="366751" y="4978392"/>
                      <a:pt x="372458" y="4970096"/>
                      <a:pt x="376969" y="4961455"/>
                    </a:cubicBezTo>
                    <a:lnTo>
                      <a:pt x="378247" y="4957452"/>
                    </a:lnTo>
                    <a:lnTo>
                      <a:pt x="381039" y="4952672"/>
                    </a:lnTo>
                    <a:lnTo>
                      <a:pt x="385799" y="4933804"/>
                    </a:lnTo>
                    <a:cubicBezTo>
                      <a:pt x="386468" y="4927121"/>
                      <a:pt x="386111" y="4919978"/>
                      <a:pt x="384396" y="4912167"/>
                    </a:cubicBezTo>
                    <a:lnTo>
                      <a:pt x="382691" y="4889274"/>
                    </a:lnTo>
                    <a:lnTo>
                      <a:pt x="390221" y="4863342"/>
                    </a:lnTo>
                    <a:lnTo>
                      <a:pt x="412401" y="4828916"/>
                    </a:lnTo>
                    <a:cubicBezTo>
                      <a:pt x="420784" y="4819963"/>
                      <a:pt x="425356" y="4810580"/>
                      <a:pt x="427237" y="4800483"/>
                    </a:cubicBezTo>
                    <a:lnTo>
                      <a:pt x="427237" y="4800482"/>
                    </a:lnTo>
                    <a:cubicBezTo>
                      <a:pt x="429119" y="4790385"/>
                      <a:pt x="428309" y="4779574"/>
                      <a:pt x="425928" y="4767763"/>
                    </a:cubicBezTo>
                    <a:cubicBezTo>
                      <a:pt x="420022" y="4738234"/>
                      <a:pt x="419640" y="4707563"/>
                      <a:pt x="416021" y="4677654"/>
                    </a:cubicBezTo>
                    <a:cubicBezTo>
                      <a:pt x="415259" y="4671175"/>
                      <a:pt x="412591" y="4662985"/>
                      <a:pt x="408019" y="4659173"/>
                    </a:cubicBezTo>
                    <a:cubicBezTo>
                      <a:pt x="351249" y="4612499"/>
                      <a:pt x="350677" y="4546775"/>
                      <a:pt x="348009" y="4482003"/>
                    </a:cubicBezTo>
                    <a:lnTo>
                      <a:pt x="347247" y="4363890"/>
                    </a:lnTo>
                    <a:lnTo>
                      <a:pt x="356201" y="4324645"/>
                    </a:lnTo>
                    <a:cubicBezTo>
                      <a:pt x="368204" y="4300070"/>
                      <a:pt x="383824" y="4277401"/>
                      <a:pt x="396017" y="4253014"/>
                    </a:cubicBezTo>
                    <a:cubicBezTo>
                      <a:pt x="400781" y="4243872"/>
                      <a:pt x="400971" y="4232060"/>
                      <a:pt x="401733" y="4221391"/>
                    </a:cubicBezTo>
                    <a:close/>
                    <a:moveTo>
                      <a:pt x="332842" y="2836171"/>
                    </a:moveTo>
                    <a:lnTo>
                      <a:pt x="332842" y="2836172"/>
                    </a:lnTo>
                    <a:cubicBezTo>
                      <a:pt x="336914" y="2839982"/>
                      <a:pt x="340200" y="2844316"/>
                      <a:pt x="341533" y="2848793"/>
                    </a:cubicBezTo>
                    <a:lnTo>
                      <a:pt x="358166" y="2903544"/>
                    </a:lnTo>
                    <a:lnTo>
                      <a:pt x="366072" y="2947858"/>
                    </a:lnTo>
                    <a:lnTo>
                      <a:pt x="366072" y="2947862"/>
                    </a:lnTo>
                    <a:lnTo>
                      <a:pt x="362488" y="2982147"/>
                    </a:lnTo>
                    <a:cubicBezTo>
                      <a:pt x="354392" y="3014152"/>
                      <a:pt x="350582" y="3045776"/>
                      <a:pt x="350796" y="3077400"/>
                    </a:cubicBezTo>
                    <a:lnTo>
                      <a:pt x="350796" y="3077401"/>
                    </a:lnTo>
                    <a:cubicBezTo>
                      <a:pt x="351010" y="3109025"/>
                      <a:pt x="355249" y="3140649"/>
                      <a:pt x="363250" y="3172654"/>
                    </a:cubicBezTo>
                    <a:cubicBezTo>
                      <a:pt x="389159" y="3276480"/>
                      <a:pt x="416591" y="3380305"/>
                      <a:pt x="410877" y="3489467"/>
                    </a:cubicBezTo>
                    <a:cubicBezTo>
                      <a:pt x="409925" y="3507563"/>
                      <a:pt x="421546" y="3529090"/>
                      <a:pt x="432976" y="3544713"/>
                    </a:cubicBezTo>
                    <a:cubicBezTo>
                      <a:pt x="438406" y="3552190"/>
                      <a:pt x="442585" y="3557715"/>
                      <a:pt x="445520" y="3562320"/>
                    </a:cubicBezTo>
                    <a:lnTo>
                      <a:pt x="450598" y="3574407"/>
                    </a:lnTo>
                    <a:lnTo>
                      <a:pt x="448246" y="3587173"/>
                    </a:lnTo>
                    <a:cubicBezTo>
                      <a:pt x="446228" y="3592231"/>
                      <a:pt x="442978" y="3598434"/>
                      <a:pt x="438500" y="3606816"/>
                    </a:cubicBezTo>
                    <a:cubicBezTo>
                      <a:pt x="434118" y="3614818"/>
                      <a:pt x="431452" y="3624724"/>
                      <a:pt x="424974" y="3630631"/>
                    </a:cubicBezTo>
                    <a:cubicBezTo>
                      <a:pt x="408496" y="3645681"/>
                      <a:pt x="402257" y="3662493"/>
                      <a:pt x="400733" y="3680162"/>
                    </a:cubicBezTo>
                    <a:lnTo>
                      <a:pt x="400733" y="3680163"/>
                    </a:lnTo>
                    <a:lnTo>
                      <a:pt x="404781" y="3734837"/>
                    </a:lnTo>
                    <a:lnTo>
                      <a:pt x="404399" y="3754651"/>
                    </a:lnTo>
                    <a:cubicBezTo>
                      <a:pt x="398399" y="3767129"/>
                      <a:pt x="396447" y="3778654"/>
                      <a:pt x="398042" y="3789775"/>
                    </a:cubicBezTo>
                    <a:lnTo>
                      <a:pt x="398042" y="3789776"/>
                    </a:lnTo>
                    <a:cubicBezTo>
                      <a:pt x="399638" y="3800896"/>
                      <a:pt x="404781" y="3811613"/>
                      <a:pt x="412973" y="3822472"/>
                    </a:cubicBezTo>
                    <a:lnTo>
                      <a:pt x="427308" y="3852619"/>
                    </a:lnTo>
                    <a:lnTo>
                      <a:pt x="417926" y="3885336"/>
                    </a:lnTo>
                    <a:lnTo>
                      <a:pt x="417925" y="3885337"/>
                    </a:lnTo>
                    <a:cubicBezTo>
                      <a:pt x="398494" y="3910103"/>
                      <a:pt x="388302" y="3935726"/>
                      <a:pt x="386040" y="3962158"/>
                    </a:cubicBezTo>
                    <a:lnTo>
                      <a:pt x="386040" y="3962159"/>
                    </a:lnTo>
                    <a:lnTo>
                      <a:pt x="388431" y="4002409"/>
                    </a:lnTo>
                    <a:lnTo>
                      <a:pt x="401733" y="4043837"/>
                    </a:lnTo>
                    <a:lnTo>
                      <a:pt x="401733" y="4043839"/>
                    </a:lnTo>
                    <a:lnTo>
                      <a:pt x="416855" y="4103825"/>
                    </a:lnTo>
                    <a:lnTo>
                      <a:pt x="405544" y="4165381"/>
                    </a:lnTo>
                    <a:lnTo>
                      <a:pt x="405543" y="4165382"/>
                    </a:lnTo>
                    <a:cubicBezTo>
                      <a:pt x="402114" y="4173479"/>
                      <a:pt x="401543" y="4182766"/>
                      <a:pt x="401638" y="4192386"/>
                    </a:cubicBezTo>
                    <a:lnTo>
                      <a:pt x="401638" y="4192387"/>
                    </a:lnTo>
                    <a:lnTo>
                      <a:pt x="405543" y="4165383"/>
                    </a:lnTo>
                    <a:lnTo>
                      <a:pt x="405544" y="4165381"/>
                    </a:lnTo>
                    <a:lnTo>
                      <a:pt x="414887" y="4134255"/>
                    </a:lnTo>
                    <a:lnTo>
                      <a:pt x="416855" y="4103825"/>
                    </a:lnTo>
                    <a:lnTo>
                      <a:pt x="416855" y="4103824"/>
                    </a:lnTo>
                    <a:cubicBezTo>
                      <a:pt x="415879" y="4083701"/>
                      <a:pt x="410497" y="4063841"/>
                      <a:pt x="401733" y="4043838"/>
                    </a:cubicBezTo>
                    <a:lnTo>
                      <a:pt x="401733" y="4043837"/>
                    </a:lnTo>
                    <a:lnTo>
                      <a:pt x="386040" y="3962159"/>
                    </a:lnTo>
                    <a:lnTo>
                      <a:pt x="395544" y="3923124"/>
                    </a:lnTo>
                    <a:cubicBezTo>
                      <a:pt x="400804" y="3910318"/>
                      <a:pt x="408210" y="3897721"/>
                      <a:pt x="417925" y="3885338"/>
                    </a:cubicBezTo>
                    <a:lnTo>
                      <a:pt x="417926" y="3885336"/>
                    </a:lnTo>
                    <a:lnTo>
                      <a:pt x="426528" y="3868763"/>
                    </a:lnTo>
                    <a:lnTo>
                      <a:pt x="427308" y="3852619"/>
                    </a:lnTo>
                    <a:lnTo>
                      <a:pt x="427308" y="3852618"/>
                    </a:lnTo>
                    <a:cubicBezTo>
                      <a:pt x="425642" y="3842045"/>
                      <a:pt x="420022" y="3831901"/>
                      <a:pt x="412973" y="3822471"/>
                    </a:cubicBezTo>
                    <a:lnTo>
                      <a:pt x="398042" y="3789775"/>
                    </a:lnTo>
                    <a:lnTo>
                      <a:pt x="404399" y="3754652"/>
                    </a:lnTo>
                    <a:cubicBezTo>
                      <a:pt x="407067" y="3749125"/>
                      <a:pt x="405733" y="3741315"/>
                      <a:pt x="404781" y="3734837"/>
                    </a:cubicBezTo>
                    <a:lnTo>
                      <a:pt x="404781" y="3734836"/>
                    </a:lnTo>
                    <a:lnTo>
                      <a:pt x="400733" y="3680163"/>
                    </a:lnTo>
                    <a:lnTo>
                      <a:pt x="407246" y="3654415"/>
                    </a:lnTo>
                    <a:cubicBezTo>
                      <a:pt x="411056" y="3646122"/>
                      <a:pt x="416735" y="3638157"/>
                      <a:pt x="424974" y="3630632"/>
                    </a:cubicBezTo>
                    <a:cubicBezTo>
                      <a:pt x="431452" y="3624725"/>
                      <a:pt x="434118" y="3614819"/>
                      <a:pt x="438500" y="3606817"/>
                    </a:cubicBezTo>
                    <a:cubicBezTo>
                      <a:pt x="447455" y="3590053"/>
                      <a:pt x="451503" y="3582004"/>
                      <a:pt x="450598" y="3574408"/>
                    </a:cubicBezTo>
                    <a:lnTo>
                      <a:pt x="450598" y="3574407"/>
                    </a:lnTo>
                    <a:cubicBezTo>
                      <a:pt x="449693" y="3566810"/>
                      <a:pt x="443835" y="3559667"/>
                      <a:pt x="432976" y="3544712"/>
                    </a:cubicBezTo>
                    <a:cubicBezTo>
                      <a:pt x="421546" y="3529089"/>
                      <a:pt x="409925" y="3507562"/>
                      <a:pt x="410877" y="3489466"/>
                    </a:cubicBezTo>
                    <a:cubicBezTo>
                      <a:pt x="416591" y="3380304"/>
                      <a:pt x="389159" y="3276479"/>
                      <a:pt x="363250" y="3172653"/>
                    </a:cubicBezTo>
                    <a:lnTo>
                      <a:pt x="350796" y="3077401"/>
                    </a:lnTo>
                    <a:lnTo>
                      <a:pt x="362488" y="2982148"/>
                    </a:lnTo>
                    <a:cubicBezTo>
                      <a:pt x="365441" y="2970575"/>
                      <a:pt x="366442" y="2959156"/>
                      <a:pt x="366072" y="2947862"/>
                    </a:cubicBezTo>
                    <a:lnTo>
                      <a:pt x="366072" y="2947861"/>
                    </a:lnTo>
                    <a:lnTo>
                      <a:pt x="366072" y="2947858"/>
                    </a:lnTo>
                    <a:lnTo>
                      <a:pt x="361441" y="2914327"/>
                    </a:lnTo>
                    <a:lnTo>
                      <a:pt x="358166" y="2903544"/>
                    </a:lnTo>
                    <a:lnTo>
                      <a:pt x="357138" y="2897784"/>
                    </a:lnTo>
                    <a:cubicBezTo>
                      <a:pt x="352392" y="2881306"/>
                      <a:pt x="346534" y="2865009"/>
                      <a:pt x="341533" y="2848792"/>
                    </a:cubicBezTo>
                    <a:close/>
                    <a:moveTo>
                      <a:pt x="296001" y="2745351"/>
                    </a:moveTo>
                    <a:lnTo>
                      <a:pt x="289670" y="2770757"/>
                    </a:lnTo>
                    <a:lnTo>
                      <a:pt x="290080" y="2778005"/>
                    </a:lnTo>
                    <a:lnTo>
                      <a:pt x="289301" y="2782304"/>
                    </a:lnTo>
                    <a:lnTo>
                      <a:pt x="290501" y="2785439"/>
                    </a:lnTo>
                    <a:lnTo>
                      <a:pt x="290929" y="2793022"/>
                    </a:lnTo>
                    <a:lnTo>
                      <a:pt x="300579" y="2811779"/>
                    </a:lnTo>
                    <a:lnTo>
                      <a:pt x="300582" y="2811786"/>
                    </a:lnTo>
                    <a:lnTo>
                      <a:pt x="300583" y="2811786"/>
                    </a:lnTo>
                    <a:lnTo>
                      <a:pt x="300579" y="2811779"/>
                    </a:lnTo>
                    <a:lnTo>
                      <a:pt x="290501" y="2785439"/>
                    </a:lnTo>
                    <a:lnTo>
                      <a:pt x="290080" y="2778005"/>
                    </a:lnTo>
                    <a:close/>
                    <a:moveTo>
                      <a:pt x="817328" y="1508457"/>
                    </a:moveTo>
                    <a:lnTo>
                      <a:pt x="845421" y="1596212"/>
                    </a:lnTo>
                    <a:cubicBezTo>
                      <a:pt x="847898" y="1604977"/>
                      <a:pt x="846373" y="1615835"/>
                      <a:pt x="843517" y="1624979"/>
                    </a:cubicBezTo>
                    <a:cubicBezTo>
                      <a:pt x="833801" y="1656222"/>
                      <a:pt x="809415" y="1676035"/>
                      <a:pt x="786935" y="1697752"/>
                    </a:cubicBezTo>
                    <a:cubicBezTo>
                      <a:pt x="777029" y="1707278"/>
                      <a:pt x="769981" y="1720422"/>
                      <a:pt x="764267" y="1733187"/>
                    </a:cubicBezTo>
                    <a:cubicBezTo>
                      <a:pt x="749595" y="1766334"/>
                      <a:pt x="736452" y="1800245"/>
                      <a:pt x="722546" y="1833774"/>
                    </a:cubicBezTo>
                    <a:cubicBezTo>
                      <a:pt x="721212" y="1837012"/>
                      <a:pt x="717783" y="1839678"/>
                      <a:pt x="714925" y="1842157"/>
                    </a:cubicBezTo>
                    <a:cubicBezTo>
                      <a:pt x="684824" y="1866921"/>
                      <a:pt x="654535" y="1891496"/>
                      <a:pt x="624434" y="1916453"/>
                    </a:cubicBezTo>
                    <a:cubicBezTo>
                      <a:pt x="618720" y="1921215"/>
                      <a:pt x="614528" y="1928075"/>
                      <a:pt x="609004" y="1933218"/>
                    </a:cubicBezTo>
                    <a:cubicBezTo>
                      <a:pt x="601384" y="1940458"/>
                      <a:pt x="594143" y="1949602"/>
                      <a:pt x="584999" y="1953412"/>
                    </a:cubicBezTo>
                    <a:cubicBezTo>
                      <a:pt x="556234" y="1965223"/>
                      <a:pt x="543850" y="1987893"/>
                      <a:pt x="538516" y="2016468"/>
                    </a:cubicBezTo>
                    <a:cubicBezTo>
                      <a:pt x="533563" y="2042569"/>
                      <a:pt x="529371" y="2068668"/>
                      <a:pt x="523657" y="2094577"/>
                    </a:cubicBezTo>
                    <a:cubicBezTo>
                      <a:pt x="516799" y="2126200"/>
                      <a:pt x="509369" y="2157635"/>
                      <a:pt x="500986" y="2188878"/>
                    </a:cubicBezTo>
                    <a:cubicBezTo>
                      <a:pt x="497366" y="2202403"/>
                      <a:pt x="493176" y="2216691"/>
                      <a:pt x="485746" y="2228313"/>
                    </a:cubicBezTo>
                    <a:cubicBezTo>
                      <a:pt x="465171" y="2260889"/>
                      <a:pt x="451265" y="2295752"/>
                      <a:pt x="456789" y="2334043"/>
                    </a:cubicBezTo>
                    <a:cubicBezTo>
                      <a:pt x="461171" y="2364714"/>
                      <a:pt x="449931" y="2390433"/>
                      <a:pt x="432404" y="2409484"/>
                    </a:cubicBezTo>
                    <a:cubicBezTo>
                      <a:pt x="424451" y="2418153"/>
                      <a:pt x="418938" y="2426976"/>
                      <a:pt x="415303" y="2435912"/>
                    </a:cubicBezTo>
                    <a:lnTo>
                      <a:pt x="415303" y="2435912"/>
                    </a:lnTo>
                    <a:lnTo>
                      <a:pt x="415303" y="2435912"/>
                    </a:lnTo>
                    <a:lnTo>
                      <a:pt x="414227" y="2440915"/>
                    </a:lnTo>
                    <a:lnTo>
                      <a:pt x="409472" y="2463016"/>
                    </a:lnTo>
                    <a:lnTo>
                      <a:pt x="409472" y="2463017"/>
                    </a:lnTo>
                    <a:lnTo>
                      <a:pt x="411535" y="2490550"/>
                    </a:lnTo>
                    <a:lnTo>
                      <a:pt x="418115" y="2518261"/>
                    </a:lnTo>
                    <a:lnTo>
                      <a:pt x="418115" y="2518264"/>
                    </a:lnTo>
                    <a:lnTo>
                      <a:pt x="421759" y="2545006"/>
                    </a:lnTo>
                    <a:lnTo>
                      <a:pt x="417545" y="2571033"/>
                    </a:lnTo>
                    <a:cubicBezTo>
                      <a:pt x="405543" y="2612944"/>
                      <a:pt x="372966" y="2640949"/>
                      <a:pt x="344391" y="2668000"/>
                    </a:cubicBezTo>
                    <a:cubicBezTo>
                      <a:pt x="320006" y="2691053"/>
                      <a:pt x="306290" y="2716962"/>
                      <a:pt x="296001" y="2745347"/>
                    </a:cubicBezTo>
                    <a:lnTo>
                      <a:pt x="296001" y="2745348"/>
                    </a:lnTo>
                    <a:cubicBezTo>
                      <a:pt x="306290" y="2716963"/>
                      <a:pt x="320006" y="2691054"/>
                      <a:pt x="344391" y="2668001"/>
                    </a:cubicBezTo>
                    <a:cubicBezTo>
                      <a:pt x="372966" y="2640950"/>
                      <a:pt x="405543" y="2612945"/>
                      <a:pt x="417545" y="2571034"/>
                    </a:cubicBezTo>
                    <a:cubicBezTo>
                      <a:pt x="420117" y="2561985"/>
                      <a:pt x="421593" y="2553555"/>
                      <a:pt x="421760" y="2545006"/>
                    </a:cubicBezTo>
                    <a:lnTo>
                      <a:pt x="421759" y="2545006"/>
                    </a:lnTo>
                    <a:lnTo>
                      <a:pt x="421760" y="2545005"/>
                    </a:lnTo>
                    <a:cubicBezTo>
                      <a:pt x="421926" y="2536456"/>
                      <a:pt x="420783" y="2527789"/>
                      <a:pt x="418115" y="2518263"/>
                    </a:cubicBezTo>
                    <a:lnTo>
                      <a:pt x="418115" y="2518261"/>
                    </a:lnTo>
                    <a:lnTo>
                      <a:pt x="409472" y="2463017"/>
                    </a:lnTo>
                    <a:lnTo>
                      <a:pt x="414227" y="2440915"/>
                    </a:lnTo>
                    <a:lnTo>
                      <a:pt x="415303" y="2435912"/>
                    </a:lnTo>
                    <a:lnTo>
                      <a:pt x="432404" y="2409485"/>
                    </a:lnTo>
                    <a:cubicBezTo>
                      <a:pt x="449931" y="2390434"/>
                      <a:pt x="461171" y="2364715"/>
                      <a:pt x="456789" y="2334044"/>
                    </a:cubicBezTo>
                    <a:cubicBezTo>
                      <a:pt x="451265" y="2295753"/>
                      <a:pt x="465171" y="2260890"/>
                      <a:pt x="485746" y="2228314"/>
                    </a:cubicBezTo>
                    <a:cubicBezTo>
                      <a:pt x="493176" y="2216692"/>
                      <a:pt x="497366" y="2202404"/>
                      <a:pt x="500986" y="2188879"/>
                    </a:cubicBezTo>
                    <a:cubicBezTo>
                      <a:pt x="509369" y="2157636"/>
                      <a:pt x="516799" y="2126201"/>
                      <a:pt x="523657" y="2094578"/>
                    </a:cubicBezTo>
                    <a:cubicBezTo>
                      <a:pt x="529371" y="2068669"/>
                      <a:pt x="533563" y="2042570"/>
                      <a:pt x="538516" y="2016469"/>
                    </a:cubicBezTo>
                    <a:cubicBezTo>
                      <a:pt x="543850" y="1987894"/>
                      <a:pt x="556234" y="1965224"/>
                      <a:pt x="584999" y="1953413"/>
                    </a:cubicBezTo>
                    <a:cubicBezTo>
                      <a:pt x="594143" y="1949603"/>
                      <a:pt x="601384" y="1940459"/>
                      <a:pt x="609004" y="1933219"/>
                    </a:cubicBezTo>
                    <a:cubicBezTo>
                      <a:pt x="614528" y="1928076"/>
                      <a:pt x="618720" y="1921216"/>
                      <a:pt x="624434" y="1916454"/>
                    </a:cubicBezTo>
                    <a:cubicBezTo>
                      <a:pt x="654535" y="1891497"/>
                      <a:pt x="684824" y="1866922"/>
                      <a:pt x="714925" y="1842158"/>
                    </a:cubicBezTo>
                    <a:cubicBezTo>
                      <a:pt x="717783" y="1839679"/>
                      <a:pt x="721212" y="1837013"/>
                      <a:pt x="722546" y="1833775"/>
                    </a:cubicBezTo>
                    <a:cubicBezTo>
                      <a:pt x="736452" y="1800246"/>
                      <a:pt x="749596" y="1766335"/>
                      <a:pt x="764267" y="1733188"/>
                    </a:cubicBezTo>
                    <a:cubicBezTo>
                      <a:pt x="769981" y="1720423"/>
                      <a:pt x="777029" y="1707279"/>
                      <a:pt x="786936" y="1697753"/>
                    </a:cubicBezTo>
                    <a:cubicBezTo>
                      <a:pt x="809416" y="1676036"/>
                      <a:pt x="833801" y="1656223"/>
                      <a:pt x="843517" y="1624980"/>
                    </a:cubicBezTo>
                    <a:cubicBezTo>
                      <a:pt x="846374" y="1615836"/>
                      <a:pt x="847899" y="1604978"/>
                      <a:pt x="845422" y="1596213"/>
                    </a:cubicBezTo>
                    <a:close/>
                    <a:moveTo>
                      <a:pt x="798723" y="1459072"/>
                    </a:moveTo>
                    <a:lnTo>
                      <a:pt x="807941" y="1481571"/>
                    </a:lnTo>
                    <a:lnTo>
                      <a:pt x="798724" y="1459073"/>
                    </a:lnTo>
                    <a:close/>
                    <a:moveTo>
                      <a:pt x="779530" y="1268757"/>
                    </a:moveTo>
                    <a:lnTo>
                      <a:pt x="774363" y="1286068"/>
                    </a:lnTo>
                    <a:cubicBezTo>
                      <a:pt x="759789" y="1306929"/>
                      <a:pt x="753550" y="1328551"/>
                      <a:pt x="752025" y="1350626"/>
                    </a:cubicBezTo>
                    <a:lnTo>
                      <a:pt x="757620" y="1413839"/>
                    </a:lnTo>
                    <a:lnTo>
                      <a:pt x="752026" y="1350627"/>
                    </a:lnTo>
                    <a:cubicBezTo>
                      <a:pt x="753550" y="1328552"/>
                      <a:pt x="759790" y="1306929"/>
                      <a:pt x="774363" y="1286069"/>
                    </a:cubicBezTo>
                    <a:cubicBezTo>
                      <a:pt x="777506" y="1281688"/>
                      <a:pt x="779078" y="1275401"/>
                      <a:pt x="779530" y="1268757"/>
                    </a:cubicBezTo>
                    <a:close/>
                    <a:moveTo>
                      <a:pt x="837801" y="773034"/>
                    </a:moveTo>
                    <a:lnTo>
                      <a:pt x="829801" y="854378"/>
                    </a:lnTo>
                    <a:cubicBezTo>
                      <a:pt x="827515" y="878955"/>
                      <a:pt x="826753" y="903721"/>
                      <a:pt x="798747" y="915342"/>
                    </a:cubicBezTo>
                    <a:cubicBezTo>
                      <a:pt x="794365" y="917058"/>
                      <a:pt x="791127" y="922772"/>
                      <a:pt x="788269" y="927154"/>
                    </a:cubicBezTo>
                    <a:cubicBezTo>
                      <a:pt x="744261" y="994784"/>
                      <a:pt x="745405" y="1030979"/>
                      <a:pt x="791889" y="1097086"/>
                    </a:cubicBezTo>
                    <a:cubicBezTo>
                      <a:pt x="796651" y="1103944"/>
                      <a:pt x="800081" y="1118612"/>
                      <a:pt x="796271" y="1123184"/>
                    </a:cubicBezTo>
                    <a:cubicBezTo>
                      <a:pt x="780459" y="1142616"/>
                      <a:pt x="773411" y="1162953"/>
                      <a:pt x="771553" y="1184028"/>
                    </a:cubicBezTo>
                    <a:cubicBezTo>
                      <a:pt x="773411" y="1162953"/>
                      <a:pt x="780460" y="1142617"/>
                      <a:pt x="796272" y="1123185"/>
                    </a:cubicBezTo>
                    <a:cubicBezTo>
                      <a:pt x="800082" y="1118613"/>
                      <a:pt x="796652" y="1103945"/>
                      <a:pt x="791890" y="1097087"/>
                    </a:cubicBezTo>
                    <a:cubicBezTo>
                      <a:pt x="745406" y="1030980"/>
                      <a:pt x="744262" y="994785"/>
                      <a:pt x="788270" y="927155"/>
                    </a:cubicBezTo>
                    <a:cubicBezTo>
                      <a:pt x="791128" y="922773"/>
                      <a:pt x="794366" y="917059"/>
                      <a:pt x="798748" y="915343"/>
                    </a:cubicBezTo>
                    <a:cubicBezTo>
                      <a:pt x="826753" y="903722"/>
                      <a:pt x="827515" y="878956"/>
                      <a:pt x="829801" y="854379"/>
                    </a:cubicBezTo>
                    <a:cubicBezTo>
                      <a:pt x="832277" y="827329"/>
                      <a:pt x="835515" y="800276"/>
                      <a:pt x="837801" y="773035"/>
                    </a:cubicBezTo>
                    <a:close/>
                    <a:moveTo>
                      <a:pt x="782400" y="517850"/>
                    </a:moveTo>
                    <a:lnTo>
                      <a:pt x="791317" y="556046"/>
                    </a:lnTo>
                    <a:cubicBezTo>
                      <a:pt x="793413" y="564047"/>
                      <a:pt x="798937" y="572621"/>
                      <a:pt x="797795" y="580049"/>
                    </a:cubicBezTo>
                    <a:cubicBezTo>
                      <a:pt x="794461" y="601577"/>
                      <a:pt x="796890" y="622200"/>
                      <a:pt x="801176" y="642536"/>
                    </a:cubicBezTo>
                    <a:lnTo>
                      <a:pt x="813700" y="694927"/>
                    </a:lnTo>
                    <a:lnTo>
                      <a:pt x="801177" y="642537"/>
                    </a:lnTo>
                    <a:cubicBezTo>
                      <a:pt x="796891" y="622200"/>
                      <a:pt x="794462" y="601578"/>
                      <a:pt x="797796" y="580050"/>
                    </a:cubicBezTo>
                    <a:cubicBezTo>
                      <a:pt x="798938" y="572622"/>
                      <a:pt x="793414" y="564048"/>
                      <a:pt x="791318" y="556047"/>
                    </a:cubicBezTo>
                    <a:close/>
                    <a:moveTo>
                      <a:pt x="783887" y="313532"/>
                    </a:moveTo>
                    <a:lnTo>
                      <a:pt x="786245" y="324057"/>
                    </a:lnTo>
                    <a:cubicBezTo>
                      <a:pt x="786031" y="328963"/>
                      <a:pt x="785126" y="334583"/>
                      <a:pt x="784459" y="338869"/>
                    </a:cubicBezTo>
                    <a:lnTo>
                      <a:pt x="784454" y="338897"/>
                    </a:lnTo>
                    <a:lnTo>
                      <a:pt x="778363" y="367327"/>
                    </a:lnTo>
                    <a:lnTo>
                      <a:pt x="774553" y="395639"/>
                    </a:lnTo>
                    <a:lnTo>
                      <a:pt x="784454" y="338897"/>
                    </a:lnTo>
                    <a:lnTo>
                      <a:pt x="784460" y="338870"/>
                    </a:lnTo>
                    <a:cubicBezTo>
                      <a:pt x="785794" y="330298"/>
                      <a:pt x="788080" y="316389"/>
                      <a:pt x="783888" y="313533"/>
                    </a:cubicBezTo>
                    <a:close/>
                    <a:moveTo>
                      <a:pt x="761560" y="281567"/>
                    </a:moveTo>
                    <a:lnTo>
                      <a:pt x="766454" y="295414"/>
                    </a:lnTo>
                    <a:lnTo>
                      <a:pt x="766455" y="295414"/>
                    </a:lnTo>
                    <a:close/>
                    <a:moveTo>
                      <a:pt x="774880" y="24485"/>
                    </a:moveTo>
                    <a:lnTo>
                      <a:pt x="777142" y="74128"/>
                    </a:lnTo>
                    <a:cubicBezTo>
                      <a:pt x="775758" y="100173"/>
                      <a:pt x="771253" y="125875"/>
                      <a:pt x="767023" y="151568"/>
                    </a:cubicBezTo>
                    <a:lnTo>
                      <a:pt x="766824" y="153387"/>
                    </a:lnTo>
                    <a:lnTo>
                      <a:pt x="763010" y="177270"/>
                    </a:lnTo>
                    <a:lnTo>
                      <a:pt x="758551" y="228943"/>
                    </a:lnTo>
                    <a:lnTo>
                      <a:pt x="766824" y="153387"/>
                    </a:lnTo>
                    <a:lnTo>
                      <a:pt x="771220" y="125860"/>
                    </a:lnTo>
                    <a:cubicBezTo>
                      <a:pt x="773910" y="108702"/>
                      <a:pt x="776220" y="91491"/>
                      <a:pt x="777143" y="74128"/>
                    </a:cubicBezTo>
                    <a:close/>
                    <a:moveTo>
                      <a:pt x="313354" y="0"/>
                    </a:moveTo>
                    <a:lnTo>
                      <a:pt x="777461" y="0"/>
                    </a:lnTo>
                    <a:lnTo>
                      <a:pt x="774743" y="21485"/>
                    </a:lnTo>
                    <a:lnTo>
                      <a:pt x="777461" y="0"/>
                    </a:lnTo>
                    <a:lnTo>
                      <a:pt x="4543952" y="1"/>
                    </a:lnTo>
                    <a:lnTo>
                      <a:pt x="4543952" y="6858000"/>
                    </a:lnTo>
                    <a:lnTo>
                      <a:pt x="284400" y="6858000"/>
                    </a:lnTo>
                    <a:lnTo>
                      <a:pt x="112147" y="6858000"/>
                    </a:lnTo>
                    <a:lnTo>
                      <a:pt x="102447" y="6815515"/>
                    </a:lnTo>
                    <a:cubicBezTo>
                      <a:pt x="96923" y="6793034"/>
                      <a:pt x="87016" y="6771318"/>
                      <a:pt x="83396" y="6748457"/>
                    </a:cubicBezTo>
                    <a:cubicBezTo>
                      <a:pt x="74824" y="6694163"/>
                      <a:pt x="68728" y="6639487"/>
                      <a:pt x="61870" y="6584811"/>
                    </a:cubicBezTo>
                    <a:cubicBezTo>
                      <a:pt x="54821" y="6528423"/>
                      <a:pt x="47391" y="6472224"/>
                      <a:pt x="41105" y="6415832"/>
                    </a:cubicBezTo>
                    <a:cubicBezTo>
                      <a:pt x="37865" y="6384971"/>
                      <a:pt x="37295" y="6353918"/>
                      <a:pt x="34247" y="6323057"/>
                    </a:cubicBezTo>
                    <a:cubicBezTo>
                      <a:pt x="31579" y="6296004"/>
                      <a:pt x="26626" y="6269143"/>
                      <a:pt x="23386" y="6242092"/>
                    </a:cubicBezTo>
                    <a:cubicBezTo>
                      <a:pt x="20720" y="6218659"/>
                      <a:pt x="19196" y="6195036"/>
                      <a:pt x="16528" y="6171604"/>
                    </a:cubicBezTo>
                    <a:cubicBezTo>
                      <a:pt x="12148" y="6134074"/>
                      <a:pt x="7194" y="6096735"/>
                      <a:pt x="2622" y="6059396"/>
                    </a:cubicBezTo>
                    <a:lnTo>
                      <a:pt x="0" y="6041768"/>
                    </a:lnTo>
                    <a:lnTo>
                      <a:pt x="0" y="6000936"/>
                    </a:lnTo>
                    <a:lnTo>
                      <a:pt x="3670" y="5957594"/>
                    </a:lnTo>
                    <a:lnTo>
                      <a:pt x="0" y="5912510"/>
                    </a:lnTo>
                    <a:lnTo>
                      <a:pt x="0" y="5886400"/>
                    </a:lnTo>
                    <a:lnTo>
                      <a:pt x="1098" y="5864317"/>
                    </a:lnTo>
                    <a:cubicBezTo>
                      <a:pt x="7576" y="5839360"/>
                      <a:pt x="16720" y="5815168"/>
                      <a:pt x="24720" y="5790591"/>
                    </a:cubicBezTo>
                    <a:cubicBezTo>
                      <a:pt x="25672" y="5787923"/>
                      <a:pt x="25864" y="5784685"/>
                      <a:pt x="26434" y="5781829"/>
                    </a:cubicBezTo>
                    <a:cubicBezTo>
                      <a:pt x="29675" y="5765634"/>
                      <a:pt x="32913" y="5749633"/>
                      <a:pt x="35771" y="5733439"/>
                    </a:cubicBezTo>
                    <a:cubicBezTo>
                      <a:pt x="37295" y="5724677"/>
                      <a:pt x="37485" y="5715722"/>
                      <a:pt x="38819" y="5706958"/>
                    </a:cubicBezTo>
                    <a:cubicBezTo>
                      <a:pt x="44153" y="5673049"/>
                      <a:pt x="35199" y="5635710"/>
                      <a:pt x="58250" y="5606371"/>
                    </a:cubicBezTo>
                    <a:cubicBezTo>
                      <a:pt x="73110" y="5587320"/>
                      <a:pt x="69680" y="5568841"/>
                      <a:pt x="67394" y="5548459"/>
                    </a:cubicBezTo>
                    <a:cubicBezTo>
                      <a:pt x="65680" y="5533026"/>
                      <a:pt x="66252" y="5517214"/>
                      <a:pt x="66060" y="5501593"/>
                    </a:cubicBezTo>
                    <a:cubicBezTo>
                      <a:pt x="65490" y="5474160"/>
                      <a:pt x="65298" y="5446727"/>
                      <a:pt x="64346" y="5419294"/>
                    </a:cubicBezTo>
                    <a:cubicBezTo>
                      <a:pt x="63966" y="5410530"/>
                      <a:pt x="59202" y="5401578"/>
                      <a:pt x="59964" y="5393004"/>
                    </a:cubicBezTo>
                    <a:cubicBezTo>
                      <a:pt x="63584" y="5353378"/>
                      <a:pt x="69300" y="5313753"/>
                      <a:pt x="72538" y="5274128"/>
                    </a:cubicBezTo>
                    <a:cubicBezTo>
                      <a:pt x="74442" y="5251649"/>
                      <a:pt x="70824" y="5228596"/>
                      <a:pt x="73490" y="5206307"/>
                    </a:cubicBezTo>
                    <a:cubicBezTo>
                      <a:pt x="76538" y="5180590"/>
                      <a:pt x="84348" y="5155444"/>
                      <a:pt x="89113" y="5129915"/>
                    </a:cubicBezTo>
                    <a:cubicBezTo>
                      <a:pt x="90445" y="5122866"/>
                      <a:pt x="88731" y="5115056"/>
                      <a:pt x="88351" y="5107626"/>
                    </a:cubicBezTo>
                    <a:cubicBezTo>
                      <a:pt x="87968" y="5099244"/>
                      <a:pt x="87206" y="5091051"/>
                      <a:pt x="87016" y="5082669"/>
                    </a:cubicBezTo>
                    <a:cubicBezTo>
                      <a:pt x="86634" y="5057140"/>
                      <a:pt x="87206" y="5031613"/>
                      <a:pt x="85872" y="5006085"/>
                    </a:cubicBezTo>
                    <a:cubicBezTo>
                      <a:pt x="85110" y="4990464"/>
                      <a:pt x="77300" y="4974081"/>
                      <a:pt x="80158" y="4959601"/>
                    </a:cubicBezTo>
                    <a:cubicBezTo>
                      <a:pt x="85682" y="4930074"/>
                      <a:pt x="73300" y="4900545"/>
                      <a:pt x="83586" y="4871018"/>
                    </a:cubicBezTo>
                    <a:cubicBezTo>
                      <a:pt x="86634" y="4861872"/>
                      <a:pt x="79014" y="4849299"/>
                      <a:pt x="78634" y="4838249"/>
                    </a:cubicBezTo>
                    <a:cubicBezTo>
                      <a:pt x="77682" y="4810626"/>
                      <a:pt x="77872" y="4783003"/>
                      <a:pt x="78062" y="4755380"/>
                    </a:cubicBezTo>
                    <a:cubicBezTo>
                      <a:pt x="78252" y="4730613"/>
                      <a:pt x="75586" y="4704894"/>
                      <a:pt x="80920" y="4681082"/>
                    </a:cubicBezTo>
                    <a:cubicBezTo>
                      <a:pt x="86634" y="4656125"/>
                      <a:pt x="85872" y="4633646"/>
                      <a:pt x="79396" y="4609451"/>
                    </a:cubicBezTo>
                    <a:cubicBezTo>
                      <a:pt x="75014" y="4592877"/>
                      <a:pt x="74442" y="4575350"/>
                      <a:pt x="73110" y="4558206"/>
                    </a:cubicBezTo>
                    <a:cubicBezTo>
                      <a:pt x="71586" y="4539727"/>
                      <a:pt x="75586" y="4519342"/>
                      <a:pt x="69300" y="4502578"/>
                    </a:cubicBezTo>
                    <a:cubicBezTo>
                      <a:pt x="50629" y="4452664"/>
                      <a:pt x="46629" y="4401418"/>
                      <a:pt x="46629" y="4349221"/>
                    </a:cubicBezTo>
                    <a:cubicBezTo>
                      <a:pt x="46629" y="4339694"/>
                      <a:pt x="49295" y="4329978"/>
                      <a:pt x="52153" y="4320836"/>
                    </a:cubicBezTo>
                    <a:cubicBezTo>
                      <a:pt x="69300" y="4267492"/>
                      <a:pt x="67776" y="4213960"/>
                      <a:pt x="57297" y="4159666"/>
                    </a:cubicBezTo>
                    <a:cubicBezTo>
                      <a:pt x="55011" y="4148426"/>
                      <a:pt x="54629" y="4135853"/>
                      <a:pt x="56915" y="4124613"/>
                    </a:cubicBezTo>
                    <a:cubicBezTo>
                      <a:pt x="63584" y="4092988"/>
                      <a:pt x="74634" y="4062317"/>
                      <a:pt x="79396" y="4030502"/>
                    </a:cubicBezTo>
                    <a:cubicBezTo>
                      <a:pt x="87206" y="3977924"/>
                      <a:pt x="60918" y="3932393"/>
                      <a:pt x="43771" y="3885337"/>
                    </a:cubicBezTo>
                    <a:cubicBezTo>
                      <a:pt x="31627" y="3851760"/>
                      <a:pt x="8016" y="3821934"/>
                      <a:pt x="426" y="3786776"/>
                    </a:cubicBezTo>
                    <a:lnTo>
                      <a:pt x="0" y="3773896"/>
                    </a:lnTo>
                    <a:lnTo>
                      <a:pt x="0" y="3393881"/>
                    </a:lnTo>
                    <a:lnTo>
                      <a:pt x="11838" y="3359515"/>
                    </a:lnTo>
                    <a:cubicBezTo>
                      <a:pt x="14434" y="3346204"/>
                      <a:pt x="14910" y="3332773"/>
                      <a:pt x="12910" y="3318770"/>
                    </a:cubicBezTo>
                    <a:cubicBezTo>
                      <a:pt x="12243" y="3314103"/>
                      <a:pt x="9909" y="3308769"/>
                      <a:pt x="6718" y="3304078"/>
                    </a:cubicBezTo>
                    <a:lnTo>
                      <a:pt x="0" y="3297656"/>
                    </a:lnTo>
                    <a:lnTo>
                      <a:pt x="0" y="3207866"/>
                    </a:lnTo>
                    <a:lnTo>
                      <a:pt x="15553" y="3186770"/>
                    </a:lnTo>
                    <a:cubicBezTo>
                      <a:pt x="28483" y="3162328"/>
                      <a:pt x="30484" y="3134646"/>
                      <a:pt x="36341" y="3107499"/>
                    </a:cubicBezTo>
                    <a:cubicBezTo>
                      <a:pt x="41105" y="3085402"/>
                      <a:pt x="41295" y="3064826"/>
                      <a:pt x="38057" y="3042727"/>
                    </a:cubicBezTo>
                    <a:cubicBezTo>
                      <a:pt x="30817" y="2994721"/>
                      <a:pt x="41105" y="2948046"/>
                      <a:pt x="54249" y="2901942"/>
                    </a:cubicBezTo>
                    <a:cubicBezTo>
                      <a:pt x="63012" y="2871461"/>
                      <a:pt x="68346" y="2840218"/>
                      <a:pt x="77300" y="2809929"/>
                    </a:cubicBezTo>
                    <a:cubicBezTo>
                      <a:pt x="84158" y="2787258"/>
                      <a:pt x="92351" y="2764589"/>
                      <a:pt x="103399" y="2743825"/>
                    </a:cubicBezTo>
                    <a:cubicBezTo>
                      <a:pt x="119594" y="2713722"/>
                      <a:pt x="143978" y="2687435"/>
                      <a:pt x="137500" y="2649142"/>
                    </a:cubicBezTo>
                    <a:cubicBezTo>
                      <a:pt x="131786" y="2615420"/>
                      <a:pt x="143786" y="2584941"/>
                      <a:pt x="155217" y="2554078"/>
                    </a:cubicBezTo>
                    <a:cubicBezTo>
                      <a:pt x="163599" y="2531408"/>
                      <a:pt x="172173" y="2508741"/>
                      <a:pt x="177507" y="2485306"/>
                    </a:cubicBezTo>
                    <a:cubicBezTo>
                      <a:pt x="183794" y="2457491"/>
                      <a:pt x="181126" y="2426058"/>
                      <a:pt x="192748" y="2401291"/>
                    </a:cubicBezTo>
                    <a:cubicBezTo>
                      <a:pt x="204940" y="2375382"/>
                      <a:pt x="196748" y="2353858"/>
                      <a:pt x="193318" y="2330805"/>
                    </a:cubicBezTo>
                    <a:cubicBezTo>
                      <a:pt x="187984" y="2294038"/>
                      <a:pt x="178077" y="2257458"/>
                      <a:pt x="190652" y="2220311"/>
                    </a:cubicBezTo>
                    <a:cubicBezTo>
                      <a:pt x="205892" y="2175162"/>
                      <a:pt x="222275" y="2130392"/>
                      <a:pt x="236753" y="2085053"/>
                    </a:cubicBezTo>
                    <a:cubicBezTo>
                      <a:pt x="242280" y="2067524"/>
                      <a:pt x="244566" y="2048667"/>
                      <a:pt x="247042" y="2030377"/>
                    </a:cubicBezTo>
                    <a:cubicBezTo>
                      <a:pt x="249138" y="2013042"/>
                      <a:pt x="243804" y="1992278"/>
                      <a:pt x="251804" y="1978939"/>
                    </a:cubicBezTo>
                    <a:cubicBezTo>
                      <a:pt x="272379" y="1944648"/>
                      <a:pt x="282475" y="1909407"/>
                      <a:pt x="282475" y="1869779"/>
                    </a:cubicBezTo>
                    <a:cubicBezTo>
                      <a:pt x="282475" y="1854919"/>
                      <a:pt x="291049" y="1840440"/>
                      <a:pt x="292573" y="1825392"/>
                    </a:cubicBezTo>
                    <a:cubicBezTo>
                      <a:pt x="294477" y="1804815"/>
                      <a:pt x="299622" y="1781193"/>
                      <a:pt x="292381" y="1763286"/>
                    </a:cubicBezTo>
                    <a:cubicBezTo>
                      <a:pt x="275237" y="1721184"/>
                      <a:pt x="289525" y="1687085"/>
                      <a:pt x="306480" y="1650316"/>
                    </a:cubicBezTo>
                    <a:cubicBezTo>
                      <a:pt x="323244" y="1614119"/>
                      <a:pt x="336579" y="1576018"/>
                      <a:pt x="347629" y="1537536"/>
                    </a:cubicBezTo>
                    <a:cubicBezTo>
                      <a:pt x="351629" y="1523058"/>
                      <a:pt x="344961" y="1505723"/>
                      <a:pt x="343629" y="1489719"/>
                    </a:cubicBezTo>
                    <a:cubicBezTo>
                      <a:pt x="343247" y="1484003"/>
                      <a:pt x="342675" y="1477716"/>
                      <a:pt x="344581" y="1472574"/>
                    </a:cubicBezTo>
                    <a:cubicBezTo>
                      <a:pt x="362870" y="1422853"/>
                      <a:pt x="376776" y="1372367"/>
                      <a:pt x="367252" y="1318455"/>
                    </a:cubicBezTo>
                    <a:cubicBezTo>
                      <a:pt x="366298" y="1313503"/>
                      <a:pt x="368394" y="1307977"/>
                      <a:pt x="369728" y="1303023"/>
                    </a:cubicBezTo>
                    <a:cubicBezTo>
                      <a:pt x="376586" y="1278828"/>
                      <a:pt x="387444" y="1255205"/>
                      <a:pt x="389921" y="1230632"/>
                    </a:cubicBezTo>
                    <a:cubicBezTo>
                      <a:pt x="396017" y="1170050"/>
                      <a:pt x="398495" y="1109090"/>
                      <a:pt x="402495" y="1048124"/>
                    </a:cubicBezTo>
                    <a:cubicBezTo>
                      <a:pt x="402685" y="1044314"/>
                      <a:pt x="402685" y="1040314"/>
                      <a:pt x="404019" y="1036886"/>
                    </a:cubicBezTo>
                    <a:cubicBezTo>
                      <a:pt x="412211" y="1014405"/>
                      <a:pt x="409543" y="994784"/>
                      <a:pt x="393923" y="975732"/>
                    </a:cubicBezTo>
                    <a:cubicBezTo>
                      <a:pt x="387064" y="967349"/>
                      <a:pt x="383444" y="955919"/>
                      <a:pt x="379634" y="945443"/>
                    </a:cubicBezTo>
                    <a:cubicBezTo>
                      <a:pt x="373918" y="930010"/>
                      <a:pt x="368394" y="914199"/>
                      <a:pt x="364774" y="898197"/>
                    </a:cubicBezTo>
                    <a:cubicBezTo>
                      <a:pt x="361346" y="882383"/>
                      <a:pt x="356583" y="865429"/>
                      <a:pt x="359250" y="850188"/>
                    </a:cubicBezTo>
                    <a:cubicBezTo>
                      <a:pt x="364012" y="822755"/>
                      <a:pt x="374680" y="796654"/>
                      <a:pt x="381730" y="769604"/>
                    </a:cubicBezTo>
                    <a:cubicBezTo>
                      <a:pt x="384206" y="760269"/>
                      <a:pt x="383824" y="749981"/>
                      <a:pt x="384016" y="740267"/>
                    </a:cubicBezTo>
                    <a:cubicBezTo>
                      <a:pt x="384586" y="717976"/>
                      <a:pt x="379062" y="695115"/>
                      <a:pt x="394875" y="674922"/>
                    </a:cubicBezTo>
                    <a:cubicBezTo>
                      <a:pt x="409733" y="656254"/>
                      <a:pt x="405353" y="637391"/>
                      <a:pt x="394113" y="617771"/>
                    </a:cubicBezTo>
                    <a:cubicBezTo>
                      <a:pt x="386110" y="603672"/>
                      <a:pt x="379824" y="587671"/>
                      <a:pt x="376776" y="571859"/>
                    </a:cubicBezTo>
                    <a:cubicBezTo>
                      <a:pt x="372586" y="550140"/>
                      <a:pt x="370870" y="528614"/>
                      <a:pt x="373348" y="505181"/>
                    </a:cubicBezTo>
                    <a:cubicBezTo>
                      <a:pt x="375062" y="488606"/>
                      <a:pt x="375824" y="475080"/>
                      <a:pt x="385920" y="462125"/>
                    </a:cubicBezTo>
                    <a:cubicBezTo>
                      <a:pt x="387444" y="460031"/>
                      <a:pt x="387826" y="456221"/>
                      <a:pt x="387634" y="453363"/>
                    </a:cubicBezTo>
                    <a:cubicBezTo>
                      <a:pt x="384396" y="415834"/>
                      <a:pt x="386110" y="378685"/>
                      <a:pt x="388399" y="340773"/>
                    </a:cubicBezTo>
                    <a:cubicBezTo>
                      <a:pt x="391445" y="292578"/>
                      <a:pt x="382492" y="241900"/>
                      <a:pt x="350487" y="200181"/>
                    </a:cubicBezTo>
                    <a:cubicBezTo>
                      <a:pt x="345723" y="194084"/>
                      <a:pt x="343629" y="184940"/>
                      <a:pt x="342485" y="176938"/>
                    </a:cubicBezTo>
                    <a:cubicBezTo>
                      <a:pt x="337533" y="139218"/>
                      <a:pt x="334103" y="101307"/>
                      <a:pt x="328579" y="63586"/>
                    </a:cubicBezTo>
                    <a:cubicBezTo>
                      <a:pt x="325530" y="43011"/>
                      <a:pt x="322862" y="21485"/>
                      <a:pt x="314480" y="2816"/>
                    </a:cubicBez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F442D6D-30A3-40EA-ADD8-5313A3BB9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7620000" y="-1"/>
              <a:ext cx="874716" cy="6858001"/>
              <a:chOff x="7620000" y="-1"/>
              <a:chExt cx="874716" cy="6858001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9E679B4-D12E-448A-8D8F-7183D6A2EE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7E3CDF-0144-4FB2-A798-156EC31042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5400000">
                <a:off x="4628357" y="2991642"/>
                <a:ext cx="6858001" cy="874716"/>
              </a:xfrm>
              <a:custGeom>
                <a:avLst/>
                <a:gdLst>
                  <a:gd name="connsiteX0" fmla="*/ 0 w 6858001"/>
                  <a:gd name="connsiteY0" fmla="*/ 533314 h 874716"/>
                  <a:gd name="connsiteX1" fmla="*/ 0 w 6858001"/>
                  <a:gd name="connsiteY1" fmla="*/ 69206 h 874716"/>
                  <a:gd name="connsiteX2" fmla="*/ 21486 w 6858001"/>
                  <a:gd name="connsiteY2" fmla="*/ 71924 h 874716"/>
                  <a:gd name="connsiteX3" fmla="*/ 228948 w 6858001"/>
                  <a:gd name="connsiteY3" fmla="*/ 88116 h 874716"/>
                  <a:gd name="connsiteX4" fmla="*/ 313533 w 6858001"/>
                  <a:gd name="connsiteY4" fmla="*/ 62779 h 874716"/>
                  <a:gd name="connsiteX5" fmla="*/ 338870 w 6858001"/>
                  <a:gd name="connsiteY5" fmla="*/ 62207 h 874716"/>
                  <a:gd name="connsiteX6" fmla="*/ 395640 w 6858001"/>
                  <a:gd name="connsiteY6" fmla="*/ 72114 h 874716"/>
                  <a:gd name="connsiteX7" fmla="*/ 512802 w 6858001"/>
                  <a:gd name="connsiteY7" fmla="*/ 65446 h 874716"/>
                  <a:gd name="connsiteX8" fmla="*/ 556047 w 6858001"/>
                  <a:gd name="connsiteY8" fmla="*/ 55349 h 874716"/>
                  <a:gd name="connsiteX9" fmla="*/ 580050 w 6858001"/>
                  <a:gd name="connsiteY9" fmla="*/ 48871 h 874716"/>
                  <a:gd name="connsiteX10" fmla="*/ 703308 w 6858001"/>
                  <a:gd name="connsiteY10" fmla="*/ 30964 h 874716"/>
                  <a:gd name="connsiteX11" fmla="*/ 758174 w 6858001"/>
                  <a:gd name="connsiteY11" fmla="*/ 11724 h 874716"/>
                  <a:gd name="connsiteX12" fmla="*/ 773035 w 6858001"/>
                  <a:gd name="connsiteY12" fmla="*/ 8866 h 874716"/>
                  <a:gd name="connsiteX13" fmla="*/ 854379 w 6858001"/>
                  <a:gd name="connsiteY13" fmla="*/ 16866 h 874716"/>
                  <a:gd name="connsiteX14" fmla="*/ 915343 w 6858001"/>
                  <a:gd name="connsiteY14" fmla="*/ 47919 h 874716"/>
                  <a:gd name="connsiteX15" fmla="*/ 927155 w 6858001"/>
                  <a:gd name="connsiteY15" fmla="*/ 58397 h 874716"/>
                  <a:gd name="connsiteX16" fmla="*/ 1097087 w 6858001"/>
                  <a:gd name="connsiteY16" fmla="*/ 54777 h 874716"/>
                  <a:gd name="connsiteX17" fmla="*/ 1123185 w 6858001"/>
                  <a:gd name="connsiteY17" fmla="*/ 50395 h 874716"/>
                  <a:gd name="connsiteX18" fmla="*/ 1249302 w 6858001"/>
                  <a:gd name="connsiteY18" fmla="*/ 68684 h 874716"/>
                  <a:gd name="connsiteX19" fmla="*/ 1286069 w 6858001"/>
                  <a:gd name="connsiteY19" fmla="*/ 72304 h 874716"/>
                  <a:gd name="connsiteX20" fmla="*/ 1417899 w 6858001"/>
                  <a:gd name="connsiteY20" fmla="*/ 88688 h 874716"/>
                  <a:gd name="connsiteX21" fmla="*/ 1436568 w 6858001"/>
                  <a:gd name="connsiteY21" fmla="*/ 73448 h 874716"/>
                  <a:gd name="connsiteX22" fmla="*/ 1490292 w 6858001"/>
                  <a:gd name="connsiteY22" fmla="*/ 35154 h 874716"/>
                  <a:gd name="connsiteX23" fmla="*/ 1596213 w 6858001"/>
                  <a:gd name="connsiteY23" fmla="*/ 1245 h 874716"/>
                  <a:gd name="connsiteX24" fmla="*/ 1624980 w 6858001"/>
                  <a:gd name="connsiteY24" fmla="*/ 3150 h 874716"/>
                  <a:gd name="connsiteX25" fmla="*/ 1697753 w 6858001"/>
                  <a:gd name="connsiteY25" fmla="*/ 59731 h 874716"/>
                  <a:gd name="connsiteX26" fmla="*/ 1733188 w 6858001"/>
                  <a:gd name="connsiteY26" fmla="*/ 82400 h 874716"/>
                  <a:gd name="connsiteX27" fmla="*/ 1833775 w 6858001"/>
                  <a:gd name="connsiteY27" fmla="*/ 124121 h 874716"/>
                  <a:gd name="connsiteX28" fmla="*/ 1842158 w 6858001"/>
                  <a:gd name="connsiteY28" fmla="*/ 131742 h 874716"/>
                  <a:gd name="connsiteX29" fmla="*/ 1916454 w 6858001"/>
                  <a:gd name="connsiteY29" fmla="*/ 222233 h 874716"/>
                  <a:gd name="connsiteX30" fmla="*/ 1933219 w 6858001"/>
                  <a:gd name="connsiteY30" fmla="*/ 237663 h 874716"/>
                  <a:gd name="connsiteX31" fmla="*/ 1953413 w 6858001"/>
                  <a:gd name="connsiteY31" fmla="*/ 261668 h 874716"/>
                  <a:gd name="connsiteX32" fmla="*/ 2016469 w 6858001"/>
                  <a:gd name="connsiteY32" fmla="*/ 308151 h 874716"/>
                  <a:gd name="connsiteX33" fmla="*/ 2094578 w 6858001"/>
                  <a:gd name="connsiteY33" fmla="*/ 323010 h 874716"/>
                  <a:gd name="connsiteX34" fmla="*/ 2188879 w 6858001"/>
                  <a:gd name="connsiteY34" fmla="*/ 345681 h 874716"/>
                  <a:gd name="connsiteX35" fmla="*/ 2228314 w 6858001"/>
                  <a:gd name="connsiteY35" fmla="*/ 360921 h 874716"/>
                  <a:gd name="connsiteX36" fmla="*/ 2334044 w 6858001"/>
                  <a:gd name="connsiteY36" fmla="*/ 389878 h 874716"/>
                  <a:gd name="connsiteX37" fmla="*/ 2409485 w 6858001"/>
                  <a:gd name="connsiteY37" fmla="*/ 414263 h 874716"/>
                  <a:gd name="connsiteX38" fmla="*/ 2518264 w 6858001"/>
                  <a:gd name="connsiteY38" fmla="*/ 428552 h 874716"/>
                  <a:gd name="connsiteX39" fmla="*/ 2571034 w 6858001"/>
                  <a:gd name="connsiteY39" fmla="*/ 429122 h 874716"/>
                  <a:gd name="connsiteX40" fmla="*/ 2668001 w 6858001"/>
                  <a:gd name="connsiteY40" fmla="*/ 502276 h 874716"/>
                  <a:gd name="connsiteX41" fmla="*/ 2745348 w 6858001"/>
                  <a:gd name="connsiteY41" fmla="*/ 550666 h 874716"/>
                  <a:gd name="connsiteX42" fmla="*/ 2826694 w 6858001"/>
                  <a:gd name="connsiteY42" fmla="*/ 527233 h 874716"/>
                  <a:gd name="connsiteX43" fmla="*/ 2848793 w 6858001"/>
                  <a:gd name="connsiteY43" fmla="*/ 505134 h 874716"/>
                  <a:gd name="connsiteX44" fmla="*/ 2982148 w 6858001"/>
                  <a:gd name="connsiteY44" fmla="*/ 484179 h 874716"/>
                  <a:gd name="connsiteX45" fmla="*/ 3172654 w 6858001"/>
                  <a:gd name="connsiteY45" fmla="*/ 483417 h 874716"/>
                  <a:gd name="connsiteX46" fmla="*/ 3489467 w 6858001"/>
                  <a:gd name="connsiteY46" fmla="*/ 435790 h 874716"/>
                  <a:gd name="connsiteX47" fmla="*/ 3544713 w 6858001"/>
                  <a:gd name="connsiteY47" fmla="*/ 413691 h 874716"/>
                  <a:gd name="connsiteX48" fmla="*/ 3606817 w 6858001"/>
                  <a:gd name="connsiteY48" fmla="*/ 408167 h 874716"/>
                  <a:gd name="connsiteX49" fmla="*/ 3630632 w 6858001"/>
                  <a:gd name="connsiteY49" fmla="*/ 421693 h 874716"/>
                  <a:gd name="connsiteX50" fmla="*/ 3734837 w 6858001"/>
                  <a:gd name="connsiteY50" fmla="*/ 441886 h 874716"/>
                  <a:gd name="connsiteX51" fmla="*/ 3754652 w 6858001"/>
                  <a:gd name="connsiteY51" fmla="*/ 442268 h 874716"/>
                  <a:gd name="connsiteX52" fmla="*/ 3822472 w 6858001"/>
                  <a:gd name="connsiteY52" fmla="*/ 433694 h 874716"/>
                  <a:gd name="connsiteX53" fmla="*/ 3885338 w 6858001"/>
                  <a:gd name="connsiteY53" fmla="*/ 428742 h 874716"/>
                  <a:gd name="connsiteX54" fmla="*/ 4043839 w 6858001"/>
                  <a:gd name="connsiteY54" fmla="*/ 444934 h 874716"/>
                  <a:gd name="connsiteX55" fmla="*/ 4165383 w 6858001"/>
                  <a:gd name="connsiteY55" fmla="*/ 441124 h 874716"/>
                  <a:gd name="connsiteX56" fmla="*/ 4221391 w 6858001"/>
                  <a:gd name="connsiteY56" fmla="*/ 444934 h 874716"/>
                  <a:gd name="connsiteX57" fmla="*/ 4253014 w 6858001"/>
                  <a:gd name="connsiteY57" fmla="*/ 450650 h 874716"/>
                  <a:gd name="connsiteX58" fmla="*/ 4324645 w 6858001"/>
                  <a:gd name="connsiteY58" fmla="*/ 490466 h 874716"/>
                  <a:gd name="connsiteX59" fmla="*/ 4363890 w 6858001"/>
                  <a:gd name="connsiteY59" fmla="*/ 499420 h 874716"/>
                  <a:gd name="connsiteX60" fmla="*/ 4482004 w 6858001"/>
                  <a:gd name="connsiteY60" fmla="*/ 498658 h 874716"/>
                  <a:gd name="connsiteX61" fmla="*/ 4659174 w 6858001"/>
                  <a:gd name="connsiteY61" fmla="*/ 438648 h 874716"/>
                  <a:gd name="connsiteX62" fmla="*/ 4677655 w 6858001"/>
                  <a:gd name="connsiteY62" fmla="*/ 430646 h 874716"/>
                  <a:gd name="connsiteX63" fmla="*/ 4767764 w 6858001"/>
                  <a:gd name="connsiteY63" fmla="*/ 420739 h 874716"/>
                  <a:gd name="connsiteX64" fmla="*/ 4828916 w 6858001"/>
                  <a:gd name="connsiteY64" fmla="*/ 434266 h 874716"/>
                  <a:gd name="connsiteX65" fmla="*/ 4912168 w 6858001"/>
                  <a:gd name="connsiteY65" fmla="*/ 462271 h 874716"/>
                  <a:gd name="connsiteX66" fmla="*/ 4987037 w 6858001"/>
                  <a:gd name="connsiteY66" fmla="*/ 485703 h 874716"/>
                  <a:gd name="connsiteX67" fmla="*/ 5041521 w 6858001"/>
                  <a:gd name="connsiteY67" fmla="*/ 512182 h 874716"/>
                  <a:gd name="connsiteX68" fmla="*/ 5166113 w 6858001"/>
                  <a:gd name="connsiteY68" fmla="*/ 531615 h 874716"/>
                  <a:gd name="connsiteX69" fmla="*/ 5179067 w 6858001"/>
                  <a:gd name="connsiteY69" fmla="*/ 534853 h 874716"/>
                  <a:gd name="connsiteX70" fmla="*/ 5272796 w 6858001"/>
                  <a:gd name="connsiteY70" fmla="*/ 511230 h 874716"/>
                  <a:gd name="connsiteX71" fmla="*/ 5385384 w 6858001"/>
                  <a:gd name="connsiteY71" fmla="*/ 487227 h 874716"/>
                  <a:gd name="connsiteX72" fmla="*/ 5425582 w 6858001"/>
                  <a:gd name="connsiteY72" fmla="*/ 495418 h 874716"/>
                  <a:gd name="connsiteX73" fmla="*/ 5480637 w 6858001"/>
                  <a:gd name="connsiteY73" fmla="*/ 507040 h 874716"/>
                  <a:gd name="connsiteX74" fmla="*/ 5531693 w 6858001"/>
                  <a:gd name="connsiteY74" fmla="*/ 500944 h 874716"/>
                  <a:gd name="connsiteX75" fmla="*/ 5562746 w 6858001"/>
                  <a:gd name="connsiteY75" fmla="*/ 500372 h 874716"/>
                  <a:gd name="connsiteX76" fmla="*/ 5704483 w 6858001"/>
                  <a:gd name="connsiteY76" fmla="*/ 571620 h 874716"/>
                  <a:gd name="connsiteX77" fmla="*/ 5740488 w 6858001"/>
                  <a:gd name="connsiteY77" fmla="*/ 577526 h 874716"/>
                  <a:gd name="connsiteX78" fmla="*/ 5760873 w 6858001"/>
                  <a:gd name="connsiteY78" fmla="*/ 586291 h 874716"/>
                  <a:gd name="connsiteX79" fmla="*/ 5883751 w 6858001"/>
                  <a:gd name="connsiteY79" fmla="*/ 674686 h 874716"/>
                  <a:gd name="connsiteX80" fmla="*/ 5935949 w 6858001"/>
                  <a:gd name="connsiteY80" fmla="*/ 692592 h 874716"/>
                  <a:gd name="connsiteX81" fmla="*/ 5993291 w 6858001"/>
                  <a:gd name="connsiteY81" fmla="*/ 688972 h 874716"/>
                  <a:gd name="connsiteX82" fmla="*/ 6026440 w 6858001"/>
                  <a:gd name="connsiteY82" fmla="*/ 682496 h 874716"/>
                  <a:gd name="connsiteX83" fmla="*/ 6108738 w 6858001"/>
                  <a:gd name="connsiteY83" fmla="*/ 626296 h 874716"/>
                  <a:gd name="connsiteX84" fmla="*/ 6155602 w 6858001"/>
                  <a:gd name="connsiteY84" fmla="*/ 628202 h 874716"/>
                  <a:gd name="connsiteX85" fmla="*/ 6228756 w 6858001"/>
                  <a:gd name="connsiteY85" fmla="*/ 666873 h 874716"/>
                  <a:gd name="connsiteX86" fmla="*/ 6361539 w 6858001"/>
                  <a:gd name="connsiteY86" fmla="*/ 684210 h 874716"/>
                  <a:gd name="connsiteX87" fmla="*/ 6428979 w 6858001"/>
                  <a:gd name="connsiteY87" fmla="*/ 630106 h 874716"/>
                  <a:gd name="connsiteX88" fmla="*/ 6463840 w 6858001"/>
                  <a:gd name="connsiteY88" fmla="*/ 578098 h 874716"/>
                  <a:gd name="connsiteX89" fmla="*/ 6564620 w 6858001"/>
                  <a:gd name="connsiteY89" fmla="*/ 517708 h 874716"/>
                  <a:gd name="connsiteX90" fmla="*/ 6588625 w 6858001"/>
                  <a:gd name="connsiteY90" fmla="*/ 540187 h 874716"/>
                  <a:gd name="connsiteX91" fmla="*/ 6662541 w 6858001"/>
                  <a:gd name="connsiteY91" fmla="*/ 549714 h 874716"/>
                  <a:gd name="connsiteX92" fmla="*/ 6742552 w 6858001"/>
                  <a:gd name="connsiteY92" fmla="*/ 548952 h 874716"/>
                  <a:gd name="connsiteX93" fmla="*/ 6812063 w 6858001"/>
                  <a:gd name="connsiteY93" fmla="*/ 568430 h 874716"/>
                  <a:gd name="connsiteX94" fmla="*/ 6858001 w 6858001"/>
                  <a:gd name="connsiteY94" fmla="*/ 562267 h 874716"/>
                  <a:gd name="connsiteX95" fmla="*/ 6858001 w 6858001"/>
                  <a:gd name="connsiteY95" fmla="*/ 734520 h 874716"/>
                  <a:gd name="connsiteX96" fmla="*/ 6815516 w 6858001"/>
                  <a:gd name="connsiteY96" fmla="*/ 744220 h 874716"/>
                  <a:gd name="connsiteX97" fmla="*/ 6748458 w 6858001"/>
                  <a:gd name="connsiteY97" fmla="*/ 763271 h 874716"/>
                  <a:gd name="connsiteX98" fmla="*/ 6584812 w 6858001"/>
                  <a:gd name="connsiteY98" fmla="*/ 784797 h 874716"/>
                  <a:gd name="connsiteX99" fmla="*/ 6415833 w 6858001"/>
                  <a:gd name="connsiteY99" fmla="*/ 805562 h 874716"/>
                  <a:gd name="connsiteX100" fmla="*/ 6323058 w 6858001"/>
                  <a:gd name="connsiteY100" fmla="*/ 812420 h 874716"/>
                  <a:gd name="connsiteX101" fmla="*/ 6242093 w 6858001"/>
                  <a:gd name="connsiteY101" fmla="*/ 823281 h 874716"/>
                  <a:gd name="connsiteX102" fmla="*/ 6171605 w 6858001"/>
                  <a:gd name="connsiteY102" fmla="*/ 830139 h 874716"/>
                  <a:gd name="connsiteX103" fmla="*/ 6059397 w 6858001"/>
                  <a:gd name="connsiteY103" fmla="*/ 844045 h 874716"/>
                  <a:gd name="connsiteX104" fmla="*/ 6012723 w 6858001"/>
                  <a:gd name="connsiteY104" fmla="*/ 847665 h 874716"/>
                  <a:gd name="connsiteX105" fmla="*/ 5902610 w 6858001"/>
                  <a:gd name="connsiteY105" fmla="*/ 847473 h 874716"/>
                  <a:gd name="connsiteX106" fmla="*/ 5864318 w 6858001"/>
                  <a:gd name="connsiteY106" fmla="*/ 845569 h 874716"/>
                  <a:gd name="connsiteX107" fmla="*/ 5790592 w 6858001"/>
                  <a:gd name="connsiteY107" fmla="*/ 821947 h 874716"/>
                  <a:gd name="connsiteX108" fmla="*/ 5781830 w 6858001"/>
                  <a:gd name="connsiteY108" fmla="*/ 820233 h 874716"/>
                  <a:gd name="connsiteX109" fmla="*/ 5733440 w 6858001"/>
                  <a:gd name="connsiteY109" fmla="*/ 810896 h 874716"/>
                  <a:gd name="connsiteX110" fmla="*/ 5706959 w 6858001"/>
                  <a:gd name="connsiteY110" fmla="*/ 807848 h 874716"/>
                  <a:gd name="connsiteX111" fmla="*/ 5606372 w 6858001"/>
                  <a:gd name="connsiteY111" fmla="*/ 788417 h 874716"/>
                  <a:gd name="connsiteX112" fmla="*/ 5548460 w 6858001"/>
                  <a:gd name="connsiteY112" fmla="*/ 779273 h 874716"/>
                  <a:gd name="connsiteX113" fmla="*/ 5501594 w 6858001"/>
                  <a:gd name="connsiteY113" fmla="*/ 780607 h 874716"/>
                  <a:gd name="connsiteX114" fmla="*/ 5419295 w 6858001"/>
                  <a:gd name="connsiteY114" fmla="*/ 782321 h 874716"/>
                  <a:gd name="connsiteX115" fmla="*/ 5393005 w 6858001"/>
                  <a:gd name="connsiteY115" fmla="*/ 786703 h 874716"/>
                  <a:gd name="connsiteX116" fmla="*/ 5274129 w 6858001"/>
                  <a:gd name="connsiteY116" fmla="*/ 774129 h 874716"/>
                  <a:gd name="connsiteX117" fmla="*/ 5206308 w 6858001"/>
                  <a:gd name="connsiteY117" fmla="*/ 773177 h 874716"/>
                  <a:gd name="connsiteX118" fmla="*/ 5129916 w 6858001"/>
                  <a:gd name="connsiteY118" fmla="*/ 757554 h 874716"/>
                  <a:gd name="connsiteX119" fmla="*/ 5107627 w 6858001"/>
                  <a:gd name="connsiteY119" fmla="*/ 758316 h 874716"/>
                  <a:gd name="connsiteX120" fmla="*/ 5082670 w 6858001"/>
                  <a:gd name="connsiteY120" fmla="*/ 759651 h 874716"/>
                  <a:gd name="connsiteX121" fmla="*/ 5006086 w 6858001"/>
                  <a:gd name="connsiteY121" fmla="*/ 760795 h 874716"/>
                  <a:gd name="connsiteX122" fmla="*/ 4959602 w 6858001"/>
                  <a:gd name="connsiteY122" fmla="*/ 766509 h 874716"/>
                  <a:gd name="connsiteX123" fmla="*/ 4871019 w 6858001"/>
                  <a:gd name="connsiteY123" fmla="*/ 763081 h 874716"/>
                  <a:gd name="connsiteX124" fmla="*/ 4838250 w 6858001"/>
                  <a:gd name="connsiteY124" fmla="*/ 768033 h 874716"/>
                  <a:gd name="connsiteX125" fmla="*/ 4755381 w 6858001"/>
                  <a:gd name="connsiteY125" fmla="*/ 768605 h 874716"/>
                  <a:gd name="connsiteX126" fmla="*/ 4681083 w 6858001"/>
                  <a:gd name="connsiteY126" fmla="*/ 765747 h 874716"/>
                  <a:gd name="connsiteX127" fmla="*/ 4609452 w 6858001"/>
                  <a:gd name="connsiteY127" fmla="*/ 767271 h 874716"/>
                  <a:gd name="connsiteX128" fmla="*/ 4558207 w 6858001"/>
                  <a:gd name="connsiteY128" fmla="*/ 773557 h 874716"/>
                  <a:gd name="connsiteX129" fmla="*/ 4502579 w 6858001"/>
                  <a:gd name="connsiteY129" fmla="*/ 777367 h 874716"/>
                  <a:gd name="connsiteX130" fmla="*/ 4349222 w 6858001"/>
                  <a:gd name="connsiteY130" fmla="*/ 800038 h 874716"/>
                  <a:gd name="connsiteX131" fmla="*/ 4320837 w 6858001"/>
                  <a:gd name="connsiteY131" fmla="*/ 794514 h 874716"/>
                  <a:gd name="connsiteX132" fmla="*/ 4159667 w 6858001"/>
                  <a:gd name="connsiteY132" fmla="*/ 789370 h 874716"/>
                  <a:gd name="connsiteX133" fmla="*/ 4124614 w 6858001"/>
                  <a:gd name="connsiteY133" fmla="*/ 789752 h 874716"/>
                  <a:gd name="connsiteX134" fmla="*/ 4030503 w 6858001"/>
                  <a:gd name="connsiteY134" fmla="*/ 767271 h 874716"/>
                  <a:gd name="connsiteX135" fmla="*/ 3885338 w 6858001"/>
                  <a:gd name="connsiteY135" fmla="*/ 802896 h 874716"/>
                  <a:gd name="connsiteX136" fmla="*/ 3749506 w 6858001"/>
                  <a:gd name="connsiteY136" fmla="*/ 847473 h 874716"/>
                  <a:gd name="connsiteX137" fmla="*/ 3732361 w 6858001"/>
                  <a:gd name="connsiteY137" fmla="*/ 853190 h 874716"/>
                  <a:gd name="connsiteX138" fmla="*/ 3683591 w 6858001"/>
                  <a:gd name="connsiteY138" fmla="*/ 862906 h 874716"/>
                  <a:gd name="connsiteX139" fmla="*/ 3623201 w 6858001"/>
                  <a:gd name="connsiteY139" fmla="*/ 866334 h 874716"/>
                  <a:gd name="connsiteX140" fmla="*/ 3546617 w 6858001"/>
                  <a:gd name="connsiteY140" fmla="*/ 874716 h 874716"/>
                  <a:gd name="connsiteX141" fmla="*/ 3485275 w 6858001"/>
                  <a:gd name="connsiteY141" fmla="*/ 864238 h 874716"/>
                  <a:gd name="connsiteX142" fmla="*/ 3399546 w 6858001"/>
                  <a:gd name="connsiteY142" fmla="*/ 848618 h 874716"/>
                  <a:gd name="connsiteX143" fmla="*/ 3318771 w 6858001"/>
                  <a:gd name="connsiteY143" fmla="*/ 833757 h 874716"/>
                  <a:gd name="connsiteX144" fmla="*/ 3293244 w 6858001"/>
                  <a:gd name="connsiteY144" fmla="*/ 851284 h 874716"/>
                  <a:gd name="connsiteX145" fmla="*/ 3253809 w 6858001"/>
                  <a:gd name="connsiteY145" fmla="*/ 866524 h 874716"/>
                  <a:gd name="connsiteX146" fmla="*/ 3209993 w 6858001"/>
                  <a:gd name="connsiteY146" fmla="*/ 848235 h 874716"/>
                  <a:gd name="connsiteX147" fmla="*/ 3107500 w 6858001"/>
                  <a:gd name="connsiteY147" fmla="*/ 810326 h 874716"/>
                  <a:gd name="connsiteX148" fmla="*/ 3042728 w 6858001"/>
                  <a:gd name="connsiteY148" fmla="*/ 808610 h 874716"/>
                  <a:gd name="connsiteX149" fmla="*/ 2901943 w 6858001"/>
                  <a:gd name="connsiteY149" fmla="*/ 792418 h 874716"/>
                  <a:gd name="connsiteX150" fmla="*/ 2809930 w 6858001"/>
                  <a:gd name="connsiteY150" fmla="*/ 769367 h 874716"/>
                  <a:gd name="connsiteX151" fmla="*/ 2743826 w 6858001"/>
                  <a:gd name="connsiteY151" fmla="*/ 743268 h 874716"/>
                  <a:gd name="connsiteX152" fmla="*/ 2649143 w 6858001"/>
                  <a:gd name="connsiteY152" fmla="*/ 709167 h 874716"/>
                  <a:gd name="connsiteX153" fmla="*/ 2554079 w 6858001"/>
                  <a:gd name="connsiteY153" fmla="*/ 691450 h 874716"/>
                  <a:gd name="connsiteX154" fmla="*/ 2485307 w 6858001"/>
                  <a:gd name="connsiteY154" fmla="*/ 669160 h 874716"/>
                  <a:gd name="connsiteX155" fmla="*/ 2401292 w 6858001"/>
                  <a:gd name="connsiteY155" fmla="*/ 653919 h 874716"/>
                  <a:gd name="connsiteX156" fmla="*/ 2330806 w 6858001"/>
                  <a:gd name="connsiteY156" fmla="*/ 653349 h 874716"/>
                  <a:gd name="connsiteX157" fmla="*/ 2220312 w 6858001"/>
                  <a:gd name="connsiteY157" fmla="*/ 656015 h 874716"/>
                  <a:gd name="connsiteX158" fmla="*/ 2085054 w 6858001"/>
                  <a:gd name="connsiteY158" fmla="*/ 609914 h 874716"/>
                  <a:gd name="connsiteX159" fmla="*/ 2030378 w 6858001"/>
                  <a:gd name="connsiteY159" fmla="*/ 599625 h 874716"/>
                  <a:gd name="connsiteX160" fmla="*/ 1978940 w 6858001"/>
                  <a:gd name="connsiteY160" fmla="*/ 594863 h 874716"/>
                  <a:gd name="connsiteX161" fmla="*/ 1869780 w 6858001"/>
                  <a:gd name="connsiteY161" fmla="*/ 564192 h 874716"/>
                  <a:gd name="connsiteX162" fmla="*/ 1825393 w 6858001"/>
                  <a:gd name="connsiteY162" fmla="*/ 554094 h 874716"/>
                  <a:gd name="connsiteX163" fmla="*/ 1763287 w 6858001"/>
                  <a:gd name="connsiteY163" fmla="*/ 554286 h 874716"/>
                  <a:gd name="connsiteX164" fmla="*/ 1650317 w 6858001"/>
                  <a:gd name="connsiteY164" fmla="*/ 540187 h 874716"/>
                  <a:gd name="connsiteX165" fmla="*/ 1537537 w 6858001"/>
                  <a:gd name="connsiteY165" fmla="*/ 499038 h 874716"/>
                  <a:gd name="connsiteX166" fmla="*/ 1489720 w 6858001"/>
                  <a:gd name="connsiteY166" fmla="*/ 503038 h 874716"/>
                  <a:gd name="connsiteX167" fmla="*/ 1472575 w 6858001"/>
                  <a:gd name="connsiteY167" fmla="*/ 502086 h 874716"/>
                  <a:gd name="connsiteX168" fmla="*/ 1318456 w 6858001"/>
                  <a:gd name="connsiteY168" fmla="*/ 479415 h 874716"/>
                  <a:gd name="connsiteX169" fmla="*/ 1303024 w 6858001"/>
                  <a:gd name="connsiteY169" fmla="*/ 476939 h 874716"/>
                  <a:gd name="connsiteX170" fmla="*/ 1230633 w 6858001"/>
                  <a:gd name="connsiteY170" fmla="*/ 456746 h 874716"/>
                  <a:gd name="connsiteX171" fmla="*/ 1048125 w 6858001"/>
                  <a:gd name="connsiteY171" fmla="*/ 444172 h 874716"/>
                  <a:gd name="connsiteX172" fmla="*/ 1036887 w 6858001"/>
                  <a:gd name="connsiteY172" fmla="*/ 442648 h 874716"/>
                  <a:gd name="connsiteX173" fmla="*/ 975733 w 6858001"/>
                  <a:gd name="connsiteY173" fmla="*/ 452744 h 874716"/>
                  <a:gd name="connsiteX174" fmla="*/ 945444 w 6858001"/>
                  <a:gd name="connsiteY174" fmla="*/ 467033 h 874716"/>
                  <a:gd name="connsiteX175" fmla="*/ 898198 w 6858001"/>
                  <a:gd name="connsiteY175" fmla="*/ 481893 h 874716"/>
                  <a:gd name="connsiteX176" fmla="*/ 850189 w 6858001"/>
                  <a:gd name="connsiteY176" fmla="*/ 487417 h 874716"/>
                  <a:gd name="connsiteX177" fmla="*/ 769605 w 6858001"/>
                  <a:gd name="connsiteY177" fmla="*/ 464937 h 874716"/>
                  <a:gd name="connsiteX178" fmla="*/ 740268 w 6858001"/>
                  <a:gd name="connsiteY178" fmla="*/ 462651 h 874716"/>
                  <a:gd name="connsiteX179" fmla="*/ 674923 w 6858001"/>
                  <a:gd name="connsiteY179" fmla="*/ 451792 h 874716"/>
                  <a:gd name="connsiteX180" fmla="*/ 617772 w 6858001"/>
                  <a:gd name="connsiteY180" fmla="*/ 452554 h 874716"/>
                  <a:gd name="connsiteX181" fmla="*/ 571860 w 6858001"/>
                  <a:gd name="connsiteY181" fmla="*/ 469891 h 874716"/>
                  <a:gd name="connsiteX182" fmla="*/ 505182 w 6858001"/>
                  <a:gd name="connsiteY182" fmla="*/ 473319 h 874716"/>
                  <a:gd name="connsiteX183" fmla="*/ 462126 w 6858001"/>
                  <a:gd name="connsiteY183" fmla="*/ 460747 h 874716"/>
                  <a:gd name="connsiteX184" fmla="*/ 453364 w 6858001"/>
                  <a:gd name="connsiteY184" fmla="*/ 459033 h 874716"/>
                  <a:gd name="connsiteX185" fmla="*/ 340774 w 6858001"/>
                  <a:gd name="connsiteY185" fmla="*/ 458268 h 874716"/>
                  <a:gd name="connsiteX186" fmla="*/ 200182 w 6858001"/>
                  <a:gd name="connsiteY186" fmla="*/ 496180 h 874716"/>
                  <a:gd name="connsiteX187" fmla="*/ 176939 w 6858001"/>
                  <a:gd name="connsiteY187" fmla="*/ 504182 h 874716"/>
                  <a:gd name="connsiteX188" fmla="*/ 63587 w 6858001"/>
                  <a:gd name="connsiteY188" fmla="*/ 518088 h 874716"/>
                  <a:gd name="connsiteX189" fmla="*/ 2817 w 6858001"/>
                  <a:gd name="connsiteY189" fmla="*/ 532187 h 874716"/>
                  <a:gd name="connsiteX190" fmla="*/ 0 w 6858001"/>
                  <a:gd name="connsiteY190" fmla="*/ 533314 h 874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6858001" h="874716">
                    <a:moveTo>
                      <a:pt x="0" y="533314"/>
                    </a:moveTo>
                    <a:lnTo>
                      <a:pt x="0" y="69206"/>
                    </a:lnTo>
                    <a:lnTo>
                      <a:pt x="21486" y="71924"/>
                    </a:lnTo>
                    <a:cubicBezTo>
                      <a:pt x="92546" y="60493"/>
                      <a:pt x="159604" y="87354"/>
                      <a:pt x="228948" y="88116"/>
                    </a:cubicBezTo>
                    <a:cubicBezTo>
                      <a:pt x="260382" y="88496"/>
                      <a:pt x="291435" y="94592"/>
                      <a:pt x="313533" y="62779"/>
                    </a:cubicBezTo>
                    <a:cubicBezTo>
                      <a:pt x="316389" y="58587"/>
                      <a:pt x="330298" y="60873"/>
                      <a:pt x="338870" y="62207"/>
                    </a:cubicBezTo>
                    <a:cubicBezTo>
                      <a:pt x="357921" y="65066"/>
                      <a:pt x="376781" y="72304"/>
                      <a:pt x="395640" y="72114"/>
                    </a:cubicBezTo>
                    <a:cubicBezTo>
                      <a:pt x="434695" y="71924"/>
                      <a:pt x="473939" y="68876"/>
                      <a:pt x="512802" y="65446"/>
                    </a:cubicBezTo>
                    <a:cubicBezTo>
                      <a:pt x="527470" y="64112"/>
                      <a:pt x="541569" y="58969"/>
                      <a:pt x="556047" y="55349"/>
                    </a:cubicBezTo>
                    <a:cubicBezTo>
                      <a:pt x="564048" y="53253"/>
                      <a:pt x="572622" y="47729"/>
                      <a:pt x="580050" y="48871"/>
                    </a:cubicBezTo>
                    <a:cubicBezTo>
                      <a:pt x="623106" y="55539"/>
                      <a:pt x="662541" y="39157"/>
                      <a:pt x="703308" y="30964"/>
                    </a:cubicBezTo>
                    <a:cubicBezTo>
                      <a:pt x="722169" y="27154"/>
                      <a:pt x="739886" y="18010"/>
                      <a:pt x="758174" y="11724"/>
                    </a:cubicBezTo>
                    <a:cubicBezTo>
                      <a:pt x="762936" y="10008"/>
                      <a:pt x="768271" y="8484"/>
                      <a:pt x="773035" y="8866"/>
                    </a:cubicBezTo>
                    <a:cubicBezTo>
                      <a:pt x="800276" y="11152"/>
                      <a:pt x="827329" y="14390"/>
                      <a:pt x="854379" y="16866"/>
                    </a:cubicBezTo>
                    <a:cubicBezTo>
                      <a:pt x="878956" y="19152"/>
                      <a:pt x="903722" y="19914"/>
                      <a:pt x="915343" y="47919"/>
                    </a:cubicBezTo>
                    <a:cubicBezTo>
                      <a:pt x="917059" y="52301"/>
                      <a:pt x="922773" y="55539"/>
                      <a:pt x="927155" y="58397"/>
                    </a:cubicBezTo>
                    <a:cubicBezTo>
                      <a:pt x="994785" y="102405"/>
                      <a:pt x="1030980" y="101261"/>
                      <a:pt x="1097087" y="54777"/>
                    </a:cubicBezTo>
                    <a:cubicBezTo>
                      <a:pt x="1103945" y="50015"/>
                      <a:pt x="1118613" y="46585"/>
                      <a:pt x="1123185" y="50395"/>
                    </a:cubicBezTo>
                    <a:cubicBezTo>
                      <a:pt x="1162049" y="82020"/>
                      <a:pt x="1204532" y="78590"/>
                      <a:pt x="1249302" y="68684"/>
                    </a:cubicBezTo>
                    <a:cubicBezTo>
                      <a:pt x="1260922" y="66018"/>
                      <a:pt x="1277307" y="66018"/>
                      <a:pt x="1286069" y="72304"/>
                    </a:cubicBezTo>
                    <a:cubicBezTo>
                      <a:pt x="1327790" y="101451"/>
                      <a:pt x="1372560" y="97261"/>
                      <a:pt x="1417899" y="88688"/>
                    </a:cubicBezTo>
                    <a:cubicBezTo>
                      <a:pt x="1424948" y="87354"/>
                      <a:pt x="1433522" y="80114"/>
                      <a:pt x="1436568" y="73448"/>
                    </a:cubicBezTo>
                    <a:cubicBezTo>
                      <a:pt x="1447428" y="49825"/>
                      <a:pt x="1467813" y="41823"/>
                      <a:pt x="1490292" y="35154"/>
                    </a:cubicBezTo>
                    <a:cubicBezTo>
                      <a:pt x="1525727" y="24296"/>
                      <a:pt x="1560588" y="11532"/>
                      <a:pt x="1596213" y="1245"/>
                    </a:cubicBezTo>
                    <a:cubicBezTo>
                      <a:pt x="1604978" y="-1231"/>
                      <a:pt x="1615836" y="293"/>
                      <a:pt x="1624980" y="3150"/>
                    </a:cubicBezTo>
                    <a:cubicBezTo>
                      <a:pt x="1656223" y="12866"/>
                      <a:pt x="1676036" y="37251"/>
                      <a:pt x="1697753" y="59731"/>
                    </a:cubicBezTo>
                    <a:cubicBezTo>
                      <a:pt x="1707279" y="69638"/>
                      <a:pt x="1720423" y="76686"/>
                      <a:pt x="1733188" y="82400"/>
                    </a:cubicBezTo>
                    <a:cubicBezTo>
                      <a:pt x="1766335" y="97071"/>
                      <a:pt x="1800246" y="110215"/>
                      <a:pt x="1833775" y="124121"/>
                    </a:cubicBezTo>
                    <a:cubicBezTo>
                      <a:pt x="1837013" y="125455"/>
                      <a:pt x="1839679" y="128884"/>
                      <a:pt x="1842158" y="131742"/>
                    </a:cubicBezTo>
                    <a:cubicBezTo>
                      <a:pt x="1866922" y="161843"/>
                      <a:pt x="1891497" y="192132"/>
                      <a:pt x="1916454" y="222233"/>
                    </a:cubicBezTo>
                    <a:cubicBezTo>
                      <a:pt x="1921216" y="227947"/>
                      <a:pt x="1928076" y="232139"/>
                      <a:pt x="1933219" y="237663"/>
                    </a:cubicBezTo>
                    <a:cubicBezTo>
                      <a:pt x="1940459" y="245283"/>
                      <a:pt x="1949603" y="252524"/>
                      <a:pt x="1953413" y="261668"/>
                    </a:cubicBezTo>
                    <a:cubicBezTo>
                      <a:pt x="1965224" y="290433"/>
                      <a:pt x="1987894" y="302817"/>
                      <a:pt x="2016469" y="308151"/>
                    </a:cubicBezTo>
                    <a:cubicBezTo>
                      <a:pt x="2042570" y="313104"/>
                      <a:pt x="2068669" y="317296"/>
                      <a:pt x="2094578" y="323010"/>
                    </a:cubicBezTo>
                    <a:cubicBezTo>
                      <a:pt x="2126201" y="329868"/>
                      <a:pt x="2157636" y="337298"/>
                      <a:pt x="2188879" y="345681"/>
                    </a:cubicBezTo>
                    <a:cubicBezTo>
                      <a:pt x="2202404" y="349301"/>
                      <a:pt x="2216692" y="353491"/>
                      <a:pt x="2228314" y="360921"/>
                    </a:cubicBezTo>
                    <a:cubicBezTo>
                      <a:pt x="2260890" y="381496"/>
                      <a:pt x="2295753" y="395402"/>
                      <a:pt x="2334044" y="389878"/>
                    </a:cubicBezTo>
                    <a:cubicBezTo>
                      <a:pt x="2364715" y="385496"/>
                      <a:pt x="2390434" y="396736"/>
                      <a:pt x="2409485" y="414263"/>
                    </a:cubicBezTo>
                    <a:cubicBezTo>
                      <a:pt x="2444158" y="446078"/>
                      <a:pt x="2481305" y="438838"/>
                      <a:pt x="2518264" y="428552"/>
                    </a:cubicBezTo>
                    <a:cubicBezTo>
                      <a:pt x="2537315" y="423217"/>
                      <a:pt x="2552935" y="423979"/>
                      <a:pt x="2571034" y="429122"/>
                    </a:cubicBezTo>
                    <a:cubicBezTo>
                      <a:pt x="2612945" y="441124"/>
                      <a:pt x="2640950" y="473701"/>
                      <a:pt x="2668001" y="502276"/>
                    </a:cubicBezTo>
                    <a:cubicBezTo>
                      <a:pt x="2691054" y="526661"/>
                      <a:pt x="2716963" y="540377"/>
                      <a:pt x="2745348" y="550666"/>
                    </a:cubicBezTo>
                    <a:cubicBezTo>
                      <a:pt x="2781163" y="563810"/>
                      <a:pt x="2809548" y="558858"/>
                      <a:pt x="2826694" y="527233"/>
                    </a:cubicBezTo>
                    <a:cubicBezTo>
                      <a:pt x="2831457" y="518278"/>
                      <a:pt x="2839839" y="507800"/>
                      <a:pt x="2848793" y="505134"/>
                    </a:cubicBezTo>
                    <a:cubicBezTo>
                      <a:pt x="2892037" y="491800"/>
                      <a:pt x="2935854" y="472367"/>
                      <a:pt x="2982148" y="484179"/>
                    </a:cubicBezTo>
                    <a:cubicBezTo>
                      <a:pt x="3046158" y="500372"/>
                      <a:pt x="3108644" y="499420"/>
                      <a:pt x="3172654" y="483417"/>
                    </a:cubicBezTo>
                    <a:cubicBezTo>
                      <a:pt x="3276480" y="457508"/>
                      <a:pt x="3380305" y="430076"/>
                      <a:pt x="3489467" y="435790"/>
                    </a:cubicBezTo>
                    <a:cubicBezTo>
                      <a:pt x="3507563" y="436742"/>
                      <a:pt x="3529090" y="425121"/>
                      <a:pt x="3544713" y="413691"/>
                    </a:cubicBezTo>
                    <a:cubicBezTo>
                      <a:pt x="3574622" y="391974"/>
                      <a:pt x="3573288" y="390258"/>
                      <a:pt x="3606817" y="408167"/>
                    </a:cubicBezTo>
                    <a:cubicBezTo>
                      <a:pt x="3614819" y="412549"/>
                      <a:pt x="3624725" y="415215"/>
                      <a:pt x="3630632" y="421693"/>
                    </a:cubicBezTo>
                    <a:cubicBezTo>
                      <a:pt x="3660731" y="454650"/>
                      <a:pt x="3697880" y="446648"/>
                      <a:pt x="3734837" y="441886"/>
                    </a:cubicBezTo>
                    <a:cubicBezTo>
                      <a:pt x="3741315" y="440934"/>
                      <a:pt x="3749125" y="439600"/>
                      <a:pt x="3754652" y="442268"/>
                    </a:cubicBezTo>
                    <a:cubicBezTo>
                      <a:pt x="3779607" y="454268"/>
                      <a:pt x="3800753" y="450078"/>
                      <a:pt x="3822472" y="433694"/>
                    </a:cubicBezTo>
                    <a:cubicBezTo>
                      <a:pt x="3841331" y="419597"/>
                      <a:pt x="3863049" y="411215"/>
                      <a:pt x="3885338" y="428742"/>
                    </a:cubicBezTo>
                    <a:cubicBezTo>
                      <a:pt x="3934870" y="467605"/>
                      <a:pt x="3987829" y="469509"/>
                      <a:pt x="4043839" y="444934"/>
                    </a:cubicBezTo>
                    <a:cubicBezTo>
                      <a:pt x="4083845" y="427407"/>
                      <a:pt x="4123280" y="423407"/>
                      <a:pt x="4165383" y="441124"/>
                    </a:cubicBezTo>
                    <a:cubicBezTo>
                      <a:pt x="4181576" y="447982"/>
                      <a:pt x="4202531" y="443410"/>
                      <a:pt x="4221391" y="444934"/>
                    </a:cubicBezTo>
                    <a:cubicBezTo>
                      <a:pt x="4232060" y="445696"/>
                      <a:pt x="4243872" y="445886"/>
                      <a:pt x="4253014" y="450650"/>
                    </a:cubicBezTo>
                    <a:cubicBezTo>
                      <a:pt x="4277401" y="462843"/>
                      <a:pt x="4300070" y="478463"/>
                      <a:pt x="4324645" y="490466"/>
                    </a:cubicBezTo>
                    <a:cubicBezTo>
                      <a:pt x="4336457" y="496180"/>
                      <a:pt x="4350554" y="499228"/>
                      <a:pt x="4363890" y="499420"/>
                    </a:cubicBezTo>
                    <a:cubicBezTo>
                      <a:pt x="4403325" y="500372"/>
                      <a:pt x="4442761" y="500372"/>
                      <a:pt x="4482004" y="498658"/>
                    </a:cubicBezTo>
                    <a:cubicBezTo>
                      <a:pt x="4546776" y="495990"/>
                      <a:pt x="4612500" y="495418"/>
                      <a:pt x="4659174" y="438648"/>
                    </a:cubicBezTo>
                    <a:cubicBezTo>
                      <a:pt x="4662986" y="434076"/>
                      <a:pt x="4671176" y="431408"/>
                      <a:pt x="4677655" y="430646"/>
                    </a:cubicBezTo>
                    <a:cubicBezTo>
                      <a:pt x="4707564" y="427027"/>
                      <a:pt x="4738235" y="426645"/>
                      <a:pt x="4767764" y="420739"/>
                    </a:cubicBezTo>
                    <a:cubicBezTo>
                      <a:pt x="4791386" y="415977"/>
                      <a:pt x="4811009" y="417501"/>
                      <a:pt x="4828916" y="434266"/>
                    </a:cubicBezTo>
                    <a:cubicBezTo>
                      <a:pt x="4852348" y="456364"/>
                      <a:pt x="4880925" y="469319"/>
                      <a:pt x="4912168" y="462271"/>
                    </a:cubicBezTo>
                    <a:cubicBezTo>
                      <a:pt x="4943409" y="455412"/>
                      <a:pt x="4963984" y="470271"/>
                      <a:pt x="4987037" y="485703"/>
                    </a:cubicBezTo>
                    <a:cubicBezTo>
                      <a:pt x="5003801" y="496942"/>
                      <a:pt x="5022852" y="511040"/>
                      <a:pt x="5041521" y="512182"/>
                    </a:cubicBezTo>
                    <a:cubicBezTo>
                      <a:pt x="5083814" y="514658"/>
                      <a:pt x="5120201" y="553904"/>
                      <a:pt x="5166113" y="531615"/>
                    </a:cubicBezTo>
                    <a:cubicBezTo>
                      <a:pt x="5169161" y="530091"/>
                      <a:pt x="5174685" y="533901"/>
                      <a:pt x="5179067" y="534853"/>
                    </a:cubicBezTo>
                    <a:cubicBezTo>
                      <a:pt x="5214121" y="542093"/>
                      <a:pt x="5247078" y="535043"/>
                      <a:pt x="5272796" y="511230"/>
                    </a:cubicBezTo>
                    <a:cubicBezTo>
                      <a:pt x="5306516" y="480177"/>
                      <a:pt x="5343855" y="477129"/>
                      <a:pt x="5385384" y="487227"/>
                    </a:cubicBezTo>
                    <a:cubicBezTo>
                      <a:pt x="5398721" y="490466"/>
                      <a:pt x="5412057" y="492752"/>
                      <a:pt x="5425582" y="495418"/>
                    </a:cubicBezTo>
                    <a:cubicBezTo>
                      <a:pt x="5443870" y="499228"/>
                      <a:pt x="5462351" y="503230"/>
                      <a:pt x="5480637" y="507040"/>
                    </a:cubicBezTo>
                    <a:cubicBezTo>
                      <a:pt x="5498356" y="510850"/>
                      <a:pt x="5517979" y="517326"/>
                      <a:pt x="5531693" y="500944"/>
                    </a:cubicBezTo>
                    <a:cubicBezTo>
                      <a:pt x="5543506" y="486845"/>
                      <a:pt x="5551888" y="488179"/>
                      <a:pt x="5562746" y="500372"/>
                    </a:cubicBezTo>
                    <a:cubicBezTo>
                      <a:pt x="5600467" y="543045"/>
                      <a:pt x="5646189" y="569716"/>
                      <a:pt x="5704483" y="571620"/>
                    </a:cubicBezTo>
                    <a:cubicBezTo>
                      <a:pt x="5716485" y="572002"/>
                      <a:pt x="5728678" y="574668"/>
                      <a:pt x="5740488" y="577526"/>
                    </a:cubicBezTo>
                    <a:cubicBezTo>
                      <a:pt x="5747728" y="579241"/>
                      <a:pt x="5756493" y="581147"/>
                      <a:pt x="5760873" y="586291"/>
                    </a:cubicBezTo>
                    <a:cubicBezTo>
                      <a:pt x="5794974" y="625534"/>
                      <a:pt x="5837457" y="652777"/>
                      <a:pt x="5883751" y="674686"/>
                    </a:cubicBezTo>
                    <a:cubicBezTo>
                      <a:pt x="5900323" y="682496"/>
                      <a:pt x="5918042" y="690306"/>
                      <a:pt x="5935949" y="692592"/>
                    </a:cubicBezTo>
                    <a:cubicBezTo>
                      <a:pt x="5954617" y="694878"/>
                      <a:pt x="5974240" y="691068"/>
                      <a:pt x="5993291" y="688972"/>
                    </a:cubicBezTo>
                    <a:cubicBezTo>
                      <a:pt x="6004531" y="687830"/>
                      <a:pt x="6017485" y="688020"/>
                      <a:pt x="6026440" y="682496"/>
                    </a:cubicBezTo>
                    <a:cubicBezTo>
                      <a:pt x="6054825" y="665159"/>
                      <a:pt x="6082258" y="646491"/>
                      <a:pt x="6108738" y="626296"/>
                    </a:cubicBezTo>
                    <a:cubicBezTo>
                      <a:pt x="6131409" y="608960"/>
                      <a:pt x="6135981" y="606483"/>
                      <a:pt x="6155602" y="628202"/>
                    </a:cubicBezTo>
                    <a:cubicBezTo>
                      <a:pt x="6175797" y="650491"/>
                      <a:pt x="6200944" y="662111"/>
                      <a:pt x="6228756" y="666873"/>
                    </a:cubicBezTo>
                    <a:cubicBezTo>
                      <a:pt x="6272764" y="674304"/>
                      <a:pt x="6317151" y="680590"/>
                      <a:pt x="6361539" y="684210"/>
                    </a:cubicBezTo>
                    <a:cubicBezTo>
                      <a:pt x="6401736" y="687448"/>
                      <a:pt x="6420977" y="669922"/>
                      <a:pt x="6428979" y="630106"/>
                    </a:cubicBezTo>
                    <a:cubicBezTo>
                      <a:pt x="6433551" y="608007"/>
                      <a:pt x="6439458" y="584003"/>
                      <a:pt x="6463840" y="578098"/>
                    </a:cubicBezTo>
                    <a:cubicBezTo>
                      <a:pt x="6503658" y="568572"/>
                      <a:pt x="6544997" y="564382"/>
                      <a:pt x="6564620" y="517708"/>
                    </a:cubicBezTo>
                    <a:cubicBezTo>
                      <a:pt x="6575478" y="527995"/>
                      <a:pt x="6582146" y="534091"/>
                      <a:pt x="6588625" y="540187"/>
                    </a:cubicBezTo>
                    <a:cubicBezTo>
                      <a:pt x="6606531" y="557142"/>
                      <a:pt x="6643678" y="564382"/>
                      <a:pt x="6662541" y="549714"/>
                    </a:cubicBezTo>
                    <a:cubicBezTo>
                      <a:pt x="6690354" y="528377"/>
                      <a:pt x="6715883" y="532377"/>
                      <a:pt x="6742552" y="548952"/>
                    </a:cubicBezTo>
                    <a:cubicBezTo>
                      <a:pt x="6764841" y="562668"/>
                      <a:pt x="6788417" y="567954"/>
                      <a:pt x="6812063" y="568430"/>
                    </a:cubicBezTo>
                    <a:lnTo>
                      <a:pt x="6858001" y="562267"/>
                    </a:lnTo>
                    <a:lnTo>
                      <a:pt x="6858001" y="734520"/>
                    </a:lnTo>
                    <a:lnTo>
                      <a:pt x="6815516" y="744220"/>
                    </a:lnTo>
                    <a:cubicBezTo>
                      <a:pt x="6793035" y="749744"/>
                      <a:pt x="6771319" y="759651"/>
                      <a:pt x="6748458" y="763271"/>
                    </a:cubicBezTo>
                    <a:cubicBezTo>
                      <a:pt x="6694164" y="771843"/>
                      <a:pt x="6639488" y="777939"/>
                      <a:pt x="6584812" y="784797"/>
                    </a:cubicBezTo>
                    <a:cubicBezTo>
                      <a:pt x="6528424" y="791846"/>
                      <a:pt x="6472225" y="799276"/>
                      <a:pt x="6415833" y="805562"/>
                    </a:cubicBezTo>
                    <a:cubicBezTo>
                      <a:pt x="6384972" y="808802"/>
                      <a:pt x="6353919" y="809372"/>
                      <a:pt x="6323058" y="812420"/>
                    </a:cubicBezTo>
                    <a:cubicBezTo>
                      <a:pt x="6296005" y="815088"/>
                      <a:pt x="6269144" y="820041"/>
                      <a:pt x="6242093" y="823281"/>
                    </a:cubicBezTo>
                    <a:cubicBezTo>
                      <a:pt x="6218660" y="825947"/>
                      <a:pt x="6195037" y="827471"/>
                      <a:pt x="6171605" y="830139"/>
                    </a:cubicBezTo>
                    <a:cubicBezTo>
                      <a:pt x="6134075" y="834519"/>
                      <a:pt x="6096736" y="839473"/>
                      <a:pt x="6059397" y="844045"/>
                    </a:cubicBezTo>
                    <a:cubicBezTo>
                      <a:pt x="6043776" y="845759"/>
                      <a:pt x="6027392" y="850522"/>
                      <a:pt x="6012723" y="847665"/>
                    </a:cubicBezTo>
                    <a:cubicBezTo>
                      <a:pt x="5975764" y="840425"/>
                      <a:pt x="5939377" y="842521"/>
                      <a:pt x="5902610" y="847473"/>
                    </a:cubicBezTo>
                    <a:cubicBezTo>
                      <a:pt x="5890037" y="849190"/>
                      <a:pt x="5876511" y="848808"/>
                      <a:pt x="5864318" y="845569"/>
                    </a:cubicBezTo>
                    <a:cubicBezTo>
                      <a:pt x="5839361" y="839091"/>
                      <a:pt x="5815169" y="829947"/>
                      <a:pt x="5790592" y="821947"/>
                    </a:cubicBezTo>
                    <a:cubicBezTo>
                      <a:pt x="5787924" y="820995"/>
                      <a:pt x="5784686" y="820803"/>
                      <a:pt x="5781830" y="820233"/>
                    </a:cubicBezTo>
                    <a:cubicBezTo>
                      <a:pt x="5765635" y="816992"/>
                      <a:pt x="5749634" y="813754"/>
                      <a:pt x="5733440" y="810896"/>
                    </a:cubicBezTo>
                    <a:cubicBezTo>
                      <a:pt x="5724678" y="809372"/>
                      <a:pt x="5715723" y="809182"/>
                      <a:pt x="5706959" y="807848"/>
                    </a:cubicBezTo>
                    <a:cubicBezTo>
                      <a:pt x="5673050" y="802514"/>
                      <a:pt x="5635711" y="811468"/>
                      <a:pt x="5606372" y="788417"/>
                    </a:cubicBezTo>
                    <a:cubicBezTo>
                      <a:pt x="5587321" y="773557"/>
                      <a:pt x="5568842" y="776987"/>
                      <a:pt x="5548460" y="779273"/>
                    </a:cubicBezTo>
                    <a:cubicBezTo>
                      <a:pt x="5533027" y="780987"/>
                      <a:pt x="5517215" y="780415"/>
                      <a:pt x="5501594" y="780607"/>
                    </a:cubicBezTo>
                    <a:cubicBezTo>
                      <a:pt x="5474161" y="781177"/>
                      <a:pt x="5446728" y="781369"/>
                      <a:pt x="5419295" y="782321"/>
                    </a:cubicBezTo>
                    <a:cubicBezTo>
                      <a:pt x="5410531" y="782701"/>
                      <a:pt x="5401579" y="787465"/>
                      <a:pt x="5393005" y="786703"/>
                    </a:cubicBezTo>
                    <a:cubicBezTo>
                      <a:pt x="5353379" y="783083"/>
                      <a:pt x="5313754" y="777367"/>
                      <a:pt x="5274129" y="774129"/>
                    </a:cubicBezTo>
                    <a:cubicBezTo>
                      <a:pt x="5251650" y="772225"/>
                      <a:pt x="5228597" y="775843"/>
                      <a:pt x="5206308" y="773177"/>
                    </a:cubicBezTo>
                    <a:cubicBezTo>
                      <a:pt x="5180591" y="770129"/>
                      <a:pt x="5155445" y="762319"/>
                      <a:pt x="5129916" y="757554"/>
                    </a:cubicBezTo>
                    <a:cubicBezTo>
                      <a:pt x="5122867" y="756222"/>
                      <a:pt x="5115057" y="757936"/>
                      <a:pt x="5107627" y="758316"/>
                    </a:cubicBezTo>
                    <a:cubicBezTo>
                      <a:pt x="5099245" y="758699"/>
                      <a:pt x="5091052" y="759461"/>
                      <a:pt x="5082670" y="759651"/>
                    </a:cubicBezTo>
                    <a:cubicBezTo>
                      <a:pt x="5057141" y="760033"/>
                      <a:pt x="5031614" y="759461"/>
                      <a:pt x="5006086" y="760795"/>
                    </a:cubicBezTo>
                    <a:cubicBezTo>
                      <a:pt x="4990465" y="761557"/>
                      <a:pt x="4974082" y="769367"/>
                      <a:pt x="4959602" y="766509"/>
                    </a:cubicBezTo>
                    <a:cubicBezTo>
                      <a:pt x="4930075" y="760985"/>
                      <a:pt x="4900546" y="773367"/>
                      <a:pt x="4871019" y="763081"/>
                    </a:cubicBezTo>
                    <a:cubicBezTo>
                      <a:pt x="4861873" y="760033"/>
                      <a:pt x="4849300" y="767653"/>
                      <a:pt x="4838250" y="768033"/>
                    </a:cubicBezTo>
                    <a:cubicBezTo>
                      <a:pt x="4810627" y="768985"/>
                      <a:pt x="4783004" y="768795"/>
                      <a:pt x="4755381" y="768605"/>
                    </a:cubicBezTo>
                    <a:cubicBezTo>
                      <a:pt x="4730614" y="768415"/>
                      <a:pt x="4704895" y="771081"/>
                      <a:pt x="4681083" y="765747"/>
                    </a:cubicBezTo>
                    <a:cubicBezTo>
                      <a:pt x="4656126" y="760033"/>
                      <a:pt x="4633647" y="760795"/>
                      <a:pt x="4609452" y="767271"/>
                    </a:cubicBezTo>
                    <a:cubicBezTo>
                      <a:pt x="4592878" y="771653"/>
                      <a:pt x="4575351" y="772225"/>
                      <a:pt x="4558207" y="773557"/>
                    </a:cubicBezTo>
                    <a:cubicBezTo>
                      <a:pt x="4539728" y="775081"/>
                      <a:pt x="4519343" y="771081"/>
                      <a:pt x="4502579" y="777367"/>
                    </a:cubicBezTo>
                    <a:cubicBezTo>
                      <a:pt x="4452665" y="796038"/>
                      <a:pt x="4401419" y="800038"/>
                      <a:pt x="4349222" y="800038"/>
                    </a:cubicBezTo>
                    <a:cubicBezTo>
                      <a:pt x="4339695" y="800038"/>
                      <a:pt x="4329979" y="797372"/>
                      <a:pt x="4320837" y="794514"/>
                    </a:cubicBezTo>
                    <a:cubicBezTo>
                      <a:pt x="4267493" y="777367"/>
                      <a:pt x="4213961" y="778891"/>
                      <a:pt x="4159667" y="789370"/>
                    </a:cubicBezTo>
                    <a:cubicBezTo>
                      <a:pt x="4148427" y="791656"/>
                      <a:pt x="4135854" y="792038"/>
                      <a:pt x="4124614" y="789752"/>
                    </a:cubicBezTo>
                    <a:cubicBezTo>
                      <a:pt x="4092989" y="783083"/>
                      <a:pt x="4062318" y="772033"/>
                      <a:pt x="4030503" y="767271"/>
                    </a:cubicBezTo>
                    <a:cubicBezTo>
                      <a:pt x="3977925" y="759461"/>
                      <a:pt x="3932394" y="785749"/>
                      <a:pt x="3885338" y="802896"/>
                    </a:cubicBezTo>
                    <a:cubicBezTo>
                      <a:pt x="3840569" y="819089"/>
                      <a:pt x="3802467" y="855666"/>
                      <a:pt x="3749506" y="847473"/>
                    </a:cubicBezTo>
                    <a:cubicBezTo>
                      <a:pt x="3744173" y="846711"/>
                      <a:pt x="3738267" y="851856"/>
                      <a:pt x="3732361" y="853190"/>
                    </a:cubicBezTo>
                    <a:cubicBezTo>
                      <a:pt x="3716168" y="856810"/>
                      <a:pt x="3699976" y="861190"/>
                      <a:pt x="3683591" y="862906"/>
                    </a:cubicBezTo>
                    <a:cubicBezTo>
                      <a:pt x="3663589" y="865192"/>
                      <a:pt x="3643204" y="864430"/>
                      <a:pt x="3623201" y="866334"/>
                    </a:cubicBezTo>
                    <a:cubicBezTo>
                      <a:pt x="3597482" y="868620"/>
                      <a:pt x="3572146" y="874716"/>
                      <a:pt x="3546617" y="874716"/>
                    </a:cubicBezTo>
                    <a:cubicBezTo>
                      <a:pt x="3526042" y="874716"/>
                      <a:pt x="3505657" y="867668"/>
                      <a:pt x="3485275" y="864238"/>
                    </a:cubicBezTo>
                    <a:cubicBezTo>
                      <a:pt x="3456508" y="859476"/>
                      <a:pt x="3424883" y="860810"/>
                      <a:pt x="3399546" y="848618"/>
                    </a:cubicBezTo>
                    <a:cubicBezTo>
                      <a:pt x="3372495" y="835663"/>
                      <a:pt x="3346776" y="829757"/>
                      <a:pt x="3318771" y="833757"/>
                    </a:cubicBezTo>
                    <a:cubicBezTo>
                      <a:pt x="3309437" y="835091"/>
                      <a:pt x="3297434" y="843093"/>
                      <a:pt x="3293244" y="851284"/>
                    </a:cubicBezTo>
                    <a:cubicBezTo>
                      <a:pt x="3283908" y="869572"/>
                      <a:pt x="3271145" y="872812"/>
                      <a:pt x="3253809" y="866524"/>
                    </a:cubicBezTo>
                    <a:cubicBezTo>
                      <a:pt x="3238758" y="861190"/>
                      <a:pt x="3220280" y="858524"/>
                      <a:pt x="3209993" y="848235"/>
                    </a:cubicBezTo>
                    <a:cubicBezTo>
                      <a:pt x="3180844" y="819089"/>
                      <a:pt x="3143695" y="818136"/>
                      <a:pt x="3107500" y="810326"/>
                    </a:cubicBezTo>
                    <a:cubicBezTo>
                      <a:pt x="3085403" y="805562"/>
                      <a:pt x="3064827" y="805372"/>
                      <a:pt x="3042728" y="808610"/>
                    </a:cubicBezTo>
                    <a:cubicBezTo>
                      <a:pt x="2994722" y="815850"/>
                      <a:pt x="2948047" y="805562"/>
                      <a:pt x="2901943" y="792418"/>
                    </a:cubicBezTo>
                    <a:cubicBezTo>
                      <a:pt x="2871462" y="783655"/>
                      <a:pt x="2840219" y="778321"/>
                      <a:pt x="2809930" y="769367"/>
                    </a:cubicBezTo>
                    <a:cubicBezTo>
                      <a:pt x="2787259" y="762509"/>
                      <a:pt x="2764590" y="754316"/>
                      <a:pt x="2743826" y="743268"/>
                    </a:cubicBezTo>
                    <a:cubicBezTo>
                      <a:pt x="2713723" y="727073"/>
                      <a:pt x="2687436" y="702689"/>
                      <a:pt x="2649143" y="709167"/>
                    </a:cubicBezTo>
                    <a:cubicBezTo>
                      <a:pt x="2615421" y="714881"/>
                      <a:pt x="2584942" y="702881"/>
                      <a:pt x="2554079" y="691450"/>
                    </a:cubicBezTo>
                    <a:cubicBezTo>
                      <a:pt x="2531409" y="683068"/>
                      <a:pt x="2508742" y="674494"/>
                      <a:pt x="2485307" y="669160"/>
                    </a:cubicBezTo>
                    <a:cubicBezTo>
                      <a:pt x="2457492" y="662873"/>
                      <a:pt x="2426059" y="665541"/>
                      <a:pt x="2401292" y="653919"/>
                    </a:cubicBezTo>
                    <a:cubicBezTo>
                      <a:pt x="2375383" y="641727"/>
                      <a:pt x="2353859" y="649919"/>
                      <a:pt x="2330806" y="653349"/>
                    </a:cubicBezTo>
                    <a:cubicBezTo>
                      <a:pt x="2294039" y="658683"/>
                      <a:pt x="2257459" y="668590"/>
                      <a:pt x="2220312" y="656015"/>
                    </a:cubicBezTo>
                    <a:cubicBezTo>
                      <a:pt x="2175163" y="640775"/>
                      <a:pt x="2130393" y="624392"/>
                      <a:pt x="2085054" y="609914"/>
                    </a:cubicBezTo>
                    <a:cubicBezTo>
                      <a:pt x="2067525" y="604387"/>
                      <a:pt x="2048668" y="602101"/>
                      <a:pt x="2030378" y="599625"/>
                    </a:cubicBezTo>
                    <a:cubicBezTo>
                      <a:pt x="2013043" y="597529"/>
                      <a:pt x="1992279" y="602863"/>
                      <a:pt x="1978940" y="594863"/>
                    </a:cubicBezTo>
                    <a:cubicBezTo>
                      <a:pt x="1944649" y="574288"/>
                      <a:pt x="1909408" y="564192"/>
                      <a:pt x="1869780" y="564192"/>
                    </a:cubicBezTo>
                    <a:cubicBezTo>
                      <a:pt x="1854920" y="564192"/>
                      <a:pt x="1840441" y="555618"/>
                      <a:pt x="1825393" y="554094"/>
                    </a:cubicBezTo>
                    <a:cubicBezTo>
                      <a:pt x="1804816" y="552190"/>
                      <a:pt x="1781194" y="547045"/>
                      <a:pt x="1763287" y="554286"/>
                    </a:cubicBezTo>
                    <a:cubicBezTo>
                      <a:pt x="1721185" y="571430"/>
                      <a:pt x="1687086" y="557142"/>
                      <a:pt x="1650317" y="540187"/>
                    </a:cubicBezTo>
                    <a:cubicBezTo>
                      <a:pt x="1614120" y="523423"/>
                      <a:pt x="1576019" y="510088"/>
                      <a:pt x="1537537" y="499038"/>
                    </a:cubicBezTo>
                    <a:cubicBezTo>
                      <a:pt x="1523059" y="495038"/>
                      <a:pt x="1505724" y="501706"/>
                      <a:pt x="1489720" y="503038"/>
                    </a:cubicBezTo>
                    <a:cubicBezTo>
                      <a:pt x="1484004" y="503420"/>
                      <a:pt x="1477717" y="503992"/>
                      <a:pt x="1472575" y="502086"/>
                    </a:cubicBezTo>
                    <a:cubicBezTo>
                      <a:pt x="1422854" y="483797"/>
                      <a:pt x="1372368" y="469891"/>
                      <a:pt x="1318456" y="479415"/>
                    </a:cubicBezTo>
                    <a:cubicBezTo>
                      <a:pt x="1313504" y="480369"/>
                      <a:pt x="1307978" y="478273"/>
                      <a:pt x="1303024" y="476939"/>
                    </a:cubicBezTo>
                    <a:cubicBezTo>
                      <a:pt x="1278829" y="470081"/>
                      <a:pt x="1255206" y="459223"/>
                      <a:pt x="1230633" y="456746"/>
                    </a:cubicBezTo>
                    <a:cubicBezTo>
                      <a:pt x="1170051" y="450650"/>
                      <a:pt x="1109091" y="448172"/>
                      <a:pt x="1048125" y="444172"/>
                    </a:cubicBezTo>
                    <a:cubicBezTo>
                      <a:pt x="1044315" y="443982"/>
                      <a:pt x="1040315" y="443982"/>
                      <a:pt x="1036887" y="442648"/>
                    </a:cubicBezTo>
                    <a:cubicBezTo>
                      <a:pt x="1014406" y="434456"/>
                      <a:pt x="994785" y="437124"/>
                      <a:pt x="975733" y="452744"/>
                    </a:cubicBezTo>
                    <a:cubicBezTo>
                      <a:pt x="967350" y="459603"/>
                      <a:pt x="955920" y="463223"/>
                      <a:pt x="945444" y="467033"/>
                    </a:cubicBezTo>
                    <a:cubicBezTo>
                      <a:pt x="930011" y="472749"/>
                      <a:pt x="914200" y="478273"/>
                      <a:pt x="898198" y="481893"/>
                    </a:cubicBezTo>
                    <a:cubicBezTo>
                      <a:pt x="882384" y="485321"/>
                      <a:pt x="865430" y="490084"/>
                      <a:pt x="850189" y="487417"/>
                    </a:cubicBezTo>
                    <a:cubicBezTo>
                      <a:pt x="822756" y="482655"/>
                      <a:pt x="796655" y="471987"/>
                      <a:pt x="769605" y="464937"/>
                    </a:cubicBezTo>
                    <a:cubicBezTo>
                      <a:pt x="760270" y="462461"/>
                      <a:pt x="749982" y="462843"/>
                      <a:pt x="740268" y="462651"/>
                    </a:cubicBezTo>
                    <a:cubicBezTo>
                      <a:pt x="717977" y="462081"/>
                      <a:pt x="695116" y="467605"/>
                      <a:pt x="674923" y="451792"/>
                    </a:cubicBezTo>
                    <a:cubicBezTo>
                      <a:pt x="656255" y="436934"/>
                      <a:pt x="637392" y="441314"/>
                      <a:pt x="617772" y="452554"/>
                    </a:cubicBezTo>
                    <a:cubicBezTo>
                      <a:pt x="603673" y="460557"/>
                      <a:pt x="587672" y="466843"/>
                      <a:pt x="571860" y="469891"/>
                    </a:cubicBezTo>
                    <a:cubicBezTo>
                      <a:pt x="550141" y="474081"/>
                      <a:pt x="528615" y="475797"/>
                      <a:pt x="505182" y="473319"/>
                    </a:cubicBezTo>
                    <a:cubicBezTo>
                      <a:pt x="488607" y="471605"/>
                      <a:pt x="475081" y="470843"/>
                      <a:pt x="462126" y="460747"/>
                    </a:cubicBezTo>
                    <a:cubicBezTo>
                      <a:pt x="460032" y="459223"/>
                      <a:pt x="456222" y="458841"/>
                      <a:pt x="453364" y="459033"/>
                    </a:cubicBezTo>
                    <a:cubicBezTo>
                      <a:pt x="415835" y="462271"/>
                      <a:pt x="378686" y="460557"/>
                      <a:pt x="340774" y="458268"/>
                    </a:cubicBezTo>
                    <a:cubicBezTo>
                      <a:pt x="292579" y="455222"/>
                      <a:pt x="241901" y="464175"/>
                      <a:pt x="200182" y="496180"/>
                    </a:cubicBezTo>
                    <a:cubicBezTo>
                      <a:pt x="194085" y="500944"/>
                      <a:pt x="184941" y="503038"/>
                      <a:pt x="176939" y="504182"/>
                    </a:cubicBezTo>
                    <a:cubicBezTo>
                      <a:pt x="139219" y="509134"/>
                      <a:pt x="101308" y="512564"/>
                      <a:pt x="63587" y="518088"/>
                    </a:cubicBezTo>
                    <a:cubicBezTo>
                      <a:pt x="43012" y="521137"/>
                      <a:pt x="21486" y="523805"/>
                      <a:pt x="2817" y="532187"/>
                    </a:cubicBezTo>
                    <a:lnTo>
                      <a:pt x="0" y="533314"/>
                    </a:lnTo>
                    <a:close/>
                  </a:path>
                </a:pathLst>
              </a:custGeom>
              <a:blipFill dpi="0" rotWithShape="1">
                <a:blip r:embed="rId4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9025" y="1451812"/>
            <a:ext cx="2663825" cy="401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02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Technická první pomoc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8109F8AF-1484-9116-9330-66E156B225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72106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6142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Technická první pomoc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b="1"/>
              <a:t>Tonutí</a:t>
            </a:r>
          </a:p>
          <a:p>
            <a:pPr lvl="1"/>
            <a:r>
              <a:rPr lang="cs-CZ" sz="2000"/>
              <a:t>Pokud neumíme plavat, tak do vody nevstupujeme a voláme pomoc</a:t>
            </a:r>
          </a:p>
          <a:p>
            <a:pPr fontAlgn="base"/>
            <a:endParaRPr lang="cs-CZ" sz="2000"/>
          </a:p>
          <a:p>
            <a:pPr lvl="1" fontAlgn="base"/>
            <a:r>
              <a:rPr lang="cs-CZ" sz="2000" b="1"/>
              <a:t>Vyčerpaný plavec</a:t>
            </a:r>
            <a:r>
              <a:rPr lang="cs-CZ" sz="2000"/>
              <a:t> — pohyby jsou koordinované, ale pomalé, není nebezpečný, </a:t>
            </a:r>
            <a:r>
              <a:rPr lang="cs-CZ" sz="2000" b="1"/>
              <a:t>Nabídněte dopomoc</a:t>
            </a:r>
            <a:r>
              <a:rPr lang="cs-CZ" sz="2000"/>
              <a:t> – ať se vás chytí za ramena, plavte ke břehu</a:t>
            </a:r>
          </a:p>
          <a:p>
            <a:pPr lvl="1" fontAlgn="base"/>
            <a:r>
              <a:rPr lang="cs-CZ" sz="2000" b="1"/>
              <a:t>Aktivní tonoucí</a:t>
            </a:r>
            <a:r>
              <a:rPr lang="cs-CZ" sz="2000"/>
              <a:t> — zajíždí pod hladinu, vertikalizuje se, j</a:t>
            </a:r>
            <a:r>
              <a:rPr lang="cs-CZ" sz="2000" b="1"/>
              <a:t>e nebezpečný</a:t>
            </a:r>
            <a:r>
              <a:rPr lang="cs-CZ" sz="2000"/>
              <a:t> &gt; </a:t>
            </a:r>
            <a:r>
              <a:rPr lang="cs-CZ" sz="2000" b="1"/>
              <a:t>vyčkáme</a:t>
            </a:r>
            <a:r>
              <a:rPr lang="cs-CZ" sz="2000"/>
              <a:t>, č</a:t>
            </a:r>
            <a:r>
              <a:rPr lang="cs-CZ" sz="2000" b="1"/>
              <a:t>ekejte</a:t>
            </a:r>
            <a:r>
              <a:rPr lang="cs-CZ" sz="2000"/>
              <a:t> </a:t>
            </a:r>
            <a:r>
              <a:rPr lang="cs-CZ" sz="2000" b="1"/>
              <a:t>2 m daleko</a:t>
            </a:r>
            <a:r>
              <a:rPr lang="cs-CZ" sz="2000"/>
              <a:t>, jednou nohou šlapejte vodu, druhou připravenou ke kopu</a:t>
            </a:r>
          </a:p>
          <a:p>
            <a:pPr lvl="1" fontAlgn="base"/>
            <a:r>
              <a:rPr lang="cs-CZ" sz="2000" b="1"/>
              <a:t>Pasivní tonoucí</a:t>
            </a:r>
            <a:r>
              <a:rPr lang="cs-CZ" sz="2000"/>
              <a:t> — leží na prsou, obličejem a končetinami ke dnu, b</a:t>
            </a:r>
            <a:r>
              <a:rPr lang="cs-CZ" sz="2000" b="1"/>
              <a:t>ezpečný</a:t>
            </a:r>
            <a:r>
              <a:rPr lang="cs-CZ" sz="2000"/>
              <a:t> &gt; </a:t>
            </a:r>
            <a:r>
              <a:rPr lang="cs-CZ" sz="2000" b="1"/>
              <a:t>záchrana</a:t>
            </a:r>
            <a:r>
              <a:rPr lang="cs-CZ" sz="2000"/>
              <a:t>, použijte tah za bradu/paži, plavte prsařské nohy/ouško</a:t>
            </a:r>
          </a:p>
          <a:p>
            <a:pPr lvl="1" fontAlgn="base"/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979095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1" y="5074024"/>
            <a:ext cx="10109199" cy="59803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rcRect l="17826" r="1" b="1"/>
          <a:stretch>
            <a:fillRect/>
          </a:stretch>
        </p:blipFill>
        <p:spPr>
          <a:xfrm>
            <a:off x="20" y="-40"/>
            <a:ext cx="6095980" cy="4172827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4"/>
          <a:srcRect l="2876" r="219"/>
          <a:stretch>
            <a:fillRect/>
          </a:stretch>
        </p:blipFill>
        <p:spPr>
          <a:xfrm>
            <a:off x="6096000" y="-43"/>
            <a:ext cx="6096000" cy="417282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67AA61-5C27-F30F-D229-06CBE5709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1" y="4811517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75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EF39A1C-E418-5DCC-A256-C39DDDCAF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Zakončení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F89536F-A619-E7A7-849B-EFF26A83A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56265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3120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Technická první pomoc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b="1"/>
              <a:t>Podezření na únik plynu</a:t>
            </a:r>
          </a:p>
          <a:p>
            <a:pPr lvl="1"/>
            <a:r>
              <a:rPr lang="cs-CZ" sz="2000"/>
              <a:t>Nezvonit, neškrtat sirkou, nekouřit, nerozsvěcet</a:t>
            </a:r>
          </a:p>
          <a:p>
            <a:pPr lvl="1"/>
            <a:r>
              <a:rPr lang="cs-CZ" sz="2000"/>
              <a:t>Zastavit únik plynu</a:t>
            </a:r>
          </a:p>
          <a:p>
            <a:pPr lvl="1"/>
            <a:r>
              <a:rPr lang="cs-CZ" sz="2000"/>
              <a:t>Vyvětrat</a:t>
            </a:r>
          </a:p>
          <a:p>
            <a:pPr lvl="1"/>
            <a:r>
              <a:rPr lang="cs-CZ" sz="2000"/>
              <a:t>Poskytnout první pomoc</a:t>
            </a:r>
          </a:p>
        </p:txBody>
      </p:sp>
    </p:spTree>
    <p:extLst>
      <p:ext uri="{BB962C8B-B14F-4D97-AF65-F5344CB8AC3E}">
        <p14:creationId xmlns:p14="http://schemas.microsoft.com/office/powerpoint/2010/main" val="1571103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Historie poskytování první pomoci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/>
              <a:t>Velmi dlouhá</a:t>
            </a:r>
          </a:p>
          <a:p>
            <a:r>
              <a:rPr lang="cs-CZ" sz="2000"/>
              <a:t>Již staří egypťané</a:t>
            </a:r>
          </a:p>
          <a:p>
            <a:r>
              <a:rPr lang="cs-CZ" sz="2000"/>
              <a:t>Samaritán – zručný v obvazování, popsáno v evangeliu podle Lukáše</a:t>
            </a:r>
          </a:p>
          <a:p>
            <a:r>
              <a:rPr lang="cs-CZ" sz="2000"/>
              <a:t>Vojenský a špitální řád svatého Lazara</a:t>
            </a:r>
          </a:p>
          <a:p>
            <a:r>
              <a:rPr lang="fr-FR" sz="2000"/>
              <a:t>Jean Dominique Larrey (1766 -1842</a:t>
            </a:r>
            <a:r>
              <a:rPr lang="cs-CZ" sz="2000"/>
              <a:t>) – létající sanitní četa</a:t>
            </a:r>
          </a:p>
          <a:p>
            <a:r>
              <a:rPr lang="de-DE" sz="2000"/>
              <a:t>Johannes Friedrich August von Esmarch (1823 - 1908)</a:t>
            </a:r>
            <a:r>
              <a:rPr lang="cs-CZ" sz="2000"/>
              <a:t> – učil, že by vojáci v boji měli umět pomoci</a:t>
            </a:r>
          </a:p>
          <a:p>
            <a:r>
              <a:rPr lang="cs-CZ" sz="2000"/>
              <a:t>Florence Nightingalová (1820 –1910)</a:t>
            </a:r>
          </a:p>
        </p:txBody>
      </p:sp>
    </p:spTree>
    <p:extLst>
      <p:ext uri="{BB962C8B-B14F-4D97-AF65-F5344CB8AC3E}">
        <p14:creationId xmlns:p14="http://schemas.microsoft.com/office/powerpoint/2010/main" val="2782465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9716" y="499397"/>
            <a:ext cx="5929422" cy="1640180"/>
          </a:xfrm>
        </p:spPr>
        <p:txBody>
          <a:bodyPr anchor="b">
            <a:normAutofit/>
          </a:bodyPr>
          <a:lstStyle/>
          <a:p>
            <a:r>
              <a:rPr lang="cs-CZ" sz="4000"/>
              <a:t>Historie poskytování první pomoci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9717" y="2423821"/>
            <a:ext cx="5929422" cy="3519780"/>
          </a:xfrm>
        </p:spPr>
        <p:txBody>
          <a:bodyPr>
            <a:normAutofit/>
          </a:bodyPr>
          <a:lstStyle/>
          <a:p>
            <a:r>
              <a:rPr lang="cs-CZ" sz="2000"/>
              <a:t> Henri Dunant (1828 – 1910) – spoluzakladatel Mezinárodního Červeného kříže a nositel Nobelovy ceny za mír</a:t>
            </a:r>
          </a:p>
          <a:p>
            <a:endParaRPr lang="cs-CZ" sz="2000"/>
          </a:p>
          <a:p>
            <a:endParaRPr lang="cs-CZ" sz="2000"/>
          </a:p>
          <a:p>
            <a:endParaRPr lang="cs-CZ" sz="2000"/>
          </a:p>
          <a:p>
            <a:endParaRPr lang="cs-CZ" sz="2000"/>
          </a:p>
          <a:p>
            <a:r>
              <a:rPr lang="cs-CZ" sz="2000"/>
              <a:t>Nejstarší záchrannou službou ve střední Evropě je Pražská, založená 8. 12. 1857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506" y="1907683"/>
            <a:ext cx="3765176" cy="29350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71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První pomoc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4566F22A-8ABA-94B1-DB13-7EE3B753D8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20326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6942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Cíle první pomoci</a:t>
            </a:r>
          </a:p>
        </p:txBody>
      </p:sp>
      <p:graphicFrame>
        <p:nvGraphicFramePr>
          <p:cNvPr id="32" name="Zástupný symbol pro obsah 2">
            <a:extLst>
              <a:ext uri="{FF2B5EF4-FFF2-40B4-BE49-F238E27FC236}">
                <a16:creationId xmlns:a16="http://schemas.microsoft.com/office/drawing/2014/main" id="{1009C0B7-AA4A-561F-C411-15E5624D04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265509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5533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První pomoc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28C0AA83-2D97-7A52-39BA-8FC92979A9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1226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964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DDF76B2-A907-DCDE-C8FC-9765AA955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Jak správně poskytnout první pomoc?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453028F-08E2-089C-B2F9-B0F60D6A46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89656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2999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Bariéry v poskytování první pomoci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A3B473D1-46A4-111C-4E81-8459D5E973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48986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5111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4E75C4-FDB0-48C0-D6CF-C731F3FB5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</a:rPr>
              <a:t>Jak odstranit bariéry?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9B9D0DE-DA9F-5436-8D18-1262870F17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9693127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66636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1318</Words>
  <Application>Microsoft Office PowerPoint</Application>
  <PresentationFormat>Širokoúhlá obrazovka</PresentationFormat>
  <Paragraphs>235</Paragraphs>
  <Slides>32</Slides>
  <Notes>25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Motiv Office</vt:lpstr>
      <vt:lpstr>První pomoc</vt:lpstr>
      <vt:lpstr>Sylabus předmětu</vt:lpstr>
      <vt:lpstr>Zakončení</vt:lpstr>
      <vt:lpstr>První pomoc</vt:lpstr>
      <vt:lpstr>Cíle první pomoci</vt:lpstr>
      <vt:lpstr>První pomoc</vt:lpstr>
      <vt:lpstr>Jak správně poskytnout první pomoc?</vt:lpstr>
      <vt:lpstr>Bariéry v poskytování první pomoci</vt:lpstr>
      <vt:lpstr>Jak odstranit bariéry?</vt:lpstr>
      <vt:lpstr>Dělení první pomoci</vt:lpstr>
      <vt:lpstr>Postup při ošetřování při větším počtu zraněných</vt:lpstr>
      <vt:lpstr>Postup při vyšetřování</vt:lpstr>
      <vt:lpstr>Priority – pravidlo ABC</vt:lpstr>
      <vt:lpstr>Krok A – airway</vt:lpstr>
      <vt:lpstr>Krok B – breathing</vt:lpstr>
      <vt:lpstr>Krok C – circulation</vt:lpstr>
      <vt:lpstr>Krok D - disability (neurologický stav)</vt:lpstr>
      <vt:lpstr>Krok D – disability (neurologický stav)</vt:lpstr>
      <vt:lpstr>Krok E – environment – vše ostatní</vt:lpstr>
      <vt:lpstr>Základní pravidla</vt:lpstr>
      <vt:lpstr>Záchranný řetěz</vt:lpstr>
      <vt:lpstr>Vyšetření postiženého</vt:lpstr>
      <vt:lpstr>Zdravotnická záchranná služba ZZS</vt:lpstr>
      <vt:lpstr>Volání na linku </vt:lpstr>
      <vt:lpstr>Typy první pomoci</vt:lpstr>
      <vt:lpstr>Technická první pomoc</vt:lpstr>
      <vt:lpstr>Technická první pomoc</vt:lpstr>
      <vt:lpstr>Technická první pomoc</vt:lpstr>
      <vt:lpstr>Prezentace aplikace PowerPoint</vt:lpstr>
      <vt:lpstr>Technická první pomoc </vt:lpstr>
      <vt:lpstr>Historie poskytování první pomoci</vt:lpstr>
      <vt:lpstr>Historie poskytování první pomoci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Alena Thorovská</dc:creator>
  <cp:lastModifiedBy>Alena Thorovská</cp:lastModifiedBy>
  <cp:revision>1</cp:revision>
  <dcterms:created xsi:type="dcterms:W3CDTF">2026-02-23T16:35:57Z</dcterms:created>
  <dcterms:modified xsi:type="dcterms:W3CDTF">2026-02-23T17:31:09Z</dcterms:modified>
</cp:coreProperties>
</file>