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7" r:id="rId2"/>
    <p:sldId id="292" r:id="rId3"/>
    <p:sldId id="293" r:id="rId4"/>
    <p:sldId id="303" r:id="rId5"/>
    <p:sldId id="294" r:id="rId6"/>
    <p:sldId id="299" r:id="rId7"/>
    <p:sldId id="295" r:id="rId8"/>
    <p:sldId id="304" r:id="rId9"/>
    <p:sldId id="298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297" r:id="rId18"/>
    <p:sldId id="312" r:id="rId19"/>
    <p:sldId id="302" r:id="rId2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86567" autoAdjust="0"/>
  </p:normalViewPr>
  <p:slideViewPr>
    <p:cSldViewPr snapToGrid="0">
      <p:cViewPr varScale="1">
        <p:scale>
          <a:sx n="59" d="100"/>
          <a:sy n="59" d="100"/>
        </p:scale>
        <p:origin x="14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8B3A3D-FF6B-4C12-86A5-8AA1244DEF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69E0607-8126-4D27-AF5F-AE9DB6B43BC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Služební tělesná výchova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B7178A87-7AF2-47B0-8192-B00D052D8369}" type="parTrans" cxnId="{E8B5F50C-5ECB-4629-87C7-60552A0F41B5}">
      <dgm:prSet/>
      <dgm:spPr/>
    </dgm:pt>
    <dgm:pt modelId="{2F21B907-43F9-4880-9919-2AEF145DF8AD}" type="sibTrans" cxnId="{E8B5F50C-5ECB-4629-87C7-60552A0F41B5}">
      <dgm:prSet/>
      <dgm:spPr/>
    </dgm:pt>
    <dgm:pt modelId="{48991737-E97F-421B-BA86-0FD44BEF6C7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Tělesná příprava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7ED7E9DD-E1E8-454B-AC2B-79A79EB897A6}" type="parTrans" cxnId="{34BA5C20-0318-41CF-8EC2-9334079EC98E}">
      <dgm:prSet/>
      <dgm:spPr/>
    </dgm:pt>
    <dgm:pt modelId="{24AAF5AB-E51C-4602-A9A7-7AF391D1AD0C}" type="sibTrans" cxnId="{34BA5C20-0318-41CF-8EC2-9334079EC98E}">
      <dgm:prSet/>
      <dgm:spPr/>
    </dgm:pt>
    <dgm:pt modelId="{76D410CE-D534-49DA-8F32-B0A6EED41CC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základní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B8BF9BDD-C6BE-4681-A71D-CC6BD17B150E}" type="parTrans" cxnId="{4B10720C-2112-40CF-9CCC-BF33E068CAC5}">
      <dgm:prSet/>
      <dgm:spPr/>
    </dgm:pt>
    <dgm:pt modelId="{D2CDF5D8-D82B-47A2-83AF-FDF2F2CFD163}" type="sibTrans" cxnId="{4B10720C-2112-40CF-9CCC-BF33E068CAC5}">
      <dgm:prSet/>
      <dgm:spPr/>
    </dgm:pt>
    <dgm:pt modelId="{0BD4071D-1B21-4337-B13E-F8824B9B81B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speciální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BEBCC440-380B-4E02-B109-6C6A94092E3F}" type="parTrans" cxnId="{E120EC1B-B8B2-4002-9890-218F5DCA139A}">
      <dgm:prSet/>
      <dgm:spPr/>
    </dgm:pt>
    <dgm:pt modelId="{AFAFEBD5-A4B5-42D5-881A-81EBAEEBC722}" type="sibTrans" cxnId="{E120EC1B-B8B2-4002-9890-218F5DCA139A}">
      <dgm:prSet/>
      <dgm:spPr/>
    </dgm:pt>
    <dgm:pt modelId="{984183EC-897E-4AAD-9D33-DC838765352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Výběrová tělesná výchova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A101DCC3-919E-4A64-82BA-48E3CFBCC6D8}" type="parTrans" cxnId="{47CFE1E7-0109-4E13-B271-EF0FB27FAC37}">
      <dgm:prSet/>
      <dgm:spPr/>
    </dgm:pt>
    <dgm:pt modelId="{1D4C0169-C0F3-4FA0-93BB-3400842B0271}" type="sibTrans" cxnId="{47CFE1E7-0109-4E13-B271-EF0FB27FAC37}">
      <dgm:prSet/>
      <dgm:spPr/>
    </dgm:pt>
    <dgm:pt modelId="{BD2F68E5-4ADC-46DD-BC95-BDB09BD2FF1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soutěžní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B8261E5C-62DF-4FB1-8A33-4BACD4AF1484}" type="parTrans" cxnId="{3C25CD3D-801E-4147-B5AF-6DEC1A2DBDA9}">
      <dgm:prSet/>
      <dgm:spPr/>
    </dgm:pt>
    <dgm:pt modelId="{84BAFF4E-10EA-4DAC-9933-1775BA536BD3}" type="sibTrans" cxnId="{3C25CD3D-801E-4147-B5AF-6DEC1A2DBDA9}">
      <dgm:prSet/>
      <dgm:spPr/>
    </dgm:pt>
    <dgm:pt modelId="{B8F9004B-AB80-40B7-B6CD-0070943147DF}">
      <dgm:prSet/>
      <dgm:spPr/>
      <dgm:t>
        <a:bodyPr/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  nesoutěžní</a:t>
          </a:r>
        </a:p>
      </dgm:t>
    </dgm:pt>
    <dgm:pt modelId="{915BC98B-4DA0-410A-A6A3-DD45F9DF908B}" type="parTrans" cxnId="{A8521C02-8D7C-4F10-AFD4-67C3C7BE4A04}">
      <dgm:prSet/>
      <dgm:spPr/>
    </dgm:pt>
    <dgm:pt modelId="{97314F36-8568-48D9-822F-5C69D2965BAC}" type="sibTrans" cxnId="{A8521C02-8D7C-4F10-AFD4-67C3C7BE4A04}">
      <dgm:prSet/>
      <dgm:spPr/>
    </dgm:pt>
    <dgm:pt modelId="{EAB7DAAF-9C01-4AC2-9356-9921C3A344F3}" type="pres">
      <dgm:prSet presAssocID="{798B3A3D-FF6B-4C12-86A5-8AA1244DEF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698C97C-64E5-4FF0-92CF-F3E4A661B567}" type="pres">
      <dgm:prSet presAssocID="{569E0607-8126-4D27-AF5F-AE9DB6B43BC2}" presName="hierRoot1" presStyleCnt="0">
        <dgm:presLayoutVars>
          <dgm:hierBranch/>
        </dgm:presLayoutVars>
      </dgm:prSet>
      <dgm:spPr/>
    </dgm:pt>
    <dgm:pt modelId="{D413233F-847D-4DF5-9AC0-0988C2EF2198}" type="pres">
      <dgm:prSet presAssocID="{569E0607-8126-4D27-AF5F-AE9DB6B43BC2}" presName="rootComposite1" presStyleCnt="0"/>
      <dgm:spPr/>
    </dgm:pt>
    <dgm:pt modelId="{AF01C82E-6AE0-4B7D-934F-748B8BBCFFBF}" type="pres">
      <dgm:prSet presAssocID="{569E0607-8126-4D27-AF5F-AE9DB6B43BC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1CB24E5-BD75-416A-AEF1-985A40945B9E}" type="pres">
      <dgm:prSet presAssocID="{569E0607-8126-4D27-AF5F-AE9DB6B43BC2}" presName="rootConnector1" presStyleLbl="node1" presStyleIdx="0" presStyleCnt="0"/>
      <dgm:spPr/>
      <dgm:t>
        <a:bodyPr/>
        <a:lstStyle/>
        <a:p>
          <a:endParaRPr lang="cs-CZ"/>
        </a:p>
      </dgm:t>
    </dgm:pt>
    <dgm:pt modelId="{B4E2DCC1-06AA-426B-91F0-9F7C3E728CAB}" type="pres">
      <dgm:prSet presAssocID="{569E0607-8126-4D27-AF5F-AE9DB6B43BC2}" presName="hierChild2" presStyleCnt="0"/>
      <dgm:spPr/>
    </dgm:pt>
    <dgm:pt modelId="{9DC83B4E-D8FB-485A-A184-0E54A9A61015}" type="pres">
      <dgm:prSet presAssocID="{7ED7E9DD-E1E8-454B-AC2B-79A79EB897A6}" presName="Name35" presStyleLbl="parChTrans1D2" presStyleIdx="0" presStyleCnt="2"/>
      <dgm:spPr/>
    </dgm:pt>
    <dgm:pt modelId="{AA28A3E0-24A2-41F3-B0A0-D0F35A881DA3}" type="pres">
      <dgm:prSet presAssocID="{48991737-E97F-421B-BA86-0FD44BEF6C74}" presName="hierRoot2" presStyleCnt="0">
        <dgm:presLayoutVars>
          <dgm:hierBranch/>
        </dgm:presLayoutVars>
      </dgm:prSet>
      <dgm:spPr/>
    </dgm:pt>
    <dgm:pt modelId="{C965006D-B2B0-48BB-9599-F8EFCD9D0964}" type="pres">
      <dgm:prSet presAssocID="{48991737-E97F-421B-BA86-0FD44BEF6C74}" presName="rootComposite" presStyleCnt="0"/>
      <dgm:spPr/>
    </dgm:pt>
    <dgm:pt modelId="{278F3A96-D76E-4B71-A69E-DF330E6F27D4}" type="pres">
      <dgm:prSet presAssocID="{48991737-E97F-421B-BA86-0FD44BEF6C7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605FA1-5376-48C7-974C-92F0989CDE63}" type="pres">
      <dgm:prSet presAssocID="{48991737-E97F-421B-BA86-0FD44BEF6C74}" presName="rootConnector" presStyleLbl="node2" presStyleIdx="0" presStyleCnt="2"/>
      <dgm:spPr/>
      <dgm:t>
        <a:bodyPr/>
        <a:lstStyle/>
        <a:p>
          <a:endParaRPr lang="cs-CZ"/>
        </a:p>
      </dgm:t>
    </dgm:pt>
    <dgm:pt modelId="{46EA90E3-A23D-437E-8A8E-17653A18ADD5}" type="pres">
      <dgm:prSet presAssocID="{48991737-E97F-421B-BA86-0FD44BEF6C74}" presName="hierChild4" presStyleCnt="0"/>
      <dgm:spPr/>
    </dgm:pt>
    <dgm:pt modelId="{7AA0B76A-05B0-495F-980D-1BB48B17F499}" type="pres">
      <dgm:prSet presAssocID="{B8BF9BDD-C6BE-4681-A71D-CC6BD17B150E}" presName="Name35" presStyleLbl="parChTrans1D3" presStyleIdx="0" presStyleCnt="4"/>
      <dgm:spPr/>
    </dgm:pt>
    <dgm:pt modelId="{61D8F72D-8BFC-4FD2-B7AC-C40F8FC12BEA}" type="pres">
      <dgm:prSet presAssocID="{76D410CE-D534-49DA-8F32-B0A6EED41CC2}" presName="hierRoot2" presStyleCnt="0">
        <dgm:presLayoutVars>
          <dgm:hierBranch val="r"/>
        </dgm:presLayoutVars>
      </dgm:prSet>
      <dgm:spPr/>
    </dgm:pt>
    <dgm:pt modelId="{2ADC84A8-7153-429D-A39C-456E95352D55}" type="pres">
      <dgm:prSet presAssocID="{76D410CE-D534-49DA-8F32-B0A6EED41CC2}" presName="rootComposite" presStyleCnt="0"/>
      <dgm:spPr/>
    </dgm:pt>
    <dgm:pt modelId="{BCA89CA6-D312-4DAE-BD71-FBAED557D715}" type="pres">
      <dgm:prSet presAssocID="{76D410CE-D534-49DA-8F32-B0A6EED41CC2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7E16D28-6FCA-454F-996D-2C9B6912D6F5}" type="pres">
      <dgm:prSet presAssocID="{76D410CE-D534-49DA-8F32-B0A6EED41CC2}" presName="rootConnector" presStyleLbl="node3" presStyleIdx="0" presStyleCnt="4"/>
      <dgm:spPr/>
      <dgm:t>
        <a:bodyPr/>
        <a:lstStyle/>
        <a:p>
          <a:endParaRPr lang="cs-CZ"/>
        </a:p>
      </dgm:t>
    </dgm:pt>
    <dgm:pt modelId="{2C41E895-EDCA-4625-892B-916B044788E4}" type="pres">
      <dgm:prSet presAssocID="{76D410CE-D534-49DA-8F32-B0A6EED41CC2}" presName="hierChild4" presStyleCnt="0"/>
      <dgm:spPr/>
    </dgm:pt>
    <dgm:pt modelId="{C19DCADC-32CD-4E96-8831-CB4E04FB30E1}" type="pres">
      <dgm:prSet presAssocID="{76D410CE-D534-49DA-8F32-B0A6EED41CC2}" presName="hierChild5" presStyleCnt="0"/>
      <dgm:spPr/>
    </dgm:pt>
    <dgm:pt modelId="{8053999B-2EA2-4C5A-935B-80C4A70837FC}" type="pres">
      <dgm:prSet presAssocID="{BEBCC440-380B-4E02-B109-6C6A94092E3F}" presName="Name35" presStyleLbl="parChTrans1D3" presStyleIdx="1" presStyleCnt="4"/>
      <dgm:spPr/>
    </dgm:pt>
    <dgm:pt modelId="{2E7B9C16-2C0F-4793-A2DC-6E6CE42172BD}" type="pres">
      <dgm:prSet presAssocID="{0BD4071D-1B21-4337-B13E-F8824B9B81BE}" presName="hierRoot2" presStyleCnt="0">
        <dgm:presLayoutVars>
          <dgm:hierBranch val="r"/>
        </dgm:presLayoutVars>
      </dgm:prSet>
      <dgm:spPr/>
    </dgm:pt>
    <dgm:pt modelId="{241E2B9D-D7D6-4FD2-A84F-8F339D255428}" type="pres">
      <dgm:prSet presAssocID="{0BD4071D-1B21-4337-B13E-F8824B9B81BE}" presName="rootComposite" presStyleCnt="0"/>
      <dgm:spPr/>
    </dgm:pt>
    <dgm:pt modelId="{894AD4F3-463E-4A24-A7D1-6FA4B946952A}" type="pres">
      <dgm:prSet presAssocID="{0BD4071D-1B21-4337-B13E-F8824B9B81BE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19C62D5-6951-4542-B3D8-F4A998D14C1D}" type="pres">
      <dgm:prSet presAssocID="{0BD4071D-1B21-4337-B13E-F8824B9B81BE}" presName="rootConnector" presStyleLbl="node3" presStyleIdx="1" presStyleCnt="4"/>
      <dgm:spPr/>
      <dgm:t>
        <a:bodyPr/>
        <a:lstStyle/>
        <a:p>
          <a:endParaRPr lang="cs-CZ"/>
        </a:p>
      </dgm:t>
    </dgm:pt>
    <dgm:pt modelId="{8B27BD00-59AA-492D-990E-0793B252A049}" type="pres">
      <dgm:prSet presAssocID="{0BD4071D-1B21-4337-B13E-F8824B9B81BE}" presName="hierChild4" presStyleCnt="0"/>
      <dgm:spPr/>
    </dgm:pt>
    <dgm:pt modelId="{A8DD8F27-58AD-49D0-817B-A0B55004817B}" type="pres">
      <dgm:prSet presAssocID="{0BD4071D-1B21-4337-B13E-F8824B9B81BE}" presName="hierChild5" presStyleCnt="0"/>
      <dgm:spPr/>
    </dgm:pt>
    <dgm:pt modelId="{978E08FE-11CC-4D69-97E8-B79E302F6891}" type="pres">
      <dgm:prSet presAssocID="{48991737-E97F-421B-BA86-0FD44BEF6C74}" presName="hierChild5" presStyleCnt="0"/>
      <dgm:spPr/>
    </dgm:pt>
    <dgm:pt modelId="{29791B73-01C5-4337-ACE8-1803C6004126}" type="pres">
      <dgm:prSet presAssocID="{A101DCC3-919E-4A64-82BA-48E3CFBCC6D8}" presName="Name35" presStyleLbl="parChTrans1D2" presStyleIdx="1" presStyleCnt="2"/>
      <dgm:spPr/>
    </dgm:pt>
    <dgm:pt modelId="{261C42F6-CE11-4A75-A795-4DA5C981D802}" type="pres">
      <dgm:prSet presAssocID="{984183EC-897E-4AAD-9D33-DC8387653523}" presName="hierRoot2" presStyleCnt="0">
        <dgm:presLayoutVars>
          <dgm:hierBranch/>
        </dgm:presLayoutVars>
      </dgm:prSet>
      <dgm:spPr/>
    </dgm:pt>
    <dgm:pt modelId="{5291599A-5E5A-4522-AC60-3AD4E98F2DB0}" type="pres">
      <dgm:prSet presAssocID="{984183EC-897E-4AAD-9D33-DC8387653523}" presName="rootComposite" presStyleCnt="0"/>
      <dgm:spPr/>
    </dgm:pt>
    <dgm:pt modelId="{C554A93F-1DAA-4390-9194-03C4D6FCE119}" type="pres">
      <dgm:prSet presAssocID="{984183EC-897E-4AAD-9D33-DC8387653523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2988F5-AA2C-491D-83FC-3F15F86091EA}" type="pres">
      <dgm:prSet presAssocID="{984183EC-897E-4AAD-9D33-DC8387653523}" presName="rootConnector" presStyleLbl="node2" presStyleIdx="1" presStyleCnt="2"/>
      <dgm:spPr/>
      <dgm:t>
        <a:bodyPr/>
        <a:lstStyle/>
        <a:p>
          <a:endParaRPr lang="cs-CZ"/>
        </a:p>
      </dgm:t>
    </dgm:pt>
    <dgm:pt modelId="{38005380-A3FD-4970-9124-24BF8D564757}" type="pres">
      <dgm:prSet presAssocID="{984183EC-897E-4AAD-9D33-DC8387653523}" presName="hierChild4" presStyleCnt="0"/>
      <dgm:spPr/>
    </dgm:pt>
    <dgm:pt modelId="{46057FB3-FB81-4F9A-9AB0-BCCDA551B768}" type="pres">
      <dgm:prSet presAssocID="{B8261E5C-62DF-4FB1-8A33-4BACD4AF1484}" presName="Name35" presStyleLbl="parChTrans1D3" presStyleIdx="2" presStyleCnt="4"/>
      <dgm:spPr/>
    </dgm:pt>
    <dgm:pt modelId="{FF34D58F-F955-43A8-860B-2DCD6FA7B33F}" type="pres">
      <dgm:prSet presAssocID="{BD2F68E5-4ADC-46DD-BC95-BDB09BD2FF19}" presName="hierRoot2" presStyleCnt="0">
        <dgm:presLayoutVars>
          <dgm:hierBranch val="r"/>
        </dgm:presLayoutVars>
      </dgm:prSet>
      <dgm:spPr/>
    </dgm:pt>
    <dgm:pt modelId="{43444384-8C6B-4150-A928-6698D9666D19}" type="pres">
      <dgm:prSet presAssocID="{BD2F68E5-4ADC-46DD-BC95-BDB09BD2FF19}" presName="rootComposite" presStyleCnt="0"/>
      <dgm:spPr/>
    </dgm:pt>
    <dgm:pt modelId="{15AA8110-9D2F-4647-9BA0-2A2DE42B64E1}" type="pres">
      <dgm:prSet presAssocID="{BD2F68E5-4ADC-46DD-BC95-BDB09BD2FF19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5B3B2AE-2B1C-4EB0-AED1-03E233E363AE}" type="pres">
      <dgm:prSet presAssocID="{BD2F68E5-4ADC-46DD-BC95-BDB09BD2FF19}" presName="rootConnector" presStyleLbl="node3" presStyleIdx="2" presStyleCnt="4"/>
      <dgm:spPr/>
      <dgm:t>
        <a:bodyPr/>
        <a:lstStyle/>
        <a:p>
          <a:endParaRPr lang="cs-CZ"/>
        </a:p>
      </dgm:t>
    </dgm:pt>
    <dgm:pt modelId="{432095E0-C4BA-4E1D-970D-A93109B14405}" type="pres">
      <dgm:prSet presAssocID="{BD2F68E5-4ADC-46DD-BC95-BDB09BD2FF19}" presName="hierChild4" presStyleCnt="0"/>
      <dgm:spPr/>
    </dgm:pt>
    <dgm:pt modelId="{0F1E2F99-EFEB-4760-B881-C1B4B4C6D36A}" type="pres">
      <dgm:prSet presAssocID="{BD2F68E5-4ADC-46DD-BC95-BDB09BD2FF19}" presName="hierChild5" presStyleCnt="0"/>
      <dgm:spPr/>
    </dgm:pt>
    <dgm:pt modelId="{788B1974-D8B5-4EBB-AB3D-568ABF6861D1}" type="pres">
      <dgm:prSet presAssocID="{915BC98B-4DA0-410A-A6A3-DD45F9DF908B}" presName="Name35" presStyleLbl="parChTrans1D3" presStyleIdx="3" presStyleCnt="4"/>
      <dgm:spPr/>
    </dgm:pt>
    <dgm:pt modelId="{55A63BC8-B91D-41CE-99BB-85B704174D14}" type="pres">
      <dgm:prSet presAssocID="{B8F9004B-AB80-40B7-B6CD-0070943147DF}" presName="hierRoot2" presStyleCnt="0">
        <dgm:presLayoutVars>
          <dgm:hierBranch val="r"/>
        </dgm:presLayoutVars>
      </dgm:prSet>
      <dgm:spPr/>
    </dgm:pt>
    <dgm:pt modelId="{191B7FFD-15D9-42E5-8F1C-A28CC03286F8}" type="pres">
      <dgm:prSet presAssocID="{B8F9004B-AB80-40B7-B6CD-0070943147DF}" presName="rootComposite" presStyleCnt="0"/>
      <dgm:spPr/>
    </dgm:pt>
    <dgm:pt modelId="{82FADCC2-0336-4078-8679-D1ADF09EEBB0}" type="pres">
      <dgm:prSet presAssocID="{B8F9004B-AB80-40B7-B6CD-0070943147DF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64264F-5475-44C8-A74D-3D5BBBE360E2}" type="pres">
      <dgm:prSet presAssocID="{B8F9004B-AB80-40B7-B6CD-0070943147DF}" presName="rootConnector" presStyleLbl="node3" presStyleIdx="3" presStyleCnt="4"/>
      <dgm:spPr/>
      <dgm:t>
        <a:bodyPr/>
        <a:lstStyle/>
        <a:p>
          <a:endParaRPr lang="cs-CZ"/>
        </a:p>
      </dgm:t>
    </dgm:pt>
    <dgm:pt modelId="{DD93062C-8C8E-4841-A6BE-C8216990C244}" type="pres">
      <dgm:prSet presAssocID="{B8F9004B-AB80-40B7-B6CD-0070943147DF}" presName="hierChild4" presStyleCnt="0"/>
      <dgm:spPr/>
    </dgm:pt>
    <dgm:pt modelId="{0EC36B0F-25C4-4EE8-9F27-A5649FFB742B}" type="pres">
      <dgm:prSet presAssocID="{B8F9004B-AB80-40B7-B6CD-0070943147DF}" presName="hierChild5" presStyleCnt="0"/>
      <dgm:spPr/>
    </dgm:pt>
    <dgm:pt modelId="{8D08020B-AAC2-4935-88A5-778A5204B5A4}" type="pres">
      <dgm:prSet presAssocID="{984183EC-897E-4AAD-9D33-DC8387653523}" presName="hierChild5" presStyleCnt="0"/>
      <dgm:spPr/>
    </dgm:pt>
    <dgm:pt modelId="{1776F781-902D-4892-AE60-84374153BD45}" type="pres">
      <dgm:prSet presAssocID="{569E0607-8126-4D27-AF5F-AE9DB6B43BC2}" presName="hierChild3" presStyleCnt="0"/>
      <dgm:spPr/>
    </dgm:pt>
  </dgm:ptLst>
  <dgm:cxnLst>
    <dgm:cxn modelId="{4DA46ADD-5EFC-4B5A-9F4C-DAA1A6F03302}" type="presOf" srcId="{48991737-E97F-421B-BA86-0FD44BEF6C74}" destId="{2E605FA1-5376-48C7-974C-92F0989CDE63}" srcOrd="1" destOrd="0" presId="urn:microsoft.com/office/officeart/2005/8/layout/orgChart1"/>
    <dgm:cxn modelId="{3B88D21C-7431-4CD3-AF4F-2C267CCCEF7E}" type="presOf" srcId="{B8BF9BDD-C6BE-4681-A71D-CC6BD17B150E}" destId="{7AA0B76A-05B0-495F-980D-1BB48B17F499}" srcOrd="0" destOrd="0" presId="urn:microsoft.com/office/officeart/2005/8/layout/orgChart1"/>
    <dgm:cxn modelId="{9FC7706D-BE24-4C38-9682-0CFCC1B7A426}" type="presOf" srcId="{B8F9004B-AB80-40B7-B6CD-0070943147DF}" destId="{82FADCC2-0336-4078-8679-D1ADF09EEBB0}" srcOrd="0" destOrd="0" presId="urn:microsoft.com/office/officeart/2005/8/layout/orgChart1"/>
    <dgm:cxn modelId="{9A4787F8-4BD4-424A-B934-07BEF849DE9A}" type="presOf" srcId="{76D410CE-D534-49DA-8F32-B0A6EED41CC2}" destId="{BCA89CA6-D312-4DAE-BD71-FBAED557D715}" srcOrd="0" destOrd="0" presId="urn:microsoft.com/office/officeart/2005/8/layout/orgChart1"/>
    <dgm:cxn modelId="{D60C13C8-5543-49FA-806C-54ED8A1C8926}" type="presOf" srcId="{BD2F68E5-4ADC-46DD-BC95-BDB09BD2FF19}" destId="{15AA8110-9D2F-4647-9BA0-2A2DE42B64E1}" srcOrd="0" destOrd="0" presId="urn:microsoft.com/office/officeart/2005/8/layout/orgChart1"/>
    <dgm:cxn modelId="{EEEC1957-50D5-458D-BBD1-F9F5D358482E}" type="presOf" srcId="{B8261E5C-62DF-4FB1-8A33-4BACD4AF1484}" destId="{46057FB3-FB81-4F9A-9AB0-BCCDA551B768}" srcOrd="0" destOrd="0" presId="urn:microsoft.com/office/officeart/2005/8/layout/orgChart1"/>
    <dgm:cxn modelId="{34BA5C20-0318-41CF-8EC2-9334079EC98E}" srcId="{569E0607-8126-4D27-AF5F-AE9DB6B43BC2}" destId="{48991737-E97F-421B-BA86-0FD44BEF6C74}" srcOrd="0" destOrd="0" parTransId="{7ED7E9DD-E1E8-454B-AC2B-79A79EB897A6}" sibTransId="{24AAF5AB-E51C-4602-A9A7-7AF391D1AD0C}"/>
    <dgm:cxn modelId="{37C97F71-DC08-4A9A-AFAF-C267D4018889}" type="presOf" srcId="{7ED7E9DD-E1E8-454B-AC2B-79A79EB897A6}" destId="{9DC83B4E-D8FB-485A-A184-0E54A9A61015}" srcOrd="0" destOrd="0" presId="urn:microsoft.com/office/officeart/2005/8/layout/orgChart1"/>
    <dgm:cxn modelId="{A66740BE-FB40-4C65-9A0B-54938A7C0330}" type="presOf" srcId="{569E0607-8126-4D27-AF5F-AE9DB6B43BC2}" destId="{AF01C82E-6AE0-4B7D-934F-748B8BBCFFBF}" srcOrd="0" destOrd="0" presId="urn:microsoft.com/office/officeart/2005/8/layout/orgChart1"/>
    <dgm:cxn modelId="{A6F0FD6F-DAC4-4AB0-9696-534673499452}" type="presOf" srcId="{0BD4071D-1B21-4337-B13E-F8824B9B81BE}" destId="{894AD4F3-463E-4A24-A7D1-6FA4B946952A}" srcOrd="0" destOrd="0" presId="urn:microsoft.com/office/officeart/2005/8/layout/orgChart1"/>
    <dgm:cxn modelId="{47CFE1E7-0109-4E13-B271-EF0FB27FAC37}" srcId="{569E0607-8126-4D27-AF5F-AE9DB6B43BC2}" destId="{984183EC-897E-4AAD-9D33-DC8387653523}" srcOrd="1" destOrd="0" parTransId="{A101DCC3-919E-4A64-82BA-48E3CFBCC6D8}" sibTransId="{1D4C0169-C0F3-4FA0-93BB-3400842B0271}"/>
    <dgm:cxn modelId="{309B2E12-6CF8-42AA-90C9-CE6F6A852662}" type="presOf" srcId="{76D410CE-D534-49DA-8F32-B0A6EED41CC2}" destId="{F7E16D28-6FCA-454F-996D-2C9B6912D6F5}" srcOrd="1" destOrd="0" presId="urn:microsoft.com/office/officeart/2005/8/layout/orgChart1"/>
    <dgm:cxn modelId="{48480D40-64BB-4BBE-A98F-0526942E13DE}" type="presOf" srcId="{0BD4071D-1B21-4337-B13E-F8824B9B81BE}" destId="{C19C62D5-6951-4542-B3D8-F4A998D14C1D}" srcOrd="1" destOrd="0" presId="urn:microsoft.com/office/officeart/2005/8/layout/orgChart1"/>
    <dgm:cxn modelId="{CEC20D18-4D42-46C3-ADB4-FB877C59EEB1}" type="presOf" srcId="{48991737-E97F-421B-BA86-0FD44BEF6C74}" destId="{278F3A96-D76E-4B71-A69E-DF330E6F27D4}" srcOrd="0" destOrd="0" presId="urn:microsoft.com/office/officeart/2005/8/layout/orgChart1"/>
    <dgm:cxn modelId="{465AE135-FEAC-4842-B294-2A7924D3100C}" type="presOf" srcId="{915BC98B-4DA0-410A-A6A3-DD45F9DF908B}" destId="{788B1974-D8B5-4EBB-AB3D-568ABF6861D1}" srcOrd="0" destOrd="0" presId="urn:microsoft.com/office/officeart/2005/8/layout/orgChart1"/>
    <dgm:cxn modelId="{4B10720C-2112-40CF-9CCC-BF33E068CAC5}" srcId="{48991737-E97F-421B-BA86-0FD44BEF6C74}" destId="{76D410CE-D534-49DA-8F32-B0A6EED41CC2}" srcOrd="0" destOrd="0" parTransId="{B8BF9BDD-C6BE-4681-A71D-CC6BD17B150E}" sibTransId="{D2CDF5D8-D82B-47A2-83AF-FDF2F2CFD163}"/>
    <dgm:cxn modelId="{2F59426A-3A3E-4DCD-981A-D8C4152FBA32}" type="presOf" srcId="{B8F9004B-AB80-40B7-B6CD-0070943147DF}" destId="{0B64264F-5475-44C8-A74D-3D5BBBE360E2}" srcOrd="1" destOrd="0" presId="urn:microsoft.com/office/officeart/2005/8/layout/orgChart1"/>
    <dgm:cxn modelId="{987F1F09-A497-46F2-99AC-969C244C0042}" type="presOf" srcId="{984183EC-897E-4AAD-9D33-DC8387653523}" destId="{C554A93F-1DAA-4390-9194-03C4D6FCE119}" srcOrd="0" destOrd="0" presId="urn:microsoft.com/office/officeart/2005/8/layout/orgChart1"/>
    <dgm:cxn modelId="{FF5C5754-1C78-4811-8D38-5501CDE08F44}" type="presOf" srcId="{569E0607-8126-4D27-AF5F-AE9DB6B43BC2}" destId="{01CB24E5-BD75-416A-AEF1-985A40945B9E}" srcOrd="1" destOrd="0" presId="urn:microsoft.com/office/officeart/2005/8/layout/orgChart1"/>
    <dgm:cxn modelId="{E8B5F50C-5ECB-4629-87C7-60552A0F41B5}" srcId="{798B3A3D-FF6B-4C12-86A5-8AA1244DEF7A}" destId="{569E0607-8126-4D27-AF5F-AE9DB6B43BC2}" srcOrd="0" destOrd="0" parTransId="{B7178A87-7AF2-47B0-8192-B00D052D8369}" sibTransId="{2F21B907-43F9-4880-9919-2AEF145DF8AD}"/>
    <dgm:cxn modelId="{3C25CD3D-801E-4147-B5AF-6DEC1A2DBDA9}" srcId="{984183EC-897E-4AAD-9D33-DC8387653523}" destId="{BD2F68E5-4ADC-46DD-BC95-BDB09BD2FF19}" srcOrd="0" destOrd="0" parTransId="{B8261E5C-62DF-4FB1-8A33-4BACD4AF1484}" sibTransId="{84BAFF4E-10EA-4DAC-9933-1775BA536BD3}"/>
    <dgm:cxn modelId="{411FB564-01DF-4869-8E0E-C9F506E3C9AF}" type="presOf" srcId="{BEBCC440-380B-4E02-B109-6C6A94092E3F}" destId="{8053999B-2EA2-4C5A-935B-80C4A70837FC}" srcOrd="0" destOrd="0" presId="urn:microsoft.com/office/officeart/2005/8/layout/orgChart1"/>
    <dgm:cxn modelId="{CF01FE9F-835E-41DF-95FB-46E64E3F3905}" type="presOf" srcId="{A101DCC3-919E-4A64-82BA-48E3CFBCC6D8}" destId="{29791B73-01C5-4337-ACE8-1803C6004126}" srcOrd="0" destOrd="0" presId="urn:microsoft.com/office/officeart/2005/8/layout/orgChart1"/>
    <dgm:cxn modelId="{EE8E9DFD-80D3-42AE-BF52-BF15CD885EAD}" type="presOf" srcId="{798B3A3D-FF6B-4C12-86A5-8AA1244DEF7A}" destId="{EAB7DAAF-9C01-4AC2-9356-9921C3A344F3}" srcOrd="0" destOrd="0" presId="urn:microsoft.com/office/officeart/2005/8/layout/orgChart1"/>
    <dgm:cxn modelId="{A8521C02-8D7C-4F10-AFD4-67C3C7BE4A04}" srcId="{984183EC-897E-4AAD-9D33-DC8387653523}" destId="{B8F9004B-AB80-40B7-B6CD-0070943147DF}" srcOrd="1" destOrd="0" parTransId="{915BC98B-4DA0-410A-A6A3-DD45F9DF908B}" sibTransId="{97314F36-8568-48D9-822F-5C69D2965BAC}"/>
    <dgm:cxn modelId="{E120EC1B-B8B2-4002-9890-218F5DCA139A}" srcId="{48991737-E97F-421B-BA86-0FD44BEF6C74}" destId="{0BD4071D-1B21-4337-B13E-F8824B9B81BE}" srcOrd="1" destOrd="0" parTransId="{BEBCC440-380B-4E02-B109-6C6A94092E3F}" sibTransId="{AFAFEBD5-A4B5-42D5-881A-81EBAEEBC722}"/>
    <dgm:cxn modelId="{BA7B0628-B22D-49D3-8AF1-C21BEAEFCE66}" type="presOf" srcId="{984183EC-897E-4AAD-9D33-DC8387653523}" destId="{9B2988F5-AA2C-491D-83FC-3F15F86091EA}" srcOrd="1" destOrd="0" presId="urn:microsoft.com/office/officeart/2005/8/layout/orgChart1"/>
    <dgm:cxn modelId="{03E1C070-258D-4E0A-8B46-34FC94CA9DCD}" type="presOf" srcId="{BD2F68E5-4ADC-46DD-BC95-BDB09BD2FF19}" destId="{75B3B2AE-2B1C-4EB0-AED1-03E233E363AE}" srcOrd="1" destOrd="0" presId="urn:microsoft.com/office/officeart/2005/8/layout/orgChart1"/>
    <dgm:cxn modelId="{8952EFB9-10E1-4772-BF53-57983064E232}" type="presParOf" srcId="{EAB7DAAF-9C01-4AC2-9356-9921C3A344F3}" destId="{2698C97C-64E5-4FF0-92CF-F3E4A661B567}" srcOrd="0" destOrd="0" presId="urn:microsoft.com/office/officeart/2005/8/layout/orgChart1"/>
    <dgm:cxn modelId="{2EF82A77-6162-43D2-8054-F49347BF93BD}" type="presParOf" srcId="{2698C97C-64E5-4FF0-92CF-F3E4A661B567}" destId="{D413233F-847D-4DF5-9AC0-0988C2EF2198}" srcOrd="0" destOrd="0" presId="urn:microsoft.com/office/officeart/2005/8/layout/orgChart1"/>
    <dgm:cxn modelId="{9A420B4A-E844-4541-9816-0DBBE16B36B2}" type="presParOf" srcId="{D413233F-847D-4DF5-9AC0-0988C2EF2198}" destId="{AF01C82E-6AE0-4B7D-934F-748B8BBCFFBF}" srcOrd="0" destOrd="0" presId="urn:microsoft.com/office/officeart/2005/8/layout/orgChart1"/>
    <dgm:cxn modelId="{A6BDB530-8F16-4A07-A810-4B9B0BFD0FED}" type="presParOf" srcId="{D413233F-847D-4DF5-9AC0-0988C2EF2198}" destId="{01CB24E5-BD75-416A-AEF1-985A40945B9E}" srcOrd="1" destOrd="0" presId="urn:microsoft.com/office/officeart/2005/8/layout/orgChart1"/>
    <dgm:cxn modelId="{E7B5C1F4-ACC4-41CB-A3D5-C6AC5795CEAB}" type="presParOf" srcId="{2698C97C-64E5-4FF0-92CF-F3E4A661B567}" destId="{B4E2DCC1-06AA-426B-91F0-9F7C3E728CAB}" srcOrd="1" destOrd="0" presId="urn:microsoft.com/office/officeart/2005/8/layout/orgChart1"/>
    <dgm:cxn modelId="{CB13C448-82B7-4381-B890-5BFA833E96DC}" type="presParOf" srcId="{B4E2DCC1-06AA-426B-91F0-9F7C3E728CAB}" destId="{9DC83B4E-D8FB-485A-A184-0E54A9A61015}" srcOrd="0" destOrd="0" presId="urn:microsoft.com/office/officeart/2005/8/layout/orgChart1"/>
    <dgm:cxn modelId="{2E970439-1517-4F13-9787-B754C704493F}" type="presParOf" srcId="{B4E2DCC1-06AA-426B-91F0-9F7C3E728CAB}" destId="{AA28A3E0-24A2-41F3-B0A0-D0F35A881DA3}" srcOrd="1" destOrd="0" presId="urn:microsoft.com/office/officeart/2005/8/layout/orgChart1"/>
    <dgm:cxn modelId="{EC13F663-25D5-4301-B730-8294EF81E706}" type="presParOf" srcId="{AA28A3E0-24A2-41F3-B0A0-D0F35A881DA3}" destId="{C965006D-B2B0-48BB-9599-F8EFCD9D0964}" srcOrd="0" destOrd="0" presId="urn:microsoft.com/office/officeart/2005/8/layout/orgChart1"/>
    <dgm:cxn modelId="{59AEAECA-4E33-4EB8-B242-4AC370ECA145}" type="presParOf" srcId="{C965006D-B2B0-48BB-9599-F8EFCD9D0964}" destId="{278F3A96-D76E-4B71-A69E-DF330E6F27D4}" srcOrd="0" destOrd="0" presId="urn:microsoft.com/office/officeart/2005/8/layout/orgChart1"/>
    <dgm:cxn modelId="{BC362CF6-9E82-4614-9597-8AC3845FCBE3}" type="presParOf" srcId="{C965006D-B2B0-48BB-9599-F8EFCD9D0964}" destId="{2E605FA1-5376-48C7-974C-92F0989CDE63}" srcOrd="1" destOrd="0" presId="urn:microsoft.com/office/officeart/2005/8/layout/orgChart1"/>
    <dgm:cxn modelId="{98AE7F3E-B57B-4C5A-B7C8-FFBC9463F646}" type="presParOf" srcId="{AA28A3E0-24A2-41F3-B0A0-D0F35A881DA3}" destId="{46EA90E3-A23D-437E-8A8E-17653A18ADD5}" srcOrd="1" destOrd="0" presId="urn:microsoft.com/office/officeart/2005/8/layout/orgChart1"/>
    <dgm:cxn modelId="{82EB3C37-434F-45CA-9580-0A499112A69B}" type="presParOf" srcId="{46EA90E3-A23D-437E-8A8E-17653A18ADD5}" destId="{7AA0B76A-05B0-495F-980D-1BB48B17F499}" srcOrd="0" destOrd="0" presId="urn:microsoft.com/office/officeart/2005/8/layout/orgChart1"/>
    <dgm:cxn modelId="{E757ED2F-3478-4395-B630-9EEB580A64A9}" type="presParOf" srcId="{46EA90E3-A23D-437E-8A8E-17653A18ADD5}" destId="{61D8F72D-8BFC-4FD2-B7AC-C40F8FC12BEA}" srcOrd="1" destOrd="0" presId="urn:microsoft.com/office/officeart/2005/8/layout/orgChart1"/>
    <dgm:cxn modelId="{3CFFC405-9190-4926-BCA2-61BDBF21F450}" type="presParOf" srcId="{61D8F72D-8BFC-4FD2-B7AC-C40F8FC12BEA}" destId="{2ADC84A8-7153-429D-A39C-456E95352D55}" srcOrd="0" destOrd="0" presId="urn:microsoft.com/office/officeart/2005/8/layout/orgChart1"/>
    <dgm:cxn modelId="{1070D72F-D102-4775-98EB-6E75F9ADDD8D}" type="presParOf" srcId="{2ADC84A8-7153-429D-A39C-456E95352D55}" destId="{BCA89CA6-D312-4DAE-BD71-FBAED557D715}" srcOrd="0" destOrd="0" presId="urn:microsoft.com/office/officeart/2005/8/layout/orgChart1"/>
    <dgm:cxn modelId="{7BB5BF67-4C97-4772-8543-1CFB1D59D906}" type="presParOf" srcId="{2ADC84A8-7153-429D-A39C-456E95352D55}" destId="{F7E16D28-6FCA-454F-996D-2C9B6912D6F5}" srcOrd="1" destOrd="0" presId="urn:microsoft.com/office/officeart/2005/8/layout/orgChart1"/>
    <dgm:cxn modelId="{CB2E4FCC-CA85-410F-9193-487CF582D645}" type="presParOf" srcId="{61D8F72D-8BFC-4FD2-B7AC-C40F8FC12BEA}" destId="{2C41E895-EDCA-4625-892B-916B044788E4}" srcOrd="1" destOrd="0" presId="urn:microsoft.com/office/officeart/2005/8/layout/orgChart1"/>
    <dgm:cxn modelId="{225B2CF2-7F0A-4C0C-8A4A-E4FD61D8A590}" type="presParOf" srcId="{61D8F72D-8BFC-4FD2-B7AC-C40F8FC12BEA}" destId="{C19DCADC-32CD-4E96-8831-CB4E04FB30E1}" srcOrd="2" destOrd="0" presId="urn:microsoft.com/office/officeart/2005/8/layout/orgChart1"/>
    <dgm:cxn modelId="{619BC104-6CED-466A-B5F5-AEA007CDEBF7}" type="presParOf" srcId="{46EA90E3-A23D-437E-8A8E-17653A18ADD5}" destId="{8053999B-2EA2-4C5A-935B-80C4A70837FC}" srcOrd="2" destOrd="0" presId="urn:microsoft.com/office/officeart/2005/8/layout/orgChart1"/>
    <dgm:cxn modelId="{C26D12BA-ABBB-497A-8B42-38FB87ED08E9}" type="presParOf" srcId="{46EA90E3-A23D-437E-8A8E-17653A18ADD5}" destId="{2E7B9C16-2C0F-4793-A2DC-6E6CE42172BD}" srcOrd="3" destOrd="0" presId="urn:microsoft.com/office/officeart/2005/8/layout/orgChart1"/>
    <dgm:cxn modelId="{04535456-B6CE-496E-B3F2-2057187CE689}" type="presParOf" srcId="{2E7B9C16-2C0F-4793-A2DC-6E6CE42172BD}" destId="{241E2B9D-D7D6-4FD2-A84F-8F339D255428}" srcOrd="0" destOrd="0" presId="urn:microsoft.com/office/officeart/2005/8/layout/orgChart1"/>
    <dgm:cxn modelId="{409BE534-F64D-4F6E-BD6A-D525D6B32954}" type="presParOf" srcId="{241E2B9D-D7D6-4FD2-A84F-8F339D255428}" destId="{894AD4F3-463E-4A24-A7D1-6FA4B946952A}" srcOrd="0" destOrd="0" presId="urn:microsoft.com/office/officeart/2005/8/layout/orgChart1"/>
    <dgm:cxn modelId="{9F2BE33A-D649-43E7-A5D4-80F1C0FBF1A2}" type="presParOf" srcId="{241E2B9D-D7D6-4FD2-A84F-8F339D255428}" destId="{C19C62D5-6951-4542-B3D8-F4A998D14C1D}" srcOrd="1" destOrd="0" presId="urn:microsoft.com/office/officeart/2005/8/layout/orgChart1"/>
    <dgm:cxn modelId="{658B4C3A-F6F8-49F1-A87D-C792940D3234}" type="presParOf" srcId="{2E7B9C16-2C0F-4793-A2DC-6E6CE42172BD}" destId="{8B27BD00-59AA-492D-990E-0793B252A049}" srcOrd="1" destOrd="0" presId="urn:microsoft.com/office/officeart/2005/8/layout/orgChart1"/>
    <dgm:cxn modelId="{2116612C-103D-4810-9D72-9F403A79E6EF}" type="presParOf" srcId="{2E7B9C16-2C0F-4793-A2DC-6E6CE42172BD}" destId="{A8DD8F27-58AD-49D0-817B-A0B55004817B}" srcOrd="2" destOrd="0" presId="urn:microsoft.com/office/officeart/2005/8/layout/orgChart1"/>
    <dgm:cxn modelId="{B99E2408-6288-42D0-AE7A-F920E5DB0248}" type="presParOf" srcId="{AA28A3E0-24A2-41F3-B0A0-D0F35A881DA3}" destId="{978E08FE-11CC-4D69-97E8-B79E302F6891}" srcOrd="2" destOrd="0" presId="urn:microsoft.com/office/officeart/2005/8/layout/orgChart1"/>
    <dgm:cxn modelId="{164A4414-40D0-4BBE-8F80-2B0505FEE799}" type="presParOf" srcId="{B4E2DCC1-06AA-426B-91F0-9F7C3E728CAB}" destId="{29791B73-01C5-4337-ACE8-1803C6004126}" srcOrd="2" destOrd="0" presId="urn:microsoft.com/office/officeart/2005/8/layout/orgChart1"/>
    <dgm:cxn modelId="{586F55D3-5FC8-41FF-B398-8338578B06A8}" type="presParOf" srcId="{B4E2DCC1-06AA-426B-91F0-9F7C3E728CAB}" destId="{261C42F6-CE11-4A75-A795-4DA5C981D802}" srcOrd="3" destOrd="0" presId="urn:microsoft.com/office/officeart/2005/8/layout/orgChart1"/>
    <dgm:cxn modelId="{2D0A0AEA-9421-4A91-82D0-0BA2EF5C17A8}" type="presParOf" srcId="{261C42F6-CE11-4A75-A795-4DA5C981D802}" destId="{5291599A-5E5A-4522-AC60-3AD4E98F2DB0}" srcOrd="0" destOrd="0" presId="urn:microsoft.com/office/officeart/2005/8/layout/orgChart1"/>
    <dgm:cxn modelId="{BBD8E1D3-CE6D-4003-B27B-60BA5B638169}" type="presParOf" srcId="{5291599A-5E5A-4522-AC60-3AD4E98F2DB0}" destId="{C554A93F-1DAA-4390-9194-03C4D6FCE119}" srcOrd="0" destOrd="0" presId="urn:microsoft.com/office/officeart/2005/8/layout/orgChart1"/>
    <dgm:cxn modelId="{E11CEB92-0664-448A-876E-67D7C8999079}" type="presParOf" srcId="{5291599A-5E5A-4522-AC60-3AD4E98F2DB0}" destId="{9B2988F5-AA2C-491D-83FC-3F15F86091EA}" srcOrd="1" destOrd="0" presId="urn:microsoft.com/office/officeart/2005/8/layout/orgChart1"/>
    <dgm:cxn modelId="{081E2082-C094-4F07-9432-6C3B8116144B}" type="presParOf" srcId="{261C42F6-CE11-4A75-A795-4DA5C981D802}" destId="{38005380-A3FD-4970-9124-24BF8D564757}" srcOrd="1" destOrd="0" presId="urn:microsoft.com/office/officeart/2005/8/layout/orgChart1"/>
    <dgm:cxn modelId="{AA73406A-2549-4823-85FD-C7837FD44C72}" type="presParOf" srcId="{38005380-A3FD-4970-9124-24BF8D564757}" destId="{46057FB3-FB81-4F9A-9AB0-BCCDA551B768}" srcOrd="0" destOrd="0" presId="urn:microsoft.com/office/officeart/2005/8/layout/orgChart1"/>
    <dgm:cxn modelId="{4DD1E87B-0ED9-43A5-8EE1-C0507573418F}" type="presParOf" srcId="{38005380-A3FD-4970-9124-24BF8D564757}" destId="{FF34D58F-F955-43A8-860B-2DCD6FA7B33F}" srcOrd="1" destOrd="0" presId="urn:microsoft.com/office/officeart/2005/8/layout/orgChart1"/>
    <dgm:cxn modelId="{7890347C-062F-48FB-86F4-5B1A6F1A3A00}" type="presParOf" srcId="{FF34D58F-F955-43A8-860B-2DCD6FA7B33F}" destId="{43444384-8C6B-4150-A928-6698D9666D19}" srcOrd="0" destOrd="0" presId="urn:microsoft.com/office/officeart/2005/8/layout/orgChart1"/>
    <dgm:cxn modelId="{F9EE1F50-DB0D-401D-B3EA-2B841CA6D5F4}" type="presParOf" srcId="{43444384-8C6B-4150-A928-6698D9666D19}" destId="{15AA8110-9D2F-4647-9BA0-2A2DE42B64E1}" srcOrd="0" destOrd="0" presId="urn:microsoft.com/office/officeart/2005/8/layout/orgChart1"/>
    <dgm:cxn modelId="{3005F24E-C435-4195-AC37-0D5D5355B0D3}" type="presParOf" srcId="{43444384-8C6B-4150-A928-6698D9666D19}" destId="{75B3B2AE-2B1C-4EB0-AED1-03E233E363AE}" srcOrd="1" destOrd="0" presId="urn:microsoft.com/office/officeart/2005/8/layout/orgChart1"/>
    <dgm:cxn modelId="{3C939166-86E4-4DF1-BAF4-7C509B0E5653}" type="presParOf" srcId="{FF34D58F-F955-43A8-860B-2DCD6FA7B33F}" destId="{432095E0-C4BA-4E1D-970D-A93109B14405}" srcOrd="1" destOrd="0" presId="urn:microsoft.com/office/officeart/2005/8/layout/orgChart1"/>
    <dgm:cxn modelId="{5B279357-CBDF-47EE-8202-E392166E6180}" type="presParOf" srcId="{FF34D58F-F955-43A8-860B-2DCD6FA7B33F}" destId="{0F1E2F99-EFEB-4760-B881-C1B4B4C6D36A}" srcOrd="2" destOrd="0" presId="urn:microsoft.com/office/officeart/2005/8/layout/orgChart1"/>
    <dgm:cxn modelId="{5418CBE3-A537-4CD3-8894-9E61312F310B}" type="presParOf" srcId="{38005380-A3FD-4970-9124-24BF8D564757}" destId="{788B1974-D8B5-4EBB-AB3D-568ABF6861D1}" srcOrd="2" destOrd="0" presId="urn:microsoft.com/office/officeart/2005/8/layout/orgChart1"/>
    <dgm:cxn modelId="{69A40CBA-8F71-4673-BB16-C9D1E99EDA18}" type="presParOf" srcId="{38005380-A3FD-4970-9124-24BF8D564757}" destId="{55A63BC8-B91D-41CE-99BB-85B704174D14}" srcOrd="3" destOrd="0" presId="urn:microsoft.com/office/officeart/2005/8/layout/orgChart1"/>
    <dgm:cxn modelId="{1D5C86CA-1429-4F32-8604-D3139C1F9B61}" type="presParOf" srcId="{55A63BC8-B91D-41CE-99BB-85B704174D14}" destId="{191B7FFD-15D9-42E5-8F1C-A28CC03286F8}" srcOrd="0" destOrd="0" presId="urn:microsoft.com/office/officeart/2005/8/layout/orgChart1"/>
    <dgm:cxn modelId="{80EE11BD-0A90-421B-97A7-0CB18D0456EA}" type="presParOf" srcId="{191B7FFD-15D9-42E5-8F1C-A28CC03286F8}" destId="{82FADCC2-0336-4078-8679-D1ADF09EEBB0}" srcOrd="0" destOrd="0" presId="urn:microsoft.com/office/officeart/2005/8/layout/orgChart1"/>
    <dgm:cxn modelId="{06FA7F00-A893-4177-9185-F21E0C0CDEE9}" type="presParOf" srcId="{191B7FFD-15D9-42E5-8F1C-A28CC03286F8}" destId="{0B64264F-5475-44C8-A74D-3D5BBBE360E2}" srcOrd="1" destOrd="0" presId="urn:microsoft.com/office/officeart/2005/8/layout/orgChart1"/>
    <dgm:cxn modelId="{223619E6-FF45-4130-A54E-DB336E4662DC}" type="presParOf" srcId="{55A63BC8-B91D-41CE-99BB-85B704174D14}" destId="{DD93062C-8C8E-4841-A6BE-C8216990C244}" srcOrd="1" destOrd="0" presId="urn:microsoft.com/office/officeart/2005/8/layout/orgChart1"/>
    <dgm:cxn modelId="{C18ED5D4-CD74-483F-9558-6DA6C6A1DC19}" type="presParOf" srcId="{55A63BC8-B91D-41CE-99BB-85B704174D14}" destId="{0EC36B0F-25C4-4EE8-9F27-A5649FFB742B}" srcOrd="2" destOrd="0" presId="urn:microsoft.com/office/officeart/2005/8/layout/orgChart1"/>
    <dgm:cxn modelId="{C8A1A191-1A54-451B-A28D-5E73691E5EA2}" type="presParOf" srcId="{261C42F6-CE11-4A75-A795-4DA5C981D802}" destId="{8D08020B-AAC2-4935-88A5-778A5204B5A4}" srcOrd="2" destOrd="0" presId="urn:microsoft.com/office/officeart/2005/8/layout/orgChart1"/>
    <dgm:cxn modelId="{DC20B8D8-F863-4765-96E4-D84EAAEB9551}" type="presParOf" srcId="{2698C97C-64E5-4FF0-92CF-F3E4A661B567}" destId="{1776F781-902D-4892-AE60-84374153BD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8B1974-D8B5-4EBB-AB3D-568ABF6861D1}">
      <dsp:nvSpPr>
        <dsp:cNvPr id="0" name=""/>
        <dsp:cNvSpPr/>
      </dsp:nvSpPr>
      <dsp:spPr>
        <a:xfrm>
          <a:off x="5464731" y="1578680"/>
          <a:ext cx="789265" cy="273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980"/>
              </a:lnTo>
              <a:lnTo>
                <a:pt x="789265" y="136980"/>
              </a:lnTo>
              <a:lnTo>
                <a:pt x="789265" y="2739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057FB3-FB81-4F9A-9AB0-BCCDA551B768}">
      <dsp:nvSpPr>
        <dsp:cNvPr id="0" name=""/>
        <dsp:cNvSpPr/>
      </dsp:nvSpPr>
      <dsp:spPr>
        <a:xfrm>
          <a:off x="4675465" y="1578680"/>
          <a:ext cx="789265" cy="273960"/>
        </a:xfrm>
        <a:custGeom>
          <a:avLst/>
          <a:gdLst/>
          <a:ahLst/>
          <a:cxnLst/>
          <a:rect l="0" t="0" r="0" b="0"/>
          <a:pathLst>
            <a:path>
              <a:moveTo>
                <a:pt x="789265" y="0"/>
              </a:moveTo>
              <a:lnTo>
                <a:pt x="789265" y="136980"/>
              </a:lnTo>
              <a:lnTo>
                <a:pt x="0" y="136980"/>
              </a:lnTo>
              <a:lnTo>
                <a:pt x="0" y="2739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791B73-01C5-4337-ACE8-1803C6004126}">
      <dsp:nvSpPr>
        <dsp:cNvPr id="0" name=""/>
        <dsp:cNvSpPr/>
      </dsp:nvSpPr>
      <dsp:spPr>
        <a:xfrm>
          <a:off x="3886200" y="652434"/>
          <a:ext cx="1578531" cy="273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980"/>
              </a:lnTo>
              <a:lnTo>
                <a:pt x="1578531" y="136980"/>
              </a:lnTo>
              <a:lnTo>
                <a:pt x="1578531" y="273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3999B-2EA2-4C5A-935B-80C4A70837FC}">
      <dsp:nvSpPr>
        <dsp:cNvPr id="0" name=""/>
        <dsp:cNvSpPr/>
      </dsp:nvSpPr>
      <dsp:spPr>
        <a:xfrm>
          <a:off x="2307668" y="1578680"/>
          <a:ext cx="789265" cy="273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980"/>
              </a:lnTo>
              <a:lnTo>
                <a:pt x="789265" y="136980"/>
              </a:lnTo>
              <a:lnTo>
                <a:pt x="789265" y="2739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A0B76A-05B0-495F-980D-1BB48B17F499}">
      <dsp:nvSpPr>
        <dsp:cNvPr id="0" name=""/>
        <dsp:cNvSpPr/>
      </dsp:nvSpPr>
      <dsp:spPr>
        <a:xfrm>
          <a:off x="1518402" y="1578680"/>
          <a:ext cx="789265" cy="273960"/>
        </a:xfrm>
        <a:custGeom>
          <a:avLst/>
          <a:gdLst/>
          <a:ahLst/>
          <a:cxnLst/>
          <a:rect l="0" t="0" r="0" b="0"/>
          <a:pathLst>
            <a:path>
              <a:moveTo>
                <a:pt x="789265" y="0"/>
              </a:moveTo>
              <a:lnTo>
                <a:pt x="789265" y="136980"/>
              </a:lnTo>
              <a:lnTo>
                <a:pt x="0" y="136980"/>
              </a:lnTo>
              <a:lnTo>
                <a:pt x="0" y="2739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83B4E-D8FB-485A-A184-0E54A9A61015}">
      <dsp:nvSpPr>
        <dsp:cNvPr id="0" name=""/>
        <dsp:cNvSpPr/>
      </dsp:nvSpPr>
      <dsp:spPr>
        <a:xfrm>
          <a:off x="2307668" y="652434"/>
          <a:ext cx="1578531" cy="273960"/>
        </a:xfrm>
        <a:custGeom>
          <a:avLst/>
          <a:gdLst/>
          <a:ahLst/>
          <a:cxnLst/>
          <a:rect l="0" t="0" r="0" b="0"/>
          <a:pathLst>
            <a:path>
              <a:moveTo>
                <a:pt x="1578531" y="0"/>
              </a:moveTo>
              <a:lnTo>
                <a:pt x="1578531" y="136980"/>
              </a:lnTo>
              <a:lnTo>
                <a:pt x="0" y="136980"/>
              </a:lnTo>
              <a:lnTo>
                <a:pt x="0" y="273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01C82E-6AE0-4B7D-934F-748B8BBCFFBF}">
      <dsp:nvSpPr>
        <dsp:cNvPr id="0" name=""/>
        <dsp:cNvSpPr/>
      </dsp:nvSpPr>
      <dsp:spPr>
        <a:xfrm>
          <a:off x="3233914" y="148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Služební tělesná výchova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3233914" y="148"/>
        <a:ext cx="1304571" cy="652285"/>
      </dsp:txXfrm>
    </dsp:sp>
    <dsp:sp modelId="{278F3A96-D76E-4B71-A69E-DF330E6F27D4}">
      <dsp:nvSpPr>
        <dsp:cNvPr id="0" name=""/>
        <dsp:cNvSpPr/>
      </dsp:nvSpPr>
      <dsp:spPr>
        <a:xfrm>
          <a:off x="1655382" y="926394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Tělesná příprava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655382" y="926394"/>
        <a:ext cx="1304571" cy="652285"/>
      </dsp:txXfrm>
    </dsp:sp>
    <dsp:sp modelId="{BCA89CA6-D312-4DAE-BD71-FBAED557D715}">
      <dsp:nvSpPr>
        <dsp:cNvPr id="0" name=""/>
        <dsp:cNvSpPr/>
      </dsp:nvSpPr>
      <dsp:spPr>
        <a:xfrm>
          <a:off x="866116" y="1852640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základní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866116" y="1852640"/>
        <a:ext cx="1304571" cy="652285"/>
      </dsp:txXfrm>
    </dsp:sp>
    <dsp:sp modelId="{894AD4F3-463E-4A24-A7D1-6FA4B946952A}">
      <dsp:nvSpPr>
        <dsp:cNvPr id="0" name=""/>
        <dsp:cNvSpPr/>
      </dsp:nvSpPr>
      <dsp:spPr>
        <a:xfrm>
          <a:off x="2444648" y="1852640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speciální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444648" y="1852640"/>
        <a:ext cx="1304571" cy="652285"/>
      </dsp:txXfrm>
    </dsp:sp>
    <dsp:sp modelId="{C554A93F-1DAA-4390-9194-03C4D6FCE119}">
      <dsp:nvSpPr>
        <dsp:cNvPr id="0" name=""/>
        <dsp:cNvSpPr/>
      </dsp:nvSpPr>
      <dsp:spPr>
        <a:xfrm>
          <a:off x="4812445" y="926394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Výběrová tělesná výchova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4812445" y="926394"/>
        <a:ext cx="1304571" cy="652285"/>
      </dsp:txXfrm>
    </dsp:sp>
    <dsp:sp modelId="{15AA8110-9D2F-4647-9BA0-2A2DE42B64E1}">
      <dsp:nvSpPr>
        <dsp:cNvPr id="0" name=""/>
        <dsp:cNvSpPr/>
      </dsp:nvSpPr>
      <dsp:spPr>
        <a:xfrm>
          <a:off x="4023180" y="1852640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soutěžní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4023180" y="1852640"/>
        <a:ext cx="1304571" cy="652285"/>
      </dsp:txXfrm>
    </dsp:sp>
    <dsp:sp modelId="{82FADCC2-0336-4078-8679-D1ADF09EEBB0}">
      <dsp:nvSpPr>
        <dsp:cNvPr id="0" name=""/>
        <dsp:cNvSpPr/>
      </dsp:nvSpPr>
      <dsp:spPr>
        <a:xfrm>
          <a:off x="5601711" y="1852640"/>
          <a:ext cx="1304571" cy="652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just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  nesoutěžní</a:t>
          </a:r>
        </a:p>
      </dsp:txBody>
      <dsp:txXfrm>
        <a:off x="5601711" y="1852640"/>
        <a:ext cx="1304571" cy="652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6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7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1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2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5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ideo" Target="file:///C:\Documents%20and%20Settings\Administrator\Desktop\Turkey%20ppt\worldmap_anim_text.avi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obal05_Tex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95" name="worldmap_anim_text.avi">
            <a:hlinkClick r:id="" action="ppaction://media"/>
          </p:cNvPr>
          <p:cNvPicPr>
            <a:picLocks noRot="1" noChangeAspect="1" noChangeArrowheads="1"/>
          </p:cNvPicPr>
          <p:nvPr>
            <a:videoFile r:link="rId14"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81613"/>
            <a:ext cx="1563688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başlık stili için tıklatın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metin stillerini düzenlemek için tıklatın</a:t>
            </a:r>
          </a:p>
          <a:p>
            <a:pPr lvl="1"/>
            <a:r>
              <a:rPr lang="en-US" altLang="cs-CZ" smtClean="0"/>
              <a:t>İkinci düzey</a:t>
            </a:r>
          </a:p>
          <a:p>
            <a:pPr lvl="2"/>
            <a:r>
              <a:rPr lang="en-US" altLang="cs-CZ" smtClean="0"/>
              <a:t>Üçüncü düzey</a:t>
            </a:r>
          </a:p>
          <a:p>
            <a:pPr lvl="3"/>
            <a:r>
              <a:rPr lang="en-US" altLang="cs-CZ" smtClean="0"/>
              <a:t>Dördüncü düzey</a:t>
            </a:r>
          </a:p>
          <a:p>
            <a:pPr lvl="4"/>
            <a:r>
              <a:rPr lang="en-US" altLang="cs-CZ" smtClean="0"/>
              <a:t>Beşinci düzey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2"/>
          </p:nvPr>
        </p:nvSpPr>
        <p:spPr bwMode="auto">
          <a:xfrm>
            <a:off x="1676400" y="6248400"/>
            <a:ext cx="1600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3"/>
          </p:nvPr>
        </p:nvSpPr>
        <p:spPr bwMode="auto">
          <a:xfrm>
            <a:off x="3429000" y="6248400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059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05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595"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11125" y="120650"/>
            <a:ext cx="9385300" cy="1035050"/>
          </a:xfrm>
        </p:spPr>
        <p:txBody>
          <a:bodyPr/>
          <a:lstStyle/>
          <a:p>
            <a:pPr algn="ctr" eaLnBrk="1" hangingPunct="1"/>
            <a:r>
              <a:rPr lang="cs-CZ" altLang="cs-CZ" sz="3600" dirty="0" smtClean="0">
                <a:latin typeface="Arial" panose="020B0604020202020204" pitchFamily="34" charset="0"/>
              </a:rPr>
              <a:t>Výběrová tělesná výchova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203700" y="425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pic>
        <p:nvPicPr>
          <p:cNvPr id="5125" name="Picture 5" descr="znak 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8" y="2170113"/>
            <a:ext cx="1576387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-180975" y="4930775"/>
            <a:ext cx="93249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tx2"/>
                </a:solidFill>
              </a:rPr>
              <a:t>  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VO při FTVS UK Praha – katedra vojenské tělovýchovy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plk. </a:t>
            </a:r>
            <a:r>
              <a:rPr lang="cs-CZ" altLang="cs-CZ" sz="2800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gšt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.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doc. PaedDr. Lubomír Přívětivý, CSc.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Výběrová tělesná výchova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587500"/>
            <a:ext cx="8604250" cy="4508500"/>
          </a:xfrm>
        </p:spPr>
        <p:txBody>
          <a:bodyPr/>
          <a:lstStyle/>
          <a:p>
            <a:pPr>
              <a:defRPr/>
            </a:pPr>
            <a:r>
              <a:rPr lang="cs-CZ" altLang="cs-CZ" sz="2800" dirty="0" smtClean="0">
                <a:latin typeface="Arial" charset="0"/>
              </a:rPr>
              <a:t>účast </a:t>
            </a:r>
            <a:r>
              <a:rPr lang="cs-CZ" altLang="cs-CZ" sz="2800" dirty="0">
                <a:latin typeface="Arial" charset="0"/>
              </a:rPr>
              <a:t>na zaměstnáních výběrové tělesné výchovy je </a:t>
            </a:r>
            <a:r>
              <a:rPr lang="cs-CZ" altLang="cs-CZ" sz="2800" dirty="0" smtClean="0">
                <a:latin typeface="Arial" charset="0"/>
              </a:rPr>
              <a:t>dobrovolná, každé </a:t>
            </a:r>
            <a:r>
              <a:rPr lang="cs-CZ" altLang="cs-CZ" sz="2800" dirty="0">
                <a:latin typeface="Arial" charset="0"/>
              </a:rPr>
              <a:t>zaměstnání musí splňovat podmínku dostupnosti pro všechny </a:t>
            </a:r>
            <a:r>
              <a:rPr lang="cs-CZ" altLang="cs-CZ" sz="2800" dirty="0" smtClean="0">
                <a:latin typeface="Arial" charset="0"/>
              </a:rPr>
              <a:t>zájemce</a:t>
            </a:r>
          </a:p>
          <a:p>
            <a:pPr>
              <a:defRPr/>
            </a:pPr>
            <a:r>
              <a:rPr lang="cs-CZ" altLang="cs-CZ" sz="2800" dirty="0" smtClean="0">
                <a:latin typeface="Arial" charset="0"/>
              </a:rPr>
              <a:t>omezení </a:t>
            </a:r>
            <a:r>
              <a:rPr lang="cs-CZ" altLang="cs-CZ" sz="2800" dirty="0">
                <a:latin typeface="Arial" charset="0"/>
              </a:rPr>
              <a:t>účasti je možné jen z důvodů uvedených v pravidlech nebo propozicích dané aktivity nebo z důvodů nedostatečné kapacity sportovišť, dopravních prostředků apod. </a:t>
            </a:r>
            <a:endParaRPr lang="cs-CZ" altLang="cs-CZ" sz="2800" dirty="0" smtClean="0">
              <a:latin typeface="Arial" charset="0"/>
            </a:endParaRPr>
          </a:p>
          <a:p>
            <a:pPr>
              <a:defRPr/>
            </a:pPr>
            <a:r>
              <a:rPr lang="cs-CZ" altLang="cs-CZ" sz="2800" dirty="0" smtClean="0">
                <a:latin typeface="Arial" charset="0"/>
              </a:rPr>
              <a:t>objektivitu </a:t>
            </a:r>
            <a:r>
              <a:rPr lang="cs-CZ" altLang="cs-CZ" sz="2800" dirty="0">
                <a:latin typeface="Arial" charset="0"/>
              </a:rPr>
              <a:t>výběru v těchto případech zaručuje zaměstnanec, kterého vedením daného zaměstnání pověřil vedoucí organizačního celku</a:t>
            </a:r>
            <a:endParaRPr lang="cs-CZ" altLang="cs-CZ" sz="2800" dirty="0" smtClean="0">
              <a:latin typeface="Arial" charset="0"/>
            </a:endParaRPr>
          </a:p>
          <a:p>
            <a:pPr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44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Výběrová tělesná výchova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748412"/>
            <a:ext cx="8604250" cy="4347587"/>
          </a:xfrm>
        </p:spPr>
        <p:txBody>
          <a:bodyPr/>
          <a:lstStyle/>
          <a:p>
            <a:pPr>
              <a:defRPr/>
            </a:pPr>
            <a:r>
              <a:rPr lang="cs-CZ" altLang="cs-CZ" sz="2800" dirty="0">
                <a:latin typeface="Arial" charset="0"/>
              </a:rPr>
              <a:t>m</a:t>
            </a:r>
            <a:r>
              <a:rPr lang="cs-CZ" altLang="cs-CZ" sz="2800" dirty="0" smtClean="0">
                <a:latin typeface="Arial" charset="0"/>
              </a:rPr>
              <a:t>ohou se </a:t>
            </a:r>
            <a:r>
              <a:rPr lang="cs-CZ" altLang="cs-CZ" sz="2800" dirty="0">
                <a:latin typeface="Arial" charset="0"/>
              </a:rPr>
              <a:t>účastnit i občanští </a:t>
            </a:r>
            <a:r>
              <a:rPr lang="cs-CZ" altLang="cs-CZ" sz="2800" dirty="0" smtClean="0">
                <a:latin typeface="Arial" charset="0"/>
              </a:rPr>
              <a:t>zaměstnanci</a:t>
            </a:r>
          </a:p>
          <a:p>
            <a:pPr>
              <a:defRPr/>
            </a:pPr>
            <a:r>
              <a:rPr lang="cs-CZ" altLang="cs-CZ" sz="2800" dirty="0" smtClean="0">
                <a:latin typeface="Arial" charset="0"/>
              </a:rPr>
              <a:t>doba</a:t>
            </a:r>
            <a:r>
              <a:rPr lang="cs-CZ" altLang="cs-CZ" sz="2800" dirty="0">
                <a:latin typeface="Arial" charset="0"/>
              </a:rPr>
              <a:t>, po kterou se občanští zaměstnanci se souhlasem vedoucího organizačního celku účastní na zaměstnáních </a:t>
            </a:r>
            <a:r>
              <a:rPr lang="cs-CZ" altLang="cs-CZ" sz="2800" dirty="0" smtClean="0">
                <a:latin typeface="Arial" charset="0"/>
              </a:rPr>
              <a:t>se </a:t>
            </a:r>
            <a:r>
              <a:rPr lang="cs-CZ" altLang="cs-CZ" sz="2800" dirty="0">
                <a:latin typeface="Arial" charset="0"/>
              </a:rPr>
              <a:t>považuje za výkon </a:t>
            </a:r>
            <a:r>
              <a:rPr lang="cs-CZ" altLang="cs-CZ" sz="2800" dirty="0" smtClean="0">
                <a:latin typeface="Arial" charset="0"/>
              </a:rPr>
              <a:t>práce</a:t>
            </a:r>
          </a:p>
          <a:p>
            <a:pPr>
              <a:defRPr/>
            </a:pPr>
            <a:r>
              <a:rPr lang="cs-CZ" altLang="cs-CZ" sz="2800" dirty="0" smtClean="0">
                <a:latin typeface="Arial" charset="0"/>
              </a:rPr>
              <a:t>objektivitu </a:t>
            </a:r>
            <a:r>
              <a:rPr lang="cs-CZ" altLang="cs-CZ" sz="2800" dirty="0">
                <a:latin typeface="Arial" charset="0"/>
              </a:rPr>
              <a:t>výběru v těchto případech zaručuje zaměstnanec, kterého vedením daného zaměstnání pověřil vedoucí organizačního </a:t>
            </a:r>
            <a:r>
              <a:rPr lang="cs-CZ" altLang="cs-CZ" sz="2800" dirty="0" smtClean="0">
                <a:latin typeface="Arial" charset="0"/>
              </a:rPr>
              <a:t>celku</a:t>
            </a:r>
          </a:p>
          <a:p>
            <a:pPr marL="0" indent="0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90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Výběrová tělesná výchova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376624"/>
            <a:ext cx="8604250" cy="4719376"/>
          </a:xfrm>
        </p:spPr>
        <p:txBody>
          <a:bodyPr/>
          <a:lstStyle/>
          <a:p>
            <a:pPr>
              <a:defRPr/>
            </a:pPr>
            <a:r>
              <a:rPr lang="cs-CZ" altLang="cs-CZ" sz="2800" dirty="0" smtClean="0">
                <a:latin typeface="Arial" charset="0"/>
              </a:rPr>
              <a:t>zaměstnání </a:t>
            </a:r>
            <a:r>
              <a:rPr lang="cs-CZ" altLang="cs-CZ" sz="2800" dirty="0">
                <a:latin typeface="Arial" charset="0"/>
              </a:rPr>
              <a:t>výběrové tělesné výchovy se plánují v základních výcvikových dokumentech vedoucích organizačních celků, zveřejňují se v jejich rozkazech a upřesňují se v odborných prováděcích dokumentech (rozpisech soutěží, propozicích závodů, písemných programech preventivních rehabilitací aj</a:t>
            </a:r>
            <a:r>
              <a:rPr lang="cs-CZ" altLang="cs-CZ" sz="2800" dirty="0" smtClean="0">
                <a:latin typeface="Arial" charset="0"/>
              </a:rPr>
              <a:t>.)</a:t>
            </a:r>
          </a:p>
          <a:p>
            <a:pPr>
              <a:defRPr/>
            </a:pPr>
            <a:r>
              <a:rPr lang="cs-CZ" altLang="cs-CZ" sz="2800" dirty="0">
                <a:latin typeface="Arial" charset="0"/>
              </a:rPr>
              <a:t>s</a:t>
            </a:r>
            <a:r>
              <a:rPr lang="cs-CZ" altLang="cs-CZ" sz="2800" dirty="0" smtClean="0">
                <a:latin typeface="Arial" charset="0"/>
              </a:rPr>
              <a:t>oučást systému služební tělesné výchovy, provádí se v době zaměstnání a považuje se za výkon zaměstnání</a:t>
            </a:r>
          </a:p>
          <a:p>
            <a:pPr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3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Výběrová tělesná výchova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286190"/>
            <a:ext cx="8604250" cy="4809810"/>
          </a:xfrm>
        </p:spPr>
        <p:txBody>
          <a:bodyPr/>
          <a:lstStyle/>
          <a:p>
            <a:pPr>
              <a:defRPr/>
            </a:pPr>
            <a:r>
              <a:rPr lang="cs-CZ" altLang="cs-CZ" sz="2800" dirty="0" smtClean="0">
                <a:latin typeface="Arial" charset="0"/>
              </a:rPr>
              <a:t>tělovýchovné aktivity (např. soutěže s pevně stanoveným soutěžním řádem), které organizují fyzické nebo právnické osoby, se nepovažují za zaměstnání výběrové tělesné výchovy</a:t>
            </a:r>
          </a:p>
          <a:p>
            <a:pPr>
              <a:defRPr/>
            </a:pPr>
            <a:r>
              <a:rPr lang="cs-CZ" altLang="cs-CZ" sz="2800" dirty="0" smtClean="0">
                <a:latin typeface="Arial" charset="0"/>
              </a:rPr>
              <a:t>právní </a:t>
            </a:r>
            <a:r>
              <a:rPr lang="cs-CZ" altLang="cs-CZ" sz="2800" dirty="0">
                <a:latin typeface="Arial" charset="0"/>
              </a:rPr>
              <a:t>důvody pro rozvíjení soukromých aktivit za prostředky státu pominuly v roce 1990 po dvou aktech parlamentu, jimiž:</a:t>
            </a:r>
          </a:p>
          <a:p>
            <a:pPr marL="0" indent="0">
              <a:buNone/>
              <a:defRPr/>
            </a:pPr>
            <a:r>
              <a:rPr lang="cs-CZ" altLang="cs-CZ" sz="2800" dirty="0" smtClean="0">
                <a:latin typeface="Arial" charset="0"/>
              </a:rPr>
              <a:t>	1.zrušil </a:t>
            </a:r>
            <a:r>
              <a:rPr lang="cs-CZ" altLang="cs-CZ" sz="2800" dirty="0">
                <a:latin typeface="Arial" charset="0"/>
              </a:rPr>
              <a:t>zákon č. 68/1956 Sb., o </a:t>
            </a:r>
            <a:r>
              <a:rPr lang="cs-CZ" altLang="cs-CZ" sz="2800" dirty="0" smtClean="0">
                <a:latin typeface="Arial" charset="0"/>
              </a:rPr>
              <a:t>organisaci </a:t>
            </a:r>
            <a:r>
              <a:rPr lang="cs-CZ" altLang="cs-CZ" sz="2800" dirty="0">
                <a:latin typeface="Arial" charset="0"/>
              </a:rPr>
              <a:t>tělesné výchovy ze dne 20. prosince 1956; </a:t>
            </a:r>
          </a:p>
          <a:p>
            <a:pPr marL="0" indent="0">
              <a:buNone/>
              <a:defRPr/>
            </a:pPr>
            <a:r>
              <a:rPr lang="cs-CZ" altLang="cs-CZ" sz="2800" dirty="0" smtClean="0">
                <a:latin typeface="Arial" charset="0"/>
              </a:rPr>
              <a:t>	2.vydal </a:t>
            </a:r>
            <a:r>
              <a:rPr lang="cs-CZ" altLang="cs-CZ" sz="2800" dirty="0">
                <a:latin typeface="Arial" charset="0"/>
              </a:rPr>
              <a:t>zákon č. 83/1990 Sb., o sdružování občanů ze dne 27. března 1990. </a:t>
            </a:r>
          </a:p>
          <a:p>
            <a:pPr>
              <a:defRPr/>
            </a:pPr>
            <a:endParaRPr lang="cs-CZ" altLang="cs-CZ" sz="2800" dirty="0" smtClean="0">
              <a:latin typeface="Arial" charset="0"/>
            </a:endParaRPr>
          </a:p>
          <a:p>
            <a:pPr>
              <a:defRPr/>
            </a:pPr>
            <a:endParaRPr lang="cs-CZ" altLang="cs-CZ" sz="2800" dirty="0" smtClean="0">
              <a:latin typeface="Arial" charset="0"/>
            </a:endParaRPr>
          </a:p>
          <a:p>
            <a:pPr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6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Výběrová tělesná výchova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376624"/>
            <a:ext cx="8604250" cy="4719376"/>
          </a:xfrm>
        </p:spPr>
        <p:txBody>
          <a:bodyPr/>
          <a:lstStyle/>
          <a:p>
            <a:pPr>
              <a:defRPr/>
            </a:pPr>
            <a:r>
              <a:rPr lang="cs-CZ" altLang="cs-CZ" sz="2800" dirty="0" smtClean="0">
                <a:latin typeface="Arial" charset="0"/>
              </a:rPr>
              <a:t>zrušením </a:t>
            </a:r>
            <a:r>
              <a:rPr lang="cs-CZ" altLang="cs-CZ" sz="2800" dirty="0">
                <a:latin typeface="Arial" charset="0"/>
              </a:rPr>
              <a:t>zákona č. 68/1956 Sb., stát bez náhrady rezignoval na řídící roli v soustavě tělovýchovných aktivit a vydáním zákona č. 83/1990 Sb., byly – podle jeho právnického výkladu – zařazeny tyto aktivity stejně jako jiné „koníčky“ lidí (různá společenství, svazy a kluby, hudba, výtvarnictví aj.), mezi soukromé zájmy </a:t>
            </a:r>
            <a:r>
              <a:rPr lang="cs-CZ" altLang="cs-CZ" sz="2800" dirty="0" smtClean="0">
                <a:latin typeface="Arial" charset="0"/>
              </a:rPr>
              <a:t>občana</a:t>
            </a:r>
          </a:p>
          <a:p>
            <a:pPr>
              <a:defRPr/>
            </a:pPr>
            <a:r>
              <a:rPr lang="cs-CZ" altLang="cs-CZ" sz="2800" dirty="0">
                <a:latin typeface="Arial" charset="0"/>
              </a:rPr>
              <a:t>jedinec či sdružení má ve svém rozhodování tuto volnost garantovanou aktuálním právním prostředím, pouze tzv. „za své</a:t>
            </a:r>
            <a:r>
              <a:rPr lang="cs-CZ" altLang="cs-CZ" sz="2800" dirty="0" smtClean="0">
                <a:latin typeface="Arial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96837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Obsah výběrové tělesné výchovy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376624"/>
            <a:ext cx="8604250" cy="4719376"/>
          </a:xfrm>
        </p:spPr>
        <p:txBody>
          <a:bodyPr/>
          <a:lstStyle/>
          <a:p>
            <a:pPr>
              <a:defRPr/>
            </a:pPr>
            <a:r>
              <a:rPr lang="cs-CZ" altLang="cs-CZ" sz="2800" dirty="0">
                <a:latin typeface="Arial" charset="0"/>
              </a:rPr>
              <a:t>Armádní sportovní hry a přebory</a:t>
            </a:r>
          </a:p>
          <a:p>
            <a:pPr>
              <a:defRPr/>
            </a:pPr>
            <a:r>
              <a:rPr lang="cs-CZ" altLang="cs-CZ" sz="2800" dirty="0">
                <a:latin typeface="Arial" charset="0"/>
              </a:rPr>
              <a:t>Dlouhodobé soutěže a krátkodobé soutěže</a:t>
            </a:r>
          </a:p>
          <a:p>
            <a:pPr>
              <a:defRPr/>
            </a:pPr>
            <a:r>
              <a:rPr lang="cs-CZ" altLang="cs-CZ" sz="2800" dirty="0">
                <a:latin typeface="Arial" charset="0"/>
              </a:rPr>
              <a:t>Sportovní dny velitelů</a:t>
            </a:r>
          </a:p>
          <a:p>
            <a:pPr>
              <a:defRPr/>
            </a:pPr>
            <a:r>
              <a:rPr lang="cs-CZ" altLang="cs-CZ" sz="2800" dirty="0">
                <a:latin typeface="Arial" charset="0"/>
              </a:rPr>
              <a:t>Preventivní rehabilitace s tělovýchovným programem</a:t>
            </a:r>
          </a:p>
          <a:p>
            <a:pPr>
              <a:defRPr/>
            </a:pPr>
            <a:r>
              <a:rPr lang="cs-CZ" altLang="cs-CZ" sz="2800" dirty="0">
                <a:latin typeface="Arial" charset="0"/>
              </a:rPr>
              <a:t>Jednorázové mimorezortní akce a jednorázové zahraniční akce</a:t>
            </a:r>
          </a:p>
          <a:p>
            <a:pPr>
              <a:defRPr/>
            </a:pPr>
            <a:r>
              <a:rPr lang="cs-CZ" altLang="cs-CZ" sz="2800" dirty="0">
                <a:latin typeface="Arial" charset="0"/>
              </a:rPr>
              <a:t>Tělovýchovné aktivity v rámci prevence sociálně nežádoucích jevů</a:t>
            </a:r>
          </a:p>
          <a:p>
            <a:pPr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82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Význam výběrové tělesné výchovy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376624"/>
            <a:ext cx="8604250" cy="4719376"/>
          </a:xfrm>
        </p:spPr>
        <p:txBody>
          <a:bodyPr/>
          <a:lstStyle/>
          <a:p>
            <a:pPr>
              <a:defRPr/>
            </a:pPr>
            <a:r>
              <a:rPr lang="cs-CZ" altLang="cs-CZ" sz="2800" dirty="0">
                <a:latin typeface="Arial" charset="0"/>
              </a:rPr>
              <a:t>r</a:t>
            </a:r>
            <a:r>
              <a:rPr lang="cs-CZ" altLang="cs-CZ" sz="2800" dirty="0" smtClean="0">
                <a:latin typeface="Arial" charset="0"/>
              </a:rPr>
              <a:t>elaxace a regenerace fyzických a psychických sil </a:t>
            </a:r>
            <a:endParaRPr lang="cs-CZ" altLang="cs-CZ" sz="2800" dirty="0">
              <a:latin typeface="Arial" charset="0"/>
            </a:endParaRPr>
          </a:p>
          <a:p>
            <a:pPr>
              <a:defRPr/>
            </a:pPr>
            <a:r>
              <a:rPr lang="cs-CZ" altLang="cs-CZ" sz="2800" dirty="0">
                <a:latin typeface="Arial" charset="0"/>
              </a:rPr>
              <a:t>z</a:t>
            </a:r>
            <a:r>
              <a:rPr lang="cs-CZ" altLang="cs-CZ" sz="2800" dirty="0" smtClean="0">
                <a:latin typeface="Arial" charset="0"/>
              </a:rPr>
              <a:t>pestření povinného náročného výcviku, atraktivní nabídkou působit na kladný vztah vojáků k pohybovým aktivitám</a:t>
            </a:r>
            <a:endParaRPr lang="cs-CZ" altLang="cs-CZ" sz="2800" dirty="0">
              <a:latin typeface="Arial" charset="0"/>
            </a:endParaRPr>
          </a:p>
          <a:p>
            <a:pPr>
              <a:defRPr/>
            </a:pPr>
            <a:r>
              <a:rPr lang="cs-CZ" altLang="cs-CZ" sz="2800" dirty="0" smtClean="0">
                <a:latin typeface="Arial" charset="0"/>
              </a:rPr>
              <a:t>zapojení vyššího počtu, i sportovně méně disponovaných vojáků </a:t>
            </a:r>
            <a:endParaRPr lang="cs-CZ" altLang="cs-CZ" sz="2800" dirty="0">
              <a:latin typeface="Arial" charset="0"/>
            </a:endParaRPr>
          </a:p>
          <a:p>
            <a:pPr>
              <a:defRPr/>
            </a:pPr>
            <a:r>
              <a:rPr lang="cs-CZ" altLang="cs-CZ" sz="2800" dirty="0">
                <a:latin typeface="Arial" charset="0"/>
              </a:rPr>
              <a:t>p</a:t>
            </a:r>
            <a:r>
              <a:rPr lang="cs-CZ" altLang="cs-CZ" sz="2800" dirty="0" smtClean="0">
                <a:latin typeface="Arial" charset="0"/>
              </a:rPr>
              <a:t>ozitivní působení na interpersonální vztahy</a:t>
            </a:r>
          </a:p>
          <a:p>
            <a:pPr>
              <a:defRPr/>
            </a:pPr>
            <a:r>
              <a:rPr lang="cs-CZ" altLang="cs-CZ" sz="2800" dirty="0" smtClean="0">
                <a:latin typeface="Arial" charset="0"/>
              </a:rPr>
              <a:t>podpora zdravotně ale i výkonově orientované tělesné zdatnosti</a:t>
            </a:r>
            <a:endParaRPr lang="cs-CZ" altLang="cs-CZ" sz="2800" dirty="0">
              <a:latin typeface="Arial" charset="0"/>
            </a:endParaRPr>
          </a:p>
          <a:p>
            <a:pPr marL="0" indent="0">
              <a:buNone/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33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Otázky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627832"/>
            <a:ext cx="8943975" cy="4799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Co je výběrová tělesná výchova a jaké jsou její hlavní znaky?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Jaké jsou hlavní rozdíly mezi tělesnou přípravou a výběrovou tělesnou výchovou?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Co je obsahem výběrové tělesné výchovy? (charakterizujte její jednotlivé části)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Jaký má výběrová tělesná výchova význam?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45920"/>
            <a:ext cx="9143999" cy="478186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VĚSTNÍK </a:t>
            </a:r>
            <a:r>
              <a:rPr lang="cs-CZ" altLang="cs-CZ" sz="2800" dirty="0">
                <a:latin typeface="Arial" panose="020B0604020202020204" pitchFamily="34" charset="0"/>
              </a:rPr>
              <a:t>MO. (2011). Služební tělesná výchova v rezortu Ministerstva obrany (NVMO č.12/2011). Praha: </a:t>
            </a:r>
            <a:r>
              <a:rPr lang="cs-CZ" altLang="cs-CZ" sz="2800" dirty="0" smtClean="0">
                <a:latin typeface="Arial" panose="020B0604020202020204" pitchFamily="34" charset="0"/>
              </a:rPr>
              <a:t>MO</a:t>
            </a:r>
            <a:r>
              <a:rPr lang="cs-CZ" altLang="cs-CZ" sz="2800" dirty="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  <a:p>
            <a:pPr lvl="0" eaLnBrk="1" hangingPunct="1">
              <a:lnSpc>
                <a:spcPct val="90000"/>
              </a:lnSpc>
            </a:pPr>
            <a:r>
              <a:rPr lang="cs-CZ" altLang="cs-CZ" sz="2800" dirty="0">
                <a:solidFill>
                  <a:srgbClr val="000000"/>
                </a:solidFill>
                <a:latin typeface="Arial" panose="020B0604020202020204" pitchFamily="34" charset="0"/>
              </a:rPr>
              <a:t>PŘÍVĚTIVÝ, L.: Vojenská tělovýchova. Vydavatelství Karolinum Praha 2004. </a:t>
            </a:r>
            <a:r>
              <a:rPr lang="cs-CZ" altLang="cs-CZ" sz="2800">
                <a:solidFill>
                  <a:srgbClr val="000000"/>
                </a:solidFill>
                <a:latin typeface="Arial" panose="020B0604020202020204" pitchFamily="34" charset="0"/>
              </a:rPr>
              <a:t>ISBN 80-246-0805-7.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35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ctrTitle"/>
          </p:nvPr>
        </p:nvSpPr>
        <p:spPr>
          <a:xfrm>
            <a:off x="685800" y="1416050"/>
            <a:ext cx="7772400" cy="1085850"/>
          </a:xfrm>
        </p:spPr>
        <p:txBody>
          <a:bodyPr/>
          <a:lstStyle/>
          <a:p>
            <a:pPr algn="ctr"/>
            <a:r>
              <a:rPr lang="cs-CZ" altLang="cs-CZ" sz="2800" smtClean="0">
                <a:latin typeface="Arial" panose="020B0604020202020204" pitchFamily="34" charset="0"/>
              </a:rPr>
              <a:t>Dotazy?</a:t>
            </a:r>
          </a:p>
        </p:txBody>
      </p: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1371600" y="3316288"/>
            <a:ext cx="6400800" cy="2322512"/>
          </a:xfrm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Děkuji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Výběrová tělesná výchova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2763" y="1426866"/>
            <a:ext cx="8308975" cy="4669134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Cíle: místo a úloha výběrové tělesné výchovy v systému služební tělesné výchovy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Průběh: definování výběrové tělesné výchovy, historické kořeny, zařazení do systému, obsah a organizační formy, legislativa, význam</a:t>
            </a:r>
          </a:p>
          <a:p>
            <a:pPr marL="0" indent="0" eaLnBrk="1" hangingPunct="1"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Přezkoušení: otázky k objasnění postavení výběrové tělesné výchovy</a:t>
            </a: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Definice výběrové tělesné výchovy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798654"/>
            <a:ext cx="8480425" cy="4297345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latin typeface="Arial" panose="020B0604020202020204" pitchFamily="34" charset="0"/>
              </a:rPr>
              <a:t>Výběrová tělesná výchova je nepovinná forma organizované tělovýchovně sportovní činnosti, která se uskutečňuje nad rámec času určeného pro výcvik v tělesné přípravě</a:t>
            </a:r>
            <a:r>
              <a:rPr lang="cs-CZ" altLang="cs-CZ" sz="2800" dirty="0" smtClean="0">
                <a:latin typeface="Arial" panose="020B0604020202020204" pitchFamily="34" charset="0"/>
              </a:rPr>
              <a:t>.</a:t>
            </a:r>
          </a:p>
          <a:p>
            <a:pPr marL="0" indent="0" eaLnBrk="1" hangingPunct="1">
              <a:buNone/>
            </a:pPr>
            <a:r>
              <a:rPr lang="cs-CZ" altLang="cs-CZ" sz="2800" dirty="0" smtClean="0">
                <a:latin typeface="Arial" panose="020B0604020202020204" pitchFamily="34" charset="0"/>
              </a:rPr>
              <a:t>   </a:t>
            </a:r>
          </a:p>
          <a:p>
            <a:pPr marL="0" indent="0" eaLnBrk="1" hangingPunct="1"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 </a:t>
            </a:r>
            <a:r>
              <a:rPr lang="cs-CZ" altLang="cs-CZ" sz="2800" dirty="0" smtClean="0">
                <a:latin typeface="Arial" panose="020B0604020202020204" pitchFamily="34" charset="0"/>
              </a:rPr>
              <a:t>   (NV MO 12/2011, Služební tělesná výchova v</a:t>
            </a:r>
          </a:p>
          <a:p>
            <a:pPr marL="0" indent="0" eaLnBrk="1" hangingPunct="1">
              <a:buNone/>
            </a:pPr>
            <a:r>
              <a:rPr lang="cs-CZ" altLang="cs-CZ" sz="2800" dirty="0" smtClean="0">
                <a:latin typeface="Arial" panose="020B0604020202020204" pitchFamily="34" charset="0"/>
              </a:rPr>
              <a:t>    rezortu ministerstva obrany)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smtClean="0">
                <a:latin typeface="Arial" charset="0"/>
              </a:rPr>
              <a:t>Struktura služební tělesné výchovy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685800" y="2343150"/>
          <a:ext cx="7772400" cy="2505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04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Historické kořeny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938" y="1698171"/>
            <a:ext cx="8620125" cy="439782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800" dirty="0" smtClean="0">
                <a:latin typeface="Arial" panose="020B0604020202020204" pitchFamily="34" charset="0"/>
              </a:rPr>
              <a:t>Období první republiky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Vojenský tělocvik</a:t>
            </a:r>
          </a:p>
          <a:p>
            <a:pPr marL="0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- tělocvik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 době služební</a:t>
            </a:r>
          </a:p>
          <a:p>
            <a:pPr marL="1371600" lvl="3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základní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ranní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polní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800" dirty="0" smtClean="0">
                <a:latin typeface="Arial" panose="020B0604020202020204" pitchFamily="34" charset="0"/>
              </a:rPr>
              <a:t>	-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tělocvik po zaměstnání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Tělocvik po zaměstnání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5" y="1256045"/>
            <a:ext cx="8772525" cy="4839956"/>
          </a:xfrm>
        </p:spPr>
        <p:txBody>
          <a:bodyPr/>
          <a:lstStyle/>
          <a:p>
            <a:r>
              <a:rPr lang="cs-CZ" altLang="cs-CZ" sz="2800" dirty="0">
                <a:latin typeface="Arial" panose="020B0604020202020204" pitchFamily="34" charset="0"/>
              </a:rPr>
              <a:t>Tělocvik po zaměstnání měl přispívat mravní výchově a to přímo i nepřímo. Přímo tím, že pěstoval ducha pospolitosti, poctivého kamarádství, ušlechtilého soupeření a odvahy, nepřímo tím, že odváděl vojáky od planého zabíjení času a prospíval jejich zdraví. </a:t>
            </a:r>
            <a:endParaRPr lang="cs-CZ" altLang="cs-CZ" sz="2800" dirty="0" smtClean="0">
              <a:latin typeface="Arial" panose="020B0604020202020204" pitchFamily="34" charset="0"/>
            </a:endParaRPr>
          </a:p>
          <a:p>
            <a:r>
              <a:rPr lang="cs-CZ" altLang="cs-CZ" sz="2800" dirty="0">
                <a:latin typeface="Arial" panose="020B0604020202020204" pitchFamily="34" charset="0"/>
              </a:rPr>
              <a:t>V </a:t>
            </a:r>
            <a:r>
              <a:rPr lang="cs-CZ" altLang="cs-CZ" sz="2800" dirty="0" smtClean="0">
                <a:latin typeface="Arial" panose="020B0604020202020204" pitchFamily="34" charset="0"/>
              </a:rPr>
              <a:t>něm byly </a:t>
            </a:r>
            <a:r>
              <a:rPr lang="cs-CZ" altLang="cs-CZ" sz="2800" dirty="0">
                <a:latin typeface="Arial" panose="020B0604020202020204" pitchFamily="34" charset="0"/>
              </a:rPr>
              <a:t>pořádány rozmanité závody, sportovní cvičení a přebory. Nejdůležitější z pohledu vojenské tělovýchovy však bylo zakládání sportovních kroužků (fotbal, hokej, lyžování, tenis, volejbal, …) a také, i když v omezeném rozsahu, výstavba sportovišť, zajišťování sportovní výstroje a výzbroje.</a:t>
            </a: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>
                <a:latin typeface="Arial" panose="020B0604020202020204" pitchFamily="34" charset="0"/>
              </a:rPr>
              <a:t>Vojenská tělovýchova období socialistického Československa</a:t>
            </a:r>
            <a:endParaRPr lang="cs-CZ" altLang="cs-CZ" sz="3200" dirty="0" smtClean="0">
              <a:latin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668026"/>
            <a:ext cx="8604250" cy="4427974"/>
          </a:xfrm>
        </p:spPr>
        <p:txBody>
          <a:bodyPr/>
          <a:lstStyle/>
          <a:p>
            <a:r>
              <a:rPr lang="cs-CZ" altLang="cs-CZ" sz="2800" dirty="0" smtClean="0">
                <a:latin typeface="Arial" panose="020B0604020202020204" pitchFamily="34" charset="0"/>
              </a:rPr>
              <a:t>Vojenská tělovýchova</a:t>
            </a:r>
          </a:p>
          <a:p>
            <a:pPr marL="0" indent="0"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	</a:t>
            </a:r>
            <a:r>
              <a:rPr lang="cs-CZ" altLang="cs-CZ" sz="2800" dirty="0" smtClean="0">
                <a:latin typeface="Arial" panose="020B0604020202020204" pitchFamily="34" charset="0"/>
              </a:rPr>
              <a:t>- ranní cvičení</a:t>
            </a:r>
          </a:p>
          <a:p>
            <a:pPr marL="0" indent="0"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	</a:t>
            </a:r>
            <a:r>
              <a:rPr lang="cs-CZ" altLang="cs-CZ" sz="2800" dirty="0" smtClean="0">
                <a:latin typeface="Arial" panose="020B0604020202020204" pitchFamily="34" charset="0"/>
              </a:rPr>
              <a:t>- tělesná příprava</a:t>
            </a:r>
          </a:p>
          <a:p>
            <a:pPr marL="0" indent="0"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	- tělesný trénink při bojové přípravě a </a:t>
            </a:r>
            <a:r>
              <a:rPr lang="cs-CZ" altLang="cs-CZ" sz="2800" dirty="0" smtClean="0">
                <a:latin typeface="Arial" panose="020B0604020202020204" pitchFamily="34" charset="0"/>
              </a:rPr>
              <a:t>tělesná</a:t>
            </a:r>
          </a:p>
          <a:p>
            <a:pPr marL="0" indent="0">
              <a:buNone/>
            </a:pPr>
            <a:r>
              <a:rPr lang="cs-CZ" altLang="cs-CZ" sz="2800" dirty="0" smtClean="0">
                <a:latin typeface="Arial" panose="020B0604020202020204" pitchFamily="34" charset="0"/>
              </a:rPr>
              <a:t>            cvičení </a:t>
            </a:r>
            <a:r>
              <a:rPr lang="cs-CZ" altLang="cs-CZ" sz="2800" dirty="0">
                <a:latin typeface="Arial" panose="020B0604020202020204" pitchFamily="34" charset="0"/>
              </a:rPr>
              <a:t>za omezené </a:t>
            </a:r>
            <a:r>
              <a:rPr lang="cs-CZ" altLang="cs-CZ" sz="2800" dirty="0" smtClean="0">
                <a:latin typeface="Arial" panose="020B0604020202020204" pitchFamily="34" charset="0"/>
              </a:rPr>
              <a:t>pohyblivosti</a:t>
            </a:r>
          </a:p>
          <a:p>
            <a:pPr marL="0" indent="0"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	</a:t>
            </a:r>
            <a:r>
              <a:rPr lang="cs-CZ" altLang="cs-CZ" sz="2800" dirty="0" smtClean="0">
                <a:latin typeface="Arial" panose="020B0604020202020204" pitchFamily="34" charset="0"/>
              </a:rPr>
              <a:t>- sportovní činnost</a:t>
            </a:r>
          </a:p>
          <a:p>
            <a:pPr marL="0" indent="0">
              <a:buNone/>
            </a:pPr>
            <a:r>
              <a:rPr lang="cs-CZ" altLang="cs-CZ" sz="2800" dirty="0">
                <a:latin typeface="Arial" panose="020B0604020202020204" pitchFamily="34" charset="0"/>
              </a:rPr>
              <a:t>	- vrcholový a </a:t>
            </a:r>
            <a:r>
              <a:rPr lang="cs-CZ" altLang="cs-CZ" sz="2800" dirty="0" smtClean="0">
                <a:latin typeface="Arial" panose="020B0604020202020204" pitchFamily="34" charset="0"/>
              </a:rPr>
              <a:t>výkonnostní sport</a:t>
            </a:r>
            <a:endParaRPr lang="cs-CZ" altLang="cs-CZ" sz="28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smtClean="0">
                <a:latin typeface="Arial" charset="0"/>
              </a:rPr>
              <a:t>Členění služební tělesné výchovy a zásady jejího vedení</a:t>
            </a:r>
          </a:p>
        </p:txBody>
      </p:sp>
      <p:pic>
        <p:nvPicPr>
          <p:cNvPr id="1433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lum bright="-24000" contrast="5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8" t="7355" r="11305" b="46634"/>
          <a:stretch>
            <a:fillRect/>
          </a:stretch>
        </p:blipFill>
        <p:spPr>
          <a:xfrm>
            <a:off x="1550988" y="1295400"/>
            <a:ext cx="6430962" cy="4800600"/>
          </a:xfrm>
          <a:noFill/>
        </p:spPr>
      </p:pic>
    </p:spTree>
    <p:extLst>
      <p:ext uri="{BB962C8B-B14F-4D97-AF65-F5344CB8AC3E}">
        <p14:creationId xmlns:p14="http://schemas.microsoft.com/office/powerpoint/2010/main" val="3945196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Výběrová tělesná výchova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587500"/>
            <a:ext cx="8604250" cy="4508500"/>
          </a:xfrm>
        </p:spPr>
        <p:txBody>
          <a:bodyPr/>
          <a:lstStyle/>
          <a:p>
            <a:pPr>
              <a:defRPr/>
            </a:pPr>
            <a:r>
              <a:rPr lang="cs-CZ" altLang="cs-CZ" sz="2800" dirty="0">
                <a:latin typeface="Arial" charset="0"/>
              </a:rPr>
              <a:t>rozšiřuje pohybové aktivity vojáků, které vykonávají v rámci výcviku v tělesné </a:t>
            </a:r>
            <a:r>
              <a:rPr lang="cs-CZ" altLang="cs-CZ" sz="2800" dirty="0" smtClean="0">
                <a:latin typeface="Arial" charset="0"/>
              </a:rPr>
              <a:t>přípravě</a:t>
            </a:r>
          </a:p>
          <a:p>
            <a:pPr>
              <a:defRPr/>
            </a:pPr>
            <a:r>
              <a:rPr lang="cs-CZ" altLang="cs-CZ" sz="2800" dirty="0">
                <a:latin typeface="Arial" charset="0"/>
              </a:rPr>
              <a:t>organizuje vedoucí organizačního celku a řídí zpravidla tělovýchovný pracovník, popř. zaměstnanec pověřený zabezpečením služební tělesné výchovy nebo pomocný </a:t>
            </a:r>
            <a:r>
              <a:rPr lang="cs-CZ" altLang="cs-CZ" sz="2800" dirty="0" smtClean="0">
                <a:latin typeface="Arial" charset="0"/>
              </a:rPr>
              <a:t>cvičitel</a:t>
            </a:r>
          </a:p>
          <a:p>
            <a:pPr>
              <a:defRPr/>
            </a:pPr>
            <a:r>
              <a:rPr lang="cs-CZ" altLang="cs-CZ" sz="2800" dirty="0" smtClean="0">
                <a:latin typeface="Arial" charset="0"/>
              </a:rPr>
              <a:t>uskutečňuje se </a:t>
            </a:r>
            <a:r>
              <a:rPr lang="cs-CZ" altLang="cs-CZ" sz="2800" dirty="0">
                <a:latin typeface="Arial" charset="0"/>
              </a:rPr>
              <a:t>podle konkrétních možností organizačního celku a podle individuálního výběru (zájmu) jeho </a:t>
            </a:r>
            <a:r>
              <a:rPr lang="cs-CZ" altLang="cs-CZ" sz="2800" dirty="0" smtClean="0">
                <a:latin typeface="Arial" charset="0"/>
              </a:rPr>
              <a:t>příslušníků</a:t>
            </a:r>
          </a:p>
          <a:p>
            <a:pPr marL="0" indent="0">
              <a:buFontTx/>
              <a:buNone/>
              <a:defRPr/>
            </a:pPr>
            <a:endParaRPr lang="cs-CZ" altLang="cs-CZ" sz="2800" dirty="0" smtClean="0">
              <a:latin typeface="Arial" charset="0"/>
            </a:endParaRPr>
          </a:p>
          <a:p>
            <a:pPr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worldmap">
  <a:themeElements>
    <a:clrScheme name="2_worldma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worldmap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worldm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ma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Liberec</Template>
  <TotalTime>2159</TotalTime>
  <Words>754</Words>
  <Application>Microsoft Office PowerPoint</Application>
  <PresentationFormat>Předvádění na obrazovce (4:3)</PresentationFormat>
  <Paragraphs>96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Times New Roman</vt:lpstr>
      <vt:lpstr>2_worldmap</vt:lpstr>
      <vt:lpstr>Výběrová tělesná výchova</vt:lpstr>
      <vt:lpstr>Výběrová tělesná výchova</vt:lpstr>
      <vt:lpstr>Definice výběrové tělesné výchovy</vt:lpstr>
      <vt:lpstr>Struktura služební tělesné výchovy</vt:lpstr>
      <vt:lpstr>Historické kořeny</vt:lpstr>
      <vt:lpstr>Tělocvik po zaměstnání</vt:lpstr>
      <vt:lpstr>Vojenská tělovýchova období socialistického Československa</vt:lpstr>
      <vt:lpstr>Členění služební tělesné výchovy a zásady jejího vedení</vt:lpstr>
      <vt:lpstr>Výběrová tělesná výchova</vt:lpstr>
      <vt:lpstr>Výběrová tělesná výchova</vt:lpstr>
      <vt:lpstr>Výběrová tělesná výchova</vt:lpstr>
      <vt:lpstr>Výběrová tělesná výchova</vt:lpstr>
      <vt:lpstr>Výběrová tělesná výchova</vt:lpstr>
      <vt:lpstr>Výběrová tělesná výchova</vt:lpstr>
      <vt:lpstr>Obsah výběrové tělesné výchovy</vt:lpstr>
      <vt:lpstr>Význam výběrové tělesné výchovy</vt:lpstr>
      <vt:lpstr>Otázky</vt:lpstr>
      <vt:lpstr>Literatura</vt:lpstr>
      <vt:lpstr>Dotazy?</vt:lpstr>
    </vt:vector>
  </TitlesOfParts>
  <Company>Gymnázium Vyškov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LP</dc:creator>
  <cp:lastModifiedBy>Lubomír Přívětivý</cp:lastModifiedBy>
  <cp:revision>88</cp:revision>
  <dcterms:created xsi:type="dcterms:W3CDTF">2000-11-19T15:42:47Z</dcterms:created>
  <dcterms:modified xsi:type="dcterms:W3CDTF">2022-09-08T17:52:46Z</dcterms:modified>
</cp:coreProperties>
</file>