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12"/>
  </p:handoutMasterIdLst>
  <p:sldIdLst>
    <p:sldId id="265" r:id="rId2"/>
    <p:sldId id="376" r:id="rId3"/>
    <p:sldId id="377" r:id="rId4"/>
    <p:sldId id="356" r:id="rId5"/>
    <p:sldId id="378" r:id="rId6"/>
    <p:sldId id="379" r:id="rId7"/>
    <p:sldId id="380" r:id="rId8"/>
    <p:sldId id="381" r:id="rId9"/>
    <p:sldId id="382" r:id="rId10"/>
    <p:sldId id="319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4567"/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9CD92-6AD8-4C2E-9291-A663E102758B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97EC9-BBD3-4EB8-9AC8-1D89C9A506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2672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STII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33" y="740780"/>
            <a:ext cx="9815332" cy="490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17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845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875997"/>
              </p:ext>
            </p:extLst>
          </p:nvPr>
        </p:nvGraphicFramePr>
        <p:xfrm>
          <a:off x="1397000" y="1688940"/>
          <a:ext cx="9270999" cy="3428999"/>
        </p:xfrm>
        <a:graphic>
          <a:graphicData uri="http://schemas.openxmlformats.org/drawingml/2006/table">
            <a:tbl>
              <a:tblPr firstRow="1" firstCol="1" bandRow="1"/>
              <a:tblGrid>
                <a:gridCol w="1136601"/>
                <a:gridCol w="8134398"/>
              </a:tblGrid>
              <a:tr h="8762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15:15</a:t>
                      </a:r>
                      <a:endParaRPr lang="cs-CZ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Budoucnost lidí</a:t>
                      </a:r>
                      <a:r>
                        <a:rPr lang="cs-CZ" sz="32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cs-CZ" sz="3200" b="1" kern="12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</a:t>
                      </a:r>
                      <a:r>
                        <a:rPr lang="cs-CZ" sz="32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3200" b="1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Warwick</a:t>
                      </a:r>
                      <a:endParaRPr lang="cs-CZ" sz="3200" b="1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15:40</a:t>
                      </a:r>
                      <a:endParaRPr lang="cs-CZ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Budoucnost budov</a:t>
                      </a:r>
                      <a:r>
                        <a:rPr lang="cs-CZ" sz="3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cs-CZ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3200" b="1" u="non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Tomáš </a:t>
                      </a:r>
                      <a:r>
                        <a:rPr lang="cs-CZ" sz="3200" b="1" u="non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Novotný</a:t>
                      </a:r>
                      <a:endParaRPr lang="cs-CZ" sz="2000" u="non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21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15:55</a:t>
                      </a:r>
                      <a:endParaRPr lang="cs-CZ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Budoucnost výroby</a:t>
                      </a:r>
                      <a:r>
                        <a:rPr lang="cs-CZ" sz="3200" b="1" u="non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cs-CZ" sz="3200" u="non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3200" b="1" u="non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Tadahiro</a:t>
                      </a:r>
                      <a:r>
                        <a:rPr lang="cs-CZ" sz="3200" b="1" u="non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3200" b="1" u="non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Kawada</a:t>
                      </a:r>
                      <a:endParaRPr lang="cs-CZ" sz="2000" u="non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18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16:15</a:t>
                      </a:r>
                      <a:endParaRPr lang="cs-CZ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Budoucnost medicíny:</a:t>
                      </a:r>
                      <a:r>
                        <a:rPr lang="cs-CZ" sz="3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3200" b="1" u="non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Liliana </a:t>
                      </a:r>
                      <a:r>
                        <a:rPr lang="cs-CZ" sz="3200" b="1" u="non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Berezkinová</a:t>
                      </a:r>
                      <a:endParaRPr lang="cs-CZ" sz="2000" u="non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1397000" y="5428526"/>
            <a:ext cx="42410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moderuje Tomáš Marný </a:t>
            </a:r>
            <a:endParaRPr lang="cs-CZ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31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future</a:t>
            </a:r>
            <a:r>
              <a:rPr lang="cs-CZ" dirty="0" smtClean="0"/>
              <a:t> port – </a:t>
            </a:r>
            <a:r>
              <a:rPr lang="cs-CZ" dirty="0" err="1" smtClean="0"/>
              <a:t>debriefing</a:t>
            </a:r>
            <a:r>
              <a:rPr lang="cs-CZ" dirty="0" smtClean="0"/>
              <a:t> + </a:t>
            </a:r>
            <a:r>
              <a:rPr lang="cs-CZ" dirty="0" err="1" smtClean="0"/>
              <a:t>FB</a:t>
            </a:r>
            <a:r>
              <a:rPr lang="cs-CZ" dirty="0" smtClean="0"/>
              <a:t>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Co všechno bylo třeba klientce komunikovat?</a:t>
            </a:r>
          </a:p>
          <a:p>
            <a:pPr marL="0" indent="0" defTabSz="266700">
              <a:buNone/>
            </a:pPr>
            <a:endParaRPr lang="cs-CZ" sz="3600" dirty="0" smtClean="0"/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Jaká byla komunikace s klientkou?</a:t>
            </a:r>
          </a:p>
          <a:p>
            <a:pPr marL="346774" lvl="1" indent="-173038" defTabSz="266700">
              <a:buFont typeface="Arial" panose="020B0604020202020204" pitchFamily="34" charset="0"/>
              <a:buChar char="•"/>
            </a:pPr>
            <a:r>
              <a:rPr lang="cs-CZ" sz="3200" dirty="0" smtClean="0"/>
              <a:t>Co by šlo vylepšit? Jak?</a:t>
            </a:r>
          </a:p>
          <a:p>
            <a:pPr marL="346774" lvl="1" indent="-173038" defTabSz="26670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346774" lvl="1" indent="-173038" defTabSz="266700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0" indent="0" defTabSz="266700">
              <a:buNone/>
            </a:pPr>
            <a:endParaRPr lang="cs-CZ" sz="3600" dirty="0" smtClean="0"/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3776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future</a:t>
            </a:r>
            <a:r>
              <a:rPr lang="cs-CZ" dirty="0" smtClean="0"/>
              <a:t> port – </a:t>
            </a:r>
            <a:r>
              <a:rPr lang="cs-CZ" dirty="0" err="1" smtClean="0"/>
              <a:t>debriefing</a:t>
            </a:r>
            <a:r>
              <a:rPr lang="cs-CZ" dirty="0" smtClean="0"/>
              <a:t> příprava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/>
              <a:t>J</a:t>
            </a:r>
            <a:r>
              <a:rPr lang="cs-CZ" sz="3600" dirty="0" smtClean="0"/>
              <a:t>ak jste spolupracovali ve fázi přípravy? </a:t>
            </a:r>
            <a:r>
              <a:rPr lang="cs-CZ" sz="3600" dirty="0" smtClean="0"/>
              <a:t>Jak jste si rozdělili práci?</a:t>
            </a:r>
            <a:endParaRPr lang="cs-CZ" sz="3600" dirty="0"/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76418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515831" cy="1499616"/>
          </a:xfrm>
        </p:spPr>
        <p:txBody>
          <a:bodyPr/>
          <a:lstStyle/>
          <a:p>
            <a:r>
              <a:rPr lang="cs-CZ" dirty="0" err="1" smtClean="0"/>
              <a:t>future</a:t>
            </a:r>
            <a:r>
              <a:rPr lang="cs-CZ" dirty="0" smtClean="0"/>
              <a:t> port – </a:t>
            </a:r>
            <a:r>
              <a:rPr lang="cs-CZ" dirty="0" err="1" smtClean="0"/>
              <a:t>debriefing</a:t>
            </a:r>
            <a:r>
              <a:rPr lang="cs-CZ" dirty="0" smtClean="0"/>
              <a:t> spolupráce v kabině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/>
              <a:t>J</a:t>
            </a:r>
            <a:r>
              <a:rPr lang="cs-CZ" sz="3600" dirty="0" smtClean="0"/>
              <a:t>ak jste se střídali v kabině?</a:t>
            </a:r>
          </a:p>
          <a:p>
            <a:pPr marL="346774" lvl="1" indent="-173038" defTabSz="266700">
              <a:buFont typeface="Arial" panose="020B0604020202020204" pitchFamily="34" charset="0"/>
              <a:buChar char="•"/>
            </a:pPr>
            <a:r>
              <a:rPr lang="cs-CZ" sz="3200" dirty="0" smtClean="0"/>
              <a:t>Co fungovalo?</a:t>
            </a:r>
          </a:p>
          <a:p>
            <a:pPr marL="346774" lvl="1" indent="-173038" defTabSz="266700">
              <a:buFont typeface="Arial" panose="020B0604020202020204" pitchFamily="34" charset="0"/>
              <a:buChar char="•"/>
            </a:pPr>
            <a:r>
              <a:rPr lang="cs-CZ" sz="3200" dirty="0" smtClean="0"/>
              <a:t>Co vylepšit?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Jak jste spolupracovali?</a:t>
            </a:r>
          </a:p>
          <a:p>
            <a:pPr marL="346774" lvl="1" indent="-173038" defTabSz="266700">
              <a:buFont typeface="Arial" panose="020B0604020202020204" pitchFamily="34" charset="0"/>
              <a:buChar char="•"/>
            </a:pPr>
            <a:r>
              <a:rPr lang="cs-CZ" sz="3200" dirty="0" smtClean="0"/>
              <a:t>Co fungovalo?</a:t>
            </a:r>
          </a:p>
          <a:p>
            <a:pPr marL="346774" lvl="1" indent="-173038" defTabSz="266700">
              <a:buFont typeface="Arial" panose="020B0604020202020204" pitchFamily="34" charset="0"/>
              <a:buChar char="•"/>
            </a:pPr>
            <a:r>
              <a:rPr lang="cs-CZ" sz="3200" dirty="0" smtClean="0"/>
              <a:t>Co vylepšit?</a:t>
            </a:r>
            <a:endParaRPr lang="cs-CZ" sz="3200" dirty="0"/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84750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515831" cy="1499616"/>
          </a:xfrm>
        </p:spPr>
        <p:txBody>
          <a:bodyPr/>
          <a:lstStyle/>
          <a:p>
            <a:r>
              <a:rPr lang="cs-CZ" dirty="0" err="1" smtClean="0"/>
              <a:t>future</a:t>
            </a:r>
            <a:r>
              <a:rPr lang="cs-CZ" dirty="0" smtClean="0"/>
              <a:t> port – </a:t>
            </a:r>
            <a:r>
              <a:rPr lang="cs-CZ" dirty="0" err="1" smtClean="0"/>
              <a:t>debriefing</a:t>
            </a:r>
            <a:r>
              <a:rPr lang="cs-CZ" dirty="0" smtClean="0"/>
              <a:t> tlumočení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Kdy jste začali pociťovat únavu?</a:t>
            </a:r>
          </a:p>
          <a:p>
            <a:pPr marL="346774" lvl="1" indent="-173038" defTabSz="266700">
              <a:buFont typeface="Arial" panose="020B0604020202020204" pitchFamily="34" charset="0"/>
              <a:buChar char="•"/>
            </a:pPr>
            <a:r>
              <a:rPr lang="cs-CZ" sz="3200" dirty="0" smtClean="0"/>
              <a:t>Jak se projevovala?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Jak se vám přecházelo mezi různými řečníky a jazyky?</a:t>
            </a:r>
          </a:p>
        </p:txBody>
      </p:sp>
    </p:spTree>
    <p:extLst>
      <p:ext uri="{BB962C8B-B14F-4D97-AF65-F5344CB8AC3E}">
        <p14:creationId xmlns:p14="http://schemas.microsoft.com/office/powerpoint/2010/main" val="34783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515831" cy="1499616"/>
          </a:xfrm>
        </p:spPr>
        <p:txBody>
          <a:bodyPr/>
          <a:lstStyle/>
          <a:p>
            <a:r>
              <a:rPr lang="cs-CZ" dirty="0" err="1" smtClean="0"/>
              <a:t>future</a:t>
            </a:r>
            <a:r>
              <a:rPr lang="cs-CZ" dirty="0" smtClean="0"/>
              <a:t> port – </a:t>
            </a:r>
            <a:r>
              <a:rPr lang="cs-CZ" dirty="0" err="1" smtClean="0"/>
              <a:t>debriefing</a:t>
            </a:r>
            <a:r>
              <a:rPr lang="cs-CZ" dirty="0" smtClean="0"/>
              <a:t> tlumočení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cokoli dalšího</a:t>
            </a:r>
          </a:p>
        </p:txBody>
      </p:sp>
    </p:spTree>
    <p:extLst>
      <p:ext uri="{BB962C8B-B14F-4D97-AF65-F5344CB8AC3E}">
        <p14:creationId xmlns:p14="http://schemas.microsoft.com/office/powerpoint/2010/main" val="357147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515831" cy="1499616"/>
          </a:xfrm>
        </p:spPr>
        <p:txBody>
          <a:bodyPr/>
          <a:lstStyle/>
          <a:p>
            <a:r>
              <a:rPr lang="cs-CZ" dirty="0" err="1" smtClean="0"/>
              <a:t>future</a:t>
            </a:r>
            <a:r>
              <a:rPr lang="cs-CZ" dirty="0" smtClean="0"/>
              <a:t> port – </a:t>
            </a:r>
            <a:r>
              <a:rPr lang="cs-CZ" dirty="0" err="1" smtClean="0"/>
              <a:t>FB</a:t>
            </a:r>
            <a:r>
              <a:rPr lang="cs-CZ" dirty="0" smtClean="0"/>
              <a:t> tlumočení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220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2991</TotalTime>
  <Words>146</Words>
  <Application>Microsoft Office PowerPoint</Application>
  <PresentationFormat>Širokoúhlá obrazovka</PresentationFormat>
  <Paragraphs>37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Tw Cen MT</vt:lpstr>
      <vt:lpstr>Tw Cen MT Condensed</vt:lpstr>
      <vt:lpstr>Wingdings 3</vt:lpstr>
      <vt:lpstr>Integrál</vt:lpstr>
      <vt:lpstr>STII</vt:lpstr>
      <vt:lpstr>Prezentace aplikace PowerPoint</vt:lpstr>
      <vt:lpstr>Prezentace aplikace PowerPoint</vt:lpstr>
      <vt:lpstr>future port – debriefing + FB komunikace</vt:lpstr>
      <vt:lpstr>future port – debriefing příprava</vt:lpstr>
      <vt:lpstr>future port – debriefing spolupráce v kabině</vt:lpstr>
      <vt:lpstr>future port – debriefing tlumočení</vt:lpstr>
      <vt:lpstr>future port – debriefing tlumočení</vt:lpstr>
      <vt:lpstr>future port – FB tlumočení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193</cp:revision>
  <dcterms:created xsi:type="dcterms:W3CDTF">2019-03-09T16:29:07Z</dcterms:created>
  <dcterms:modified xsi:type="dcterms:W3CDTF">2019-12-16T11:26:50Z</dcterms:modified>
</cp:coreProperties>
</file>