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6889F4-1606-441D-9547-3B3D84CF91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0C62C35-92AB-453E-8551-F7CE08F9A8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2400C15-2CA8-40A7-9F97-396BAB8C8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47704-CE1D-4E9C-A2EF-9B2369035335}" type="datetimeFigureOut">
              <a:rPr lang="cs-CZ" smtClean="0"/>
              <a:t>29. 9. 2020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686983B-4EAD-48D6-B368-FE65DF7D4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E5CB465-9273-46EB-906F-A266B5F2A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06644-B49C-4688-BCEA-94F600EABA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1125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4684F7-6375-4156-97C2-5F4AB48C3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68CB3B1-BD33-4CBE-95FB-144AE96268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9A62194-99F3-42E6-B649-3B03B0457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47704-CE1D-4E9C-A2EF-9B2369035335}" type="datetimeFigureOut">
              <a:rPr lang="cs-CZ" smtClean="0"/>
              <a:t>29. 9. 2020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A6532C3-9798-4B34-9FED-7D09FBC5E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EB15BA4-7370-4E53-9C31-F037242E0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06644-B49C-4688-BCEA-94F600EABA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4055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03DDD90-4B7B-4D9D-B4E9-24DBC47BA2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37DA0DF-40B0-4DFB-81D2-54AA57E8AA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1CDAA76-E831-4FAD-960E-F0FC644B5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47704-CE1D-4E9C-A2EF-9B2369035335}" type="datetimeFigureOut">
              <a:rPr lang="cs-CZ" smtClean="0"/>
              <a:t>29. 9. 2020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F2F061A-BA6C-4307-9EF6-E32EA6DF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DC93927-365F-4E9C-80A1-12D4FB5C3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06644-B49C-4688-BCEA-94F600EABA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1137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2C85B3-BC5F-4C6B-817A-E83837AC9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5F850F-8E42-4D8A-A140-2B3E508086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FB493FC-C823-429D-8436-7391AAA61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47704-CE1D-4E9C-A2EF-9B2369035335}" type="datetimeFigureOut">
              <a:rPr lang="cs-CZ" smtClean="0"/>
              <a:t>29. 9. 2020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88A5977-0AF3-48CA-9598-C86DD5D27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2154D01-53EA-48B2-B5C5-BE905182B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06644-B49C-4688-BCEA-94F600EABA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3767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158A29-1D74-46ED-A8B6-455492980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9411DF6-2BC1-4100-B9F8-8F38ADB8F2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CFEEC58-4A1D-462B-944B-41C6688EC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47704-CE1D-4E9C-A2EF-9B2369035335}" type="datetimeFigureOut">
              <a:rPr lang="cs-CZ" smtClean="0"/>
              <a:t>29. 9. 2020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B651F0B-3532-4716-B015-ED0407C38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3499351-4611-4F82-BC37-D82E42D17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06644-B49C-4688-BCEA-94F600EABA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9582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8B5945-D5E6-49B1-9C8D-3D0FBDBEA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B935B7-7432-483C-81A0-12664F033D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902A247-5B28-4338-8B7E-2D67386D88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50D46E6-5D3E-498C-B186-0629DE5D7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47704-CE1D-4E9C-A2EF-9B2369035335}" type="datetimeFigureOut">
              <a:rPr lang="cs-CZ" smtClean="0"/>
              <a:t>29. 9. 2020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1F078FD-45A1-47FF-9223-0FA36E7CD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9C6FE56-0371-4D13-A6BC-3AE9E5F01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06644-B49C-4688-BCEA-94F600EABA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3985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24DD2A-015D-472C-805F-B7AB9EB5F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D5B7B4D-0763-4D48-83A0-0810FB34F6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026D99E-8D6F-4B49-BCB1-2BD7CC2E3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81C949F-149F-4947-B9C0-19009A490A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814FFA6-0D47-41BC-8AE2-F313F6E45B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EAF5113-A5DF-4C20-A3D0-C924C68A3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47704-CE1D-4E9C-A2EF-9B2369035335}" type="datetimeFigureOut">
              <a:rPr lang="cs-CZ" smtClean="0"/>
              <a:t>29. 9. 2020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9354259-40DB-42AF-8597-63D48032A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26D77D1-CDC6-4C2D-9FBC-5292B8C25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06644-B49C-4688-BCEA-94F600EABA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8502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037B43-4746-4675-A57C-A30A28CEB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9FCBB14-8458-409C-89CB-D4875408F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47704-CE1D-4E9C-A2EF-9B2369035335}" type="datetimeFigureOut">
              <a:rPr lang="cs-CZ" smtClean="0"/>
              <a:t>29. 9. 2020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846F6D7-3484-4E8E-A482-5E7C05360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4C4C9CC-9E5A-42BE-9D61-9BFD79CE1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06644-B49C-4688-BCEA-94F600EABA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2117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F1DFCEA-DA1B-4A20-B0C3-2BDAF99D3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47704-CE1D-4E9C-A2EF-9B2369035335}" type="datetimeFigureOut">
              <a:rPr lang="cs-CZ" smtClean="0"/>
              <a:t>29. 9. 2020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F6B987C-D7A2-4C2D-8D0B-E83272742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26B4C40-9D02-4410-B7D0-D43AB0D85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06644-B49C-4688-BCEA-94F600EABA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4775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003182-D816-49BC-A652-014388B37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6016AC-F51D-46E5-8BAC-FF6233A76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69D7948-C37B-49CC-AEF1-AFEE229C9B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256EF28-728A-42FE-B81E-6BF282777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47704-CE1D-4E9C-A2EF-9B2369035335}" type="datetimeFigureOut">
              <a:rPr lang="cs-CZ" smtClean="0"/>
              <a:t>29. 9. 2020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7C61614-D33C-47B1-837F-4ABAF0AB6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CFA5E82-0E6A-40A6-9C36-5B2EAFAA5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06644-B49C-4688-BCEA-94F600EABA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9664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7DE30F-E28F-4E5C-8F1C-405E5C96C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DC4885B-5496-4E32-A690-CC3475592D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E758C3B-7643-4B37-9FE8-BFD3CB512D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C571D5C-367A-4BDB-977F-4053858D9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47704-CE1D-4E9C-A2EF-9B2369035335}" type="datetimeFigureOut">
              <a:rPr lang="cs-CZ" smtClean="0"/>
              <a:t>29. 9. 2020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53C4D96-C302-4710-B50E-FFF481AB5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FAD5D45-2F13-4A42-B09E-783C52C34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06644-B49C-4688-BCEA-94F600EABA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5777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1D4F3AA-8C2A-427C-BD26-BC6BA9795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FC3716B-C8E9-4E71-9C6D-7E007BC566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CB12BD5-C134-4E2F-A206-1D79052345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47704-CE1D-4E9C-A2EF-9B2369035335}" type="datetimeFigureOut">
              <a:rPr lang="cs-CZ" smtClean="0"/>
              <a:t>29. 9. 2020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F781967-EF7D-427D-A066-A69838EBA7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18498CE-F0F1-4A94-AAF1-578546DF08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06644-B49C-4688-BCEA-94F600EABA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3542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F126FB-6AF6-407C-8ECC-AD68D85925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Na co se při řešení ptát</a:t>
            </a:r>
          </a:p>
        </p:txBody>
      </p:sp>
    </p:spTree>
    <p:extLst>
      <p:ext uri="{BB962C8B-B14F-4D97-AF65-F5344CB8AC3E}">
        <p14:creationId xmlns:p14="http://schemas.microsoft.com/office/powerpoint/2010/main" val="605565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F126FB-6AF6-407C-8ECC-AD68D85925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8677013" cy="3726474"/>
          </a:xfrm>
        </p:spPr>
        <p:txBody>
          <a:bodyPr>
            <a:normAutofit/>
          </a:bodyPr>
          <a:lstStyle/>
          <a:p>
            <a:r>
              <a:rPr lang="cs-CZ" b="1" dirty="0"/>
              <a:t>Pokud nemůžete vyřešit problém, můžete vyřešit </a:t>
            </a:r>
            <a:br>
              <a:rPr lang="cs-CZ" b="1" dirty="0"/>
            </a:br>
            <a:r>
              <a:rPr lang="cs-CZ" b="1" dirty="0"/>
              <a:t>i jednodušší problém. Najděte jej.</a:t>
            </a:r>
          </a:p>
        </p:txBody>
      </p:sp>
    </p:spTree>
    <p:extLst>
      <p:ext uri="{BB962C8B-B14F-4D97-AF65-F5344CB8AC3E}">
        <p14:creationId xmlns:p14="http://schemas.microsoft.com/office/powerpoint/2010/main" val="3047003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F126FB-6AF6-407C-8ECC-AD68D85925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8677013" cy="3726474"/>
          </a:xfrm>
        </p:spPr>
        <p:txBody>
          <a:bodyPr>
            <a:normAutofit/>
          </a:bodyPr>
          <a:lstStyle/>
          <a:p>
            <a:r>
              <a:rPr lang="cs-CZ" b="1" dirty="0"/>
              <a:t>Pokud nemůžete vyřešit problém, můžete vyřešit </a:t>
            </a:r>
            <a:br>
              <a:rPr lang="cs-CZ" b="1" dirty="0"/>
            </a:br>
            <a:r>
              <a:rPr lang="cs-CZ" b="1" dirty="0"/>
              <a:t>nějaký související problém. Najděte jej.</a:t>
            </a:r>
          </a:p>
        </p:txBody>
      </p:sp>
    </p:spTree>
    <p:extLst>
      <p:ext uri="{BB962C8B-B14F-4D97-AF65-F5344CB8AC3E}">
        <p14:creationId xmlns:p14="http://schemas.microsoft.com/office/powerpoint/2010/main" val="242247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F126FB-6AF6-407C-8ECC-AD68D8592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8434" y="961053"/>
            <a:ext cx="8265366" cy="729635"/>
          </a:xfrm>
        </p:spPr>
        <p:txBody>
          <a:bodyPr/>
          <a:lstStyle/>
          <a:p>
            <a:r>
              <a:rPr lang="cs-CZ" b="1" dirty="0"/>
              <a:t>George </a:t>
            </a:r>
            <a:r>
              <a:rPr lang="cs-CZ" b="1" dirty="0" err="1"/>
              <a:t>Polya</a:t>
            </a:r>
            <a:r>
              <a:rPr lang="cs-CZ" b="1" dirty="0"/>
              <a:t> (1887-1985)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9EC527-7799-46F6-85F0-CB85C7D010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42779" y="1817236"/>
            <a:ext cx="3612502" cy="4245526"/>
          </a:xfrm>
        </p:spPr>
        <p:txBody>
          <a:bodyPr/>
          <a:lstStyle/>
          <a:p>
            <a:r>
              <a:rPr lang="cs-CZ" dirty="0"/>
              <a:t>Maďarský matematik</a:t>
            </a:r>
          </a:p>
          <a:p>
            <a:r>
              <a:rPr lang="cs-CZ" dirty="0"/>
              <a:t>3 knihy o vyučování matematiky</a:t>
            </a:r>
          </a:p>
          <a:p>
            <a:endParaRPr lang="cs-CZ" dirty="0"/>
          </a:p>
        </p:txBody>
      </p:sp>
      <p:pic>
        <p:nvPicPr>
          <p:cNvPr id="1026" name="Picture 2" descr="George Polya by subhankar-biswas on DeviantArt">
            <a:extLst>
              <a:ext uri="{FF2B5EF4-FFF2-40B4-BE49-F238E27FC236}">
                <a16:creationId xmlns:a16="http://schemas.microsoft.com/office/drawing/2014/main" id="{D4973777-B83F-4481-A2A0-FA7C7BC2FC7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342" y="1817236"/>
            <a:ext cx="307679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mazon.com: How to Solve It: A New Aspect of Mathematical Method (Princeton  Science Library) (9780691119663): Polya, G., Conway, John H.: Books">
            <a:extLst>
              <a:ext uri="{FF2B5EF4-FFF2-40B4-BE49-F238E27FC236}">
                <a16:creationId xmlns:a16="http://schemas.microsoft.com/office/drawing/2014/main" id="{4C9967F4-E17C-4904-9F2F-CB48594E2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779" y="3395762"/>
            <a:ext cx="17145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426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F126FB-6AF6-407C-8ECC-AD68D8592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1934" y="914400"/>
            <a:ext cx="8031866" cy="776288"/>
          </a:xfrm>
        </p:spPr>
        <p:txBody>
          <a:bodyPr/>
          <a:lstStyle/>
          <a:p>
            <a:r>
              <a:rPr lang="cs-CZ" b="1" dirty="0"/>
              <a:t>Čtyři principy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769F56-A8D0-44A6-BFDE-7762658F2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0684" y="1886673"/>
            <a:ext cx="6690167" cy="4290290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Zaprvé musíte pochopit, co je problém.</a:t>
            </a:r>
          </a:p>
          <a:p>
            <a:pPr marL="0" indent="0">
              <a:buNone/>
            </a:pPr>
            <a:r>
              <a:rPr lang="cs-CZ" dirty="0"/>
              <a:t>Po pochopení vytvořte plán.</a:t>
            </a:r>
          </a:p>
          <a:p>
            <a:pPr marL="0" indent="0">
              <a:buNone/>
            </a:pPr>
            <a:r>
              <a:rPr lang="cs-CZ" dirty="0"/>
              <a:t>Proveďte plán.</a:t>
            </a:r>
          </a:p>
          <a:p>
            <a:pPr marL="0" indent="0">
              <a:buNone/>
            </a:pPr>
            <a:r>
              <a:rPr lang="cs-CZ" dirty="0"/>
              <a:t>Ohlédněte se za svou prací.</a:t>
            </a:r>
          </a:p>
        </p:txBody>
      </p:sp>
    </p:spTree>
    <p:extLst>
      <p:ext uri="{BB962C8B-B14F-4D97-AF65-F5344CB8AC3E}">
        <p14:creationId xmlns:p14="http://schemas.microsoft.com/office/powerpoint/2010/main" val="4204224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F126FB-6AF6-407C-8ECC-AD68D8592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1934" y="914400"/>
            <a:ext cx="8031866" cy="776288"/>
          </a:xfrm>
        </p:spPr>
        <p:txBody>
          <a:bodyPr/>
          <a:lstStyle/>
          <a:p>
            <a:r>
              <a:rPr lang="cs-CZ" b="1" dirty="0"/>
              <a:t>Pochopte problém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769F56-A8D0-44A6-BFDE-7762658F2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1020" y="1653310"/>
            <a:ext cx="7273255" cy="4290290"/>
          </a:xfrm>
        </p:spPr>
        <p:txBody>
          <a:bodyPr>
            <a:normAutofit fontScale="92500"/>
          </a:bodyPr>
          <a:lstStyle/>
          <a:p>
            <a:r>
              <a:rPr lang="cs-CZ" dirty="0"/>
              <a:t>Co se od vás požaduje, abyste našli nebo ukázali?</a:t>
            </a:r>
          </a:p>
          <a:p>
            <a:r>
              <a:rPr lang="cs-CZ" dirty="0"/>
              <a:t>Dokážete problém popsat svými vlastními slovy?</a:t>
            </a:r>
          </a:p>
          <a:p>
            <a:r>
              <a:rPr lang="cs-CZ" dirty="0"/>
              <a:t>Napadá vás obrázek nebo schéma, které vám pomohou problém pochopit?</a:t>
            </a:r>
          </a:p>
          <a:p>
            <a:r>
              <a:rPr lang="cs-CZ" dirty="0"/>
              <a:t>Máte dostatek informací, které vám umožní najít řešení?</a:t>
            </a:r>
          </a:p>
          <a:p>
            <a:r>
              <a:rPr lang="cs-CZ" dirty="0"/>
              <a:t>Rozumíte všem slovům použitým v zadání problému?</a:t>
            </a:r>
          </a:p>
          <a:p>
            <a:r>
              <a:rPr lang="cs-CZ" dirty="0"/>
              <a:t>Potřebujete se na něco k zadání zeptat?</a:t>
            </a:r>
          </a:p>
        </p:txBody>
      </p:sp>
    </p:spTree>
    <p:extLst>
      <p:ext uri="{BB962C8B-B14F-4D97-AF65-F5344CB8AC3E}">
        <p14:creationId xmlns:p14="http://schemas.microsoft.com/office/powerpoint/2010/main" val="3357180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F126FB-6AF6-407C-8ECC-AD68D8592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1934" y="914400"/>
            <a:ext cx="8031866" cy="776288"/>
          </a:xfrm>
        </p:spPr>
        <p:txBody>
          <a:bodyPr/>
          <a:lstStyle/>
          <a:p>
            <a:r>
              <a:rPr lang="cs-CZ" b="1" dirty="0"/>
              <a:t>Vypracujte plán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769F56-A8D0-44A6-BFDE-7762658F2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1138" y="1886673"/>
            <a:ext cx="7273255" cy="4290290"/>
          </a:xfrm>
        </p:spPr>
        <p:txBody>
          <a:bodyPr>
            <a:normAutofit/>
          </a:bodyPr>
          <a:lstStyle/>
          <a:p>
            <a:r>
              <a:rPr lang="cs-CZ" dirty="0"/>
              <a:t>Hádejte a zkontrolujte</a:t>
            </a:r>
          </a:p>
          <a:p>
            <a:r>
              <a:rPr lang="cs-CZ" dirty="0"/>
              <a:t>Vytvořte uspořádaný seznam</a:t>
            </a:r>
          </a:p>
          <a:p>
            <a:r>
              <a:rPr lang="cs-CZ" dirty="0"/>
              <a:t>Eliminujte možnosti</a:t>
            </a:r>
          </a:p>
          <a:p>
            <a:r>
              <a:rPr lang="cs-CZ" dirty="0"/>
              <a:t>Použijte symetrii</a:t>
            </a:r>
          </a:p>
          <a:p>
            <a:r>
              <a:rPr lang="cs-CZ" dirty="0"/>
              <a:t>Zvažte zvláštní případy</a:t>
            </a:r>
          </a:p>
          <a:p>
            <a:r>
              <a:rPr lang="cs-CZ" dirty="0"/>
              <a:t>Použijte přímé uvažování</a:t>
            </a:r>
          </a:p>
        </p:txBody>
      </p:sp>
    </p:spTree>
    <p:extLst>
      <p:ext uri="{BB962C8B-B14F-4D97-AF65-F5344CB8AC3E}">
        <p14:creationId xmlns:p14="http://schemas.microsoft.com/office/powerpoint/2010/main" val="1327305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F126FB-6AF6-407C-8ECC-AD68D8592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1934" y="914400"/>
            <a:ext cx="8031866" cy="776288"/>
          </a:xfrm>
        </p:spPr>
        <p:txBody>
          <a:bodyPr/>
          <a:lstStyle/>
          <a:p>
            <a:r>
              <a:rPr lang="cs-CZ" b="1" dirty="0"/>
              <a:t>Vypracujte plán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769F56-A8D0-44A6-BFDE-7762658F2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1138" y="1886673"/>
            <a:ext cx="7273255" cy="4290290"/>
          </a:xfrm>
        </p:spPr>
        <p:txBody>
          <a:bodyPr>
            <a:normAutofit/>
          </a:bodyPr>
          <a:lstStyle/>
          <a:p>
            <a:r>
              <a:rPr lang="cs-CZ" dirty="0"/>
              <a:t>Hádejte a zkontrolujte</a:t>
            </a:r>
          </a:p>
          <a:p>
            <a:r>
              <a:rPr lang="cs-CZ" dirty="0"/>
              <a:t>Vytvořte uspořádaný seznam</a:t>
            </a:r>
          </a:p>
          <a:p>
            <a:r>
              <a:rPr lang="cs-CZ" dirty="0"/>
              <a:t>Eliminujte možnosti</a:t>
            </a:r>
          </a:p>
          <a:p>
            <a:r>
              <a:rPr lang="cs-CZ" dirty="0"/>
              <a:t>Použijte symetrii</a:t>
            </a:r>
          </a:p>
          <a:p>
            <a:r>
              <a:rPr lang="cs-CZ" dirty="0"/>
              <a:t>Zvažte zvláštní případy</a:t>
            </a:r>
          </a:p>
          <a:p>
            <a:r>
              <a:rPr lang="cs-CZ" dirty="0"/>
              <a:t>Použijte přímé uvažování</a:t>
            </a:r>
          </a:p>
        </p:txBody>
      </p:sp>
    </p:spTree>
    <p:extLst>
      <p:ext uri="{BB962C8B-B14F-4D97-AF65-F5344CB8AC3E}">
        <p14:creationId xmlns:p14="http://schemas.microsoft.com/office/powerpoint/2010/main" val="1008102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F126FB-6AF6-407C-8ECC-AD68D8592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1934" y="914400"/>
            <a:ext cx="8031866" cy="776288"/>
          </a:xfrm>
        </p:spPr>
        <p:txBody>
          <a:bodyPr/>
          <a:lstStyle/>
          <a:p>
            <a:r>
              <a:rPr lang="cs-CZ" b="1" dirty="0"/>
              <a:t>Vypracujte plán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769F56-A8D0-44A6-BFDE-7762658F2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1138" y="1886673"/>
            <a:ext cx="7273255" cy="3700395"/>
          </a:xfrm>
        </p:spPr>
        <p:txBody>
          <a:bodyPr>
            <a:normAutofit/>
          </a:bodyPr>
          <a:lstStyle/>
          <a:p>
            <a:r>
              <a:rPr lang="cs-CZ" dirty="0"/>
              <a:t>Hledejte vzor</a:t>
            </a:r>
          </a:p>
          <a:p>
            <a:r>
              <a:rPr lang="cs-CZ" dirty="0"/>
              <a:t>Nakreslete obrázek</a:t>
            </a:r>
          </a:p>
          <a:p>
            <a:r>
              <a:rPr lang="cs-CZ" dirty="0"/>
              <a:t>Vyřešte jednodušší problém</a:t>
            </a:r>
          </a:p>
          <a:p>
            <a:r>
              <a:rPr lang="cs-CZ" dirty="0"/>
              <a:t>Použijte model</a:t>
            </a:r>
          </a:p>
          <a:p>
            <a:r>
              <a:rPr lang="cs-CZ" dirty="0"/>
              <a:t>Pracujte odzadu</a:t>
            </a:r>
          </a:p>
          <a:p>
            <a:r>
              <a:rPr lang="cs-CZ" dirty="0"/>
              <a:t>Použijte vzorec</a:t>
            </a:r>
          </a:p>
          <a:p>
            <a:r>
              <a:rPr lang="cs-CZ" dirty="0"/>
              <a:t>Buďte kreativní</a:t>
            </a:r>
          </a:p>
        </p:txBody>
      </p:sp>
    </p:spTree>
    <p:extLst>
      <p:ext uri="{BB962C8B-B14F-4D97-AF65-F5344CB8AC3E}">
        <p14:creationId xmlns:p14="http://schemas.microsoft.com/office/powerpoint/2010/main" val="2620964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F126FB-6AF6-407C-8ECC-AD68D85925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8677013" cy="2387600"/>
          </a:xfrm>
        </p:spPr>
        <p:txBody>
          <a:bodyPr/>
          <a:lstStyle/>
          <a:p>
            <a:r>
              <a:rPr lang="cs-CZ" b="1" dirty="0"/>
              <a:t>Realizujte plán</a:t>
            </a:r>
          </a:p>
        </p:txBody>
      </p:sp>
    </p:spTree>
    <p:extLst>
      <p:ext uri="{BB962C8B-B14F-4D97-AF65-F5344CB8AC3E}">
        <p14:creationId xmlns:p14="http://schemas.microsoft.com/office/powerpoint/2010/main" val="566969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F126FB-6AF6-407C-8ECC-AD68D85925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8677013" cy="3726474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Ohlédněte se za svou prací</a:t>
            </a:r>
            <a:br>
              <a:rPr lang="cs-CZ" b="1" dirty="0"/>
            </a:br>
            <a:r>
              <a:rPr lang="cs-CZ" sz="4800" b="1" dirty="0"/>
              <a:t>Dvě základní otázky:</a:t>
            </a:r>
            <a:br>
              <a:rPr lang="cs-CZ" sz="4800" b="1" dirty="0"/>
            </a:br>
            <a:r>
              <a:rPr lang="cs-CZ" b="1" dirty="0"/>
              <a:t>Počítal jsem všechno?</a:t>
            </a:r>
            <a:br>
              <a:rPr lang="cs-CZ" b="1" dirty="0"/>
            </a:br>
            <a:r>
              <a:rPr lang="cs-CZ" b="1" dirty="0"/>
              <a:t>Nepočítal jsem něco dvakrát?</a:t>
            </a:r>
          </a:p>
        </p:txBody>
      </p:sp>
    </p:spTree>
    <p:extLst>
      <p:ext uri="{BB962C8B-B14F-4D97-AF65-F5344CB8AC3E}">
        <p14:creationId xmlns:p14="http://schemas.microsoft.com/office/powerpoint/2010/main" val="94879664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206</Words>
  <Application>Microsoft Office PowerPoint</Application>
  <PresentationFormat>Širokoúhlá obrazovka</PresentationFormat>
  <Paragraphs>42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Motiv Office</vt:lpstr>
      <vt:lpstr>Na co se při řešení ptát</vt:lpstr>
      <vt:lpstr>George Polya (1887-1985)</vt:lpstr>
      <vt:lpstr>Čtyři principy</vt:lpstr>
      <vt:lpstr>Pochopte problém</vt:lpstr>
      <vt:lpstr>Vypracujte plán</vt:lpstr>
      <vt:lpstr>Vypracujte plán</vt:lpstr>
      <vt:lpstr>Vypracujte plán</vt:lpstr>
      <vt:lpstr>Realizujte plán</vt:lpstr>
      <vt:lpstr>Ohlédněte se za svou prací Dvě základní otázky: Počítal jsem všechno? Nepočítal jsem něco dvakrát?</vt:lpstr>
      <vt:lpstr>Pokud nemůžete vyřešit problém, můžete vyřešit  i jednodušší problém. Najděte jej.</vt:lpstr>
      <vt:lpstr>Pokud nemůžete vyřešit problém, můžete vyřešit  nějaký související problém. Najděte jej.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 co se při řešení ptát</dc:title>
  <dc:creator>Antonin Jancarik</dc:creator>
  <cp:lastModifiedBy>Antonin Jancarik</cp:lastModifiedBy>
  <cp:revision>4</cp:revision>
  <dcterms:created xsi:type="dcterms:W3CDTF">2020-09-29T08:48:41Z</dcterms:created>
  <dcterms:modified xsi:type="dcterms:W3CDTF">2020-09-29T09:04:39Z</dcterms:modified>
</cp:coreProperties>
</file>