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Bricolage Grotesque" panose="020B0604020202020204" charset="0"/>
      <p:regular r:id="rId10"/>
    </p:embeddedFont>
    <p:embeddedFont>
      <p:font typeface="Bricolage Grotesque Bold" panose="020B0604020202020204" charset="0"/>
      <p:regular r:id="rId11"/>
    </p:embeddedFont>
    <p:embeddedFont>
      <p:font typeface="Rubik One" panose="020B0604020202020204" charset="-79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58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29.png"/><Relationship Id="rId3" Type="http://schemas.openxmlformats.org/officeDocument/2006/relationships/image" Target="../media/image2.svg"/><Relationship Id="rId21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5" Type="http://schemas.openxmlformats.org/officeDocument/2006/relationships/image" Target="../media/image16.svg"/><Relationship Id="rId23" Type="http://schemas.openxmlformats.org/officeDocument/2006/relationships/image" Target="../media/image32.svg"/><Relationship Id="rId10" Type="http://schemas.openxmlformats.org/officeDocument/2006/relationships/image" Target="../media/image23.png"/><Relationship Id="rId19" Type="http://schemas.openxmlformats.org/officeDocument/2006/relationships/image" Target="../media/image30.sv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15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12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4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2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svg"/><Relationship Id="rId1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55.png"/><Relationship Id="rId17" Type="http://schemas.openxmlformats.org/officeDocument/2006/relationships/hyperlink" Target="https://novayagazeta.ru/articles/2023/03/09/narod-protiv-sily-naroda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www.irozhlas.cz/zpravy-svet/gruzie-tbilisi-protivladni-protesty-gruzinsky-sen-policie-demonstrace_2412021558_ele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58.svg"/><Relationship Id="rId10" Type="http://schemas.openxmlformats.org/officeDocument/2006/relationships/image" Target="../media/image7.png"/><Relationship Id="rId19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54.sv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2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0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sv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6.svg"/><Relationship Id="rId12" Type="http://schemas.openxmlformats.org/officeDocument/2006/relationships/image" Target="../media/image37.png"/><Relationship Id="rId17" Type="http://schemas.openxmlformats.org/officeDocument/2006/relationships/image" Target="../media/image4.sv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8.svg"/><Relationship Id="rId5" Type="http://schemas.openxmlformats.org/officeDocument/2006/relationships/image" Target="../media/image64.svg"/><Relationship Id="rId15" Type="http://schemas.openxmlformats.org/officeDocument/2006/relationships/image" Target="../media/image68.svg"/><Relationship Id="rId10" Type="http://schemas.openxmlformats.org/officeDocument/2006/relationships/image" Target="../media/image7.png"/><Relationship Id="rId19" Type="http://schemas.openxmlformats.org/officeDocument/2006/relationships/image" Target="../media/image14.svg"/><Relationship Id="rId4" Type="http://schemas.openxmlformats.org/officeDocument/2006/relationships/image" Target="../media/image63.png"/><Relationship Id="rId9" Type="http://schemas.openxmlformats.org/officeDocument/2006/relationships/image" Target="../media/image10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61726" y="-4625086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4"/>
                </a:lnTo>
                <a:lnTo>
                  <a:pt x="0" y="6272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272791" y="8020014"/>
            <a:ext cx="3191644" cy="3186742"/>
          </a:xfrm>
          <a:custGeom>
            <a:avLst/>
            <a:gdLst/>
            <a:ahLst/>
            <a:cxnLst/>
            <a:rect l="l" t="t" r="r" b="b"/>
            <a:pathLst>
              <a:path w="3191644" h="3186742">
                <a:moveTo>
                  <a:pt x="0" y="0"/>
                </a:moveTo>
                <a:lnTo>
                  <a:pt x="3191644" y="0"/>
                </a:lnTo>
                <a:lnTo>
                  <a:pt x="3191644" y="3186741"/>
                </a:lnTo>
                <a:lnTo>
                  <a:pt x="0" y="3186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5217063" y="663836"/>
            <a:ext cx="3531472" cy="2801783"/>
          </a:xfrm>
          <a:custGeom>
            <a:avLst/>
            <a:gdLst/>
            <a:ahLst/>
            <a:cxnLst/>
            <a:rect l="l" t="t" r="r" b="b"/>
            <a:pathLst>
              <a:path w="3531472" h="2801783">
                <a:moveTo>
                  <a:pt x="0" y="0"/>
                </a:moveTo>
                <a:lnTo>
                  <a:pt x="3531472" y="0"/>
                </a:lnTo>
                <a:lnTo>
                  <a:pt x="3531472" y="2801783"/>
                </a:lnTo>
                <a:lnTo>
                  <a:pt x="0" y="2801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750562" y="206801"/>
            <a:ext cx="7037276" cy="7026466"/>
          </a:xfrm>
          <a:custGeom>
            <a:avLst/>
            <a:gdLst/>
            <a:ahLst/>
            <a:cxnLst/>
            <a:rect l="l" t="t" r="r" b="b"/>
            <a:pathLst>
              <a:path w="7037276" h="7026466">
                <a:moveTo>
                  <a:pt x="0" y="0"/>
                </a:moveTo>
                <a:lnTo>
                  <a:pt x="7037275" y="0"/>
                </a:lnTo>
                <a:lnTo>
                  <a:pt x="7037275" y="7026466"/>
                </a:lnTo>
                <a:lnTo>
                  <a:pt x="0" y="7026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7961741" y="960644"/>
            <a:ext cx="11380825" cy="8297656"/>
          </a:xfrm>
          <a:custGeom>
            <a:avLst/>
            <a:gdLst/>
            <a:ahLst/>
            <a:cxnLst/>
            <a:rect l="l" t="t" r="r" b="b"/>
            <a:pathLst>
              <a:path w="11380825" h="8297656">
                <a:moveTo>
                  <a:pt x="0" y="0"/>
                </a:moveTo>
                <a:lnTo>
                  <a:pt x="11380825" y="0"/>
                </a:lnTo>
                <a:lnTo>
                  <a:pt x="11380825" y="8297656"/>
                </a:lnTo>
                <a:lnTo>
                  <a:pt x="0" y="8297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444691" y="5034329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4"/>
                </a:lnTo>
                <a:lnTo>
                  <a:pt x="0" y="6272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53678" y="8911713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2324793" y="6118068"/>
            <a:ext cx="1150704" cy="459344"/>
            <a:chOff x="0" y="0"/>
            <a:chExt cx="303066" cy="1209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3066" cy="120979"/>
            </a:xfrm>
            <a:custGeom>
              <a:avLst/>
              <a:gdLst/>
              <a:ahLst/>
              <a:cxnLst/>
              <a:rect l="l" t="t" r="r" b="b"/>
              <a:pathLst>
                <a:path w="303066" h="120979">
                  <a:moveTo>
                    <a:pt x="60490" y="0"/>
                  </a:moveTo>
                  <a:lnTo>
                    <a:pt x="242576" y="0"/>
                  </a:lnTo>
                  <a:cubicBezTo>
                    <a:pt x="258619" y="0"/>
                    <a:pt x="274005" y="6373"/>
                    <a:pt x="285349" y="17717"/>
                  </a:cubicBezTo>
                  <a:cubicBezTo>
                    <a:pt x="296693" y="29061"/>
                    <a:pt x="303066" y="44447"/>
                    <a:pt x="303066" y="60490"/>
                  </a:cubicBezTo>
                  <a:lnTo>
                    <a:pt x="303066" y="60490"/>
                  </a:lnTo>
                  <a:cubicBezTo>
                    <a:pt x="303066" y="76533"/>
                    <a:pt x="296693" y="91918"/>
                    <a:pt x="285349" y="103262"/>
                  </a:cubicBezTo>
                  <a:cubicBezTo>
                    <a:pt x="274005" y="114606"/>
                    <a:pt x="258619" y="120979"/>
                    <a:pt x="242576" y="120979"/>
                  </a:cubicBezTo>
                  <a:lnTo>
                    <a:pt x="60490" y="120979"/>
                  </a:lnTo>
                  <a:cubicBezTo>
                    <a:pt x="44447" y="120979"/>
                    <a:pt x="29061" y="114606"/>
                    <a:pt x="17717" y="103262"/>
                  </a:cubicBezTo>
                  <a:cubicBezTo>
                    <a:pt x="6373" y="91918"/>
                    <a:pt x="0" y="76533"/>
                    <a:pt x="0" y="60490"/>
                  </a:cubicBezTo>
                  <a:lnTo>
                    <a:pt x="0" y="60490"/>
                  </a:lnTo>
                  <a:cubicBezTo>
                    <a:pt x="0" y="44447"/>
                    <a:pt x="6373" y="29061"/>
                    <a:pt x="17717" y="17717"/>
                  </a:cubicBezTo>
                  <a:cubicBezTo>
                    <a:pt x="29061" y="6373"/>
                    <a:pt x="44447" y="0"/>
                    <a:pt x="60490" y="0"/>
                  </a:cubicBezTo>
                  <a:close/>
                </a:path>
              </a:pathLst>
            </a:custGeom>
            <a:solidFill>
              <a:srgbClr val="061B5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3066" cy="159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40981" y="2387782"/>
            <a:ext cx="8969367" cy="5462465"/>
          </a:xfrm>
          <a:custGeom>
            <a:avLst/>
            <a:gdLst/>
            <a:ahLst/>
            <a:cxnLst/>
            <a:rect l="l" t="t" r="r" b="b"/>
            <a:pathLst>
              <a:path w="8969367" h="5462465">
                <a:moveTo>
                  <a:pt x="0" y="0"/>
                </a:moveTo>
                <a:lnTo>
                  <a:pt x="8969367" y="0"/>
                </a:lnTo>
                <a:lnTo>
                  <a:pt x="8969367" y="5462465"/>
                </a:lnTo>
                <a:lnTo>
                  <a:pt x="0" y="5462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 flipH="1">
            <a:off x="351648" y="6389939"/>
            <a:ext cx="1354103" cy="2920615"/>
          </a:xfrm>
          <a:custGeom>
            <a:avLst/>
            <a:gdLst/>
            <a:ahLst/>
            <a:cxnLst/>
            <a:rect l="l" t="t" r="r" b="b"/>
            <a:pathLst>
              <a:path w="1354103" h="2920615">
                <a:moveTo>
                  <a:pt x="1354104" y="0"/>
                </a:moveTo>
                <a:lnTo>
                  <a:pt x="0" y="0"/>
                </a:lnTo>
                <a:lnTo>
                  <a:pt x="0" y="2920615"/>
                </a:lnTo>
                <a:lnTo>
                  <a:pt x="1354104" y="2920615"/>
                </a:lnTo>
                <a:lnTo>
                  <a:pt x="13541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512305" y="1131946"/>
            <a:ext cx="2035631" cy="1854275"/>
          </a:xfrm>
          <a:custGeom>
            <a:avLst/>
            <a:gdLst/>
            <a:ahLst/>
            <a:cxnLst/>
            <a:rect l="l" t="t" r="r" b="b"/>
            <a:pathLst>
              <a:path w="2035631" h="1854275">
                <a:moveTo>
                  <a:pt x="0" y="0"/>
                </a:moveTo>
                <a:lnTo>
                  <a:pt x="2035630" y="0"/>
                </a:lnTo>
                <a:lnTo>
                  <a:pt x="2035630" y="1854275"/>
                </a:lnTo>
                <a:lnTo>
                  <a:pt x="0" y="1854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5996312" y="6043575"/>
            <a:ext cx="2073047" cy="3266979"/>
          </a:xfrm>
          <a:custGeom>
            <a:avLst/>
            <a:gdLst/>
            <a:ahLst/>
            <a:cxnLst/>
            <a:rect l="l" t="t" r="r" b="b"/>
            <a:pathLst>
              <a:path w="2073047" h="3266979">
                <a:moveTo>
                  <a:pt x="0" y="0"/>
                </a:moveTo>
                <a:lnTo>
                  <a:pt x="2073046" y="0"/>
                </a:lnTo>
                <a:lnTo>
                  <a:pt x="2073046" y="3266979"/>
                </a:lnTo>
                <a:lnTo>
                  <a:pt x="0" y="32669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 flipH="1">
            <a:off x="14310435" y="-319866"/>
            <a:ext cx="1863668" cy="1967404"/>
          </a:xfrm>
          <a:custGeom>
            <a:avLst/>
            <a:gdLst/>
            <a:ahLst/>
            <a:cxnLst/>
            <a:rect l="l" t="t" r="r" b="b"/>
            <a:pathLst>
              <a:path w="1863668" h="1967404">
                <a:moveTo>
                  <a:pt x="1863668" y="0"/>
                </a:moveTo>
                <a:lnTo>
                  <a:pt x="0" y="0"/>
                </a:lnTo>
                <a:lnTo>
                  <a:pt x="0" y="1967404"/>
                </a:lnTo>
                <a:lnTo>
                  <a:pt x="1863668" y="1967404"/>
                </a:lnTo>
                <a:lnTo>
                  <a:pt x="186366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1205289" y="3987813"/>
            <a:ext cx="8705059" cy="184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7080">
                <a:solidFill>
                  <a:srgbClr val="3E5BB2"/>
                </a:solidFill>
                <a:latin typeface="Rubik One"/>
                <a:ea typeface="Rubik One"/>
                <a:cs typeface="Rubik One"/>
                <a:sym typeface="Rubik One"/>
              </a:rPr>
              <a:t>PŘEKLAD REPORTÁŽE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9698" y="3833792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407601" y="59191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4"/>
                </a:lnTo>
                <a:lnTo>
                  <a:pt x="0" y="6272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68594" y="3498831"/>
            <a:ext cx="4594641" cy="10108209"/>
          </a:xfrm>
          <a:custGeom>
            <a:avLst/>
            <a:gdLst/>
            <a:ahLst/>
            <a:cxnLst/>
            <a:rect l="l" t="t" r="r" b="b"/>
            <a:pathLst>
              <a:path w="4594641" h="10108209">
                <a:moveTo>
                  <a:pt x="0" y="0"/>
                </a:moveTo>
                <a:lnTo>
                  <a:pt x="4594641" y="0"/>
                </a:lnTo>
                <a:lnTo>
                  <a:pt x="4594641" y="10108209"/>
                </a:lnTo>
                <a:lnTo>
                  <a:pt x="0" y="10108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53678" y="8911713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117996" y="255278"/>
            <a:ext cx="1877850" cy="2022093"/>
          </a:xfrm>
          <a:custGeom>
            <a:avLst/>
            <a:gdLst/>
            <a:ahLst/>
            <a:cxnLst/>
            <a:rect l="l" t="t" r="r" b="b"/>
            <a:pathLst>
              <a:path w="1877850" h="2022093">
                <a:moveTo>
                  <a:pt x="0" y="0"/>
                </a:moveTo>
                <a:lnTo>
                  <a:pt x="1877850" y="0"/>
                </a:lnTo>
                <a:lnTo>
                  <a:pt x="1877850" y="2022093"/>
                </a:lnTo>
                <a:lnTo>
                  <a:pt x="0" y="2022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6874388" y="1028700"/>
            <a:ext cx="10937442" cy="8863405"/>
          </a:xfrm>
          <a:custGeom>
            <a:avLst/>
            <a:gdLst/>
            <a:ahLst/>
            <a:cxnLst/>
            <a:rect l="l" t="t" r="r" b="b"/>
            <a:pathLst>
              <a:path w="10937442" h="8863405">
                <a:moveTo>
                  <a:pt x="0" y="0"/>
                </a:moveTo>
                <a:lnTo>
                  <a:pt x="10937441" y="0"/>
                </a:lnTo>
                <a:lnTo>
                  <a:pt x="10937441" y="8863405"/>
                </a:lnTo>
                <a:lnTo>
                  <a:pt x="0" y="8863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4285789" y="7183493"/>
            <a:ext cx="4453724" cy="2263071"/>
          </a:xfrm>
          <a:custGeom>
            <a:avLst/>
            <a:gdLst/>
            <a:ahLst/>
            <a:cxnLst/>
            <a:rect l="l" t="t" r="r" b="b"/>
            <a:pathLst>
              <a:path w="4453724" h="2263071">
                <a:moveTo>
                  <a:pt x="0" y="0"/>
                </a:moveTo>
                <a:lnTo>
                  <a:pt x="4453724" y="0"/>
                </a:lnTo>
                <a:lnTo>
                  <a:pt x="4453724" y="2263072"/>
                </a:lnTo>
                <a:lnTo>
                  <a:pt x="0" y="22630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298973" y="5632338"/>
            <a:ext cx="621725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přímá řeč (podtržení autenticity)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98973" y="6337823"/>
            <a:ext cx="621725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manipulovatelnost čtenáře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288653" y="5783783"/>
            <a:ext cx="2204739" cy="3474517"/>
          </a:xfrm>
          <a:custGeom>
            <a:avLst/>
            <a:gdLst/>
            <a:ahLst/>
            <a:cxnLst/>
            <a:rect l="l" t="t" r="r" b="b"/>
            <a:pathLst>
              <a:path w="2204739" h="3474517">
                <a:moveTo>
                  <a:pt x="0" y="0"/>
                </a:moveTo>
                <a:lnTo>
                  <a:pt x="2204739" y="0"/>
                </a:lnTo>
                <a:lnTo>
                  <a:pt x="2204739" y="3474517"/>
                </a:lnTo>
                <a:lnTo>
                  <a:pt x="0" y="34745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6121499" y="4878394"/>
            <a:ext cx="2098550" cy="1991000"/>
          </a:xfrm>
          <a:custGeom>
            <a:avLst/>
            <a:gdLst/>
            <a:ahLst/>
            <a:cxnLst/>
            <a:rect l="l" t="t" r="r" b="b"/>
            <a:pathLst>
              <a:path w="2098550" h="1991000">
                <a:moveTo>
                  <a:pt x="0" y="0"/>
                </a:moveTo>
                <a:lnTo>
                  <a:pt x="2098550" y="0"/>
                </a:lnTo>
                <a:lnTo>
                  <a:pt x="2098550" y="1990999"/>
                </a:lnTo>
                <a:lnTo>
                  <a:pt x="0" y="19909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2861726" y="-4625086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4"/>
                </a:lnTo>
                <a:lnTo>
                  <a:pt x="0" y="6272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>
            <a:off x="8390394" y="2601221"/>
            <a:ext cx="8125835" cy="0"/>
          </a:xfrm>
          <a:prstGeom prst="line">
            <a:avLst/>
          </a:prstGeom>
          <a:ln w="19050" cap="flat">
            <a:solidFill>
              <a:srgbClr val="92A4D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/>
          <p:cNvSpPr/>
          <p:nvPr/>
        </p:nvSpPr>
        <p:spPr>
          <a:xfrm>
            <a:off x="8390394" y="4017570"/>
            <a:ext cx="8125835" cy="0"/>
          </a:xfrm>
          <a:prstGeom prst="line">
            <a:avLst/>
          </a:prstGeom>
          <a:ln w="19050" cap="flat">
            <a:solidFill>
              <a:srgbClr val="92A4D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/>
          <p:cNvSpPr/>
          <p:nvPr/>
        </p:nvSpPr>
        <p:spPr>
          <a:xfrm>
            <a:off x="8390394" y="5420684"/>
            <a:ext cx="8125835" cy="0"/>
          </a:xfrm>
          <a:prstGeom prst="line">
            <a:avLst/>
          </a:prstGeom>
          <a:ln w="19050" cap="flat">
            <a:solidFill>
              <a:srgbClr val="92A4D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7" name="AutoShape 17"/>
          <p:cNvSpPr/>
          <p:nvPr/>
        </p:nvSpPr>
        <p:spPr>
          <a:xfrm>
            <a:off x="8390394" y="3311251"/>
            <a:ext cx="8125835" cy="0"/>
          </a:xfrm>
          <a:prstGeom prst="line">
            <a:avLst/>
          </a:prstGeom>
          <a:ln w="19050" cap="flat">
            <a:solidFill>
              <a:srgbClr val="92A4D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8" name="AutoShape 18"/>
          <p:cNvSpPr/>
          <p:nvPr/>
        </p:nvSpPr>
        <p:spPr>
          <a:xfrm>
            <a:off x="8390394" y="4727600"/>
            <a:ext cx="8125835" cy="0"/>
          </a:xfrm>
          <a:prstGeom prst="line">
            <a:avLst/>
          </a:prstGeom>
          <a:ln w="19050" cap="flat">
            <a:solidFill>
              <a:srgbClr val="92A4D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9" name="AutoShape 19"/>
          <p:cNvSpPr/>
          <p:nvPr/>
        </p:nvSpPr>
        <p:spPr>
          <a:xfrm>
            <a:off x="8390394" y="6130714"/>
            <a:ext cx="8125835" cy="0"/>
          </a:xfrm>
          <a:prstGeom prst="line">
            <a:avLst/>
          </a:prstGeom>
          <a:ln w="19050" cap="flat">
            <a:solidFill>
              <a:srgbClr val="92A4D7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>
            <a:off x="9144000" y="2006938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5"/>
                </a:lnTo>
                <a:lnTo>
                  <a:pt x="0" y="4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9144000" y="2713258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5"/>
                </a:lnTo>
                <a:lnTo>
                  <a:pt x="0" y="4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Freeform 22"/>
          <p:cNvSpPr/>
          <p:nvPr/>
        </p:nvSpPr>
        <p:spPr>
          <a:xfrm>
            <a:off x="9144000" y="3419577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5"/>
                </a:lnTo>
                <a:lnTo>
                  <a:pt x="0" y="4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3" name="Freeform 23"/>
          <p:cNvSpPr/>
          <p:nvPr/>
        </p:nvSpPr>
        <p:spPr>
          <a:xfrm>
            <a:off x="9144000" y="4131870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5"/>
                </a:lnTo>
                <a:lnTo>
                  <a:pt x="0" y="4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Freeform 24"/>
          <p:cNvSpPr/>
          <p:nvPr/>
        </p:nvSpPr>
        <p:spPr>
          <a:xfrm>
            <a:off x="9144000" y="4832216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6"/>
                </a:lnTo>
                <a:lnTo>
                  <a:pt x="0" y="4822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5" name="Freeform 25"/>
          <p:cNvSpPr/>
          <p:nvPr/>
        </p:nvSpPr>
        <p:spPr>
          <a:xfrm>
            <a:off x="9144000" y="5542661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5"/>
                </a:lnTo>
                <a:lnTo>
                  <a:pt x="0" y="4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Freeform 26"/>
          <p:cNvSpPr/>
          <p:nvPr/>
        </p:nvSpPr>
        <p:spPr>
          <a:xfrm>
            <a:off x="9144000" y="6254539"/>
            <a:ext cx="842015" cy="482245"/>
          </a:xfrm>
          <a:custGeom>
            <a:avLst/>
            <a:gdLst/>
            <a:ahLst/>
            <a:cxnLst/>
            <a:rect l="l" t="t" r="r" b="b"/>
            <a:pathLst>
              <a:path w="842015" h="482245">
                <a:moveTo>
                  <a:pt x="0" y="0"/>
                </a:moveTo>
                <a:lnTo>
                  <a:pt x="842015" y="0"/>
                </a:lnTo>
                <a:lnTo>
                  <a:pt x="842015" y="482245"/>
                </a:lnTo>
                <a:lnTo>
                  <a:pt x="0" y="4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7" name="Freeform 27"/>
          <p:cNvSpPr/>
          <p:nvPr/>
        </p:nvSpPr>
        <p:spPr>
          <a:xfrm>
            <a:off x="-737036" y="-1642833"/>
            <a:ext cx="3531472" cy="2801783"/>
          </a:xfrm>
          <a:custGeom>
            <a:avLst/>
            <a:gdLst/>
            <a:ahLst/>
            <a:cxnLst/>
            <a:rect l="l" t="t" r="r" b="b"/>
            <a:pathLst>
              <a:path w="3531472" h="2801783">
                <a:moveTo>
                  <a:pt x="0" y="0"/>
                </a:moveTo>
                <a:lnTo>
                  <a:pt x="3531472" y="0"/>
                </a:lnTo>
                <a:lnTo>
                  <a:pt x="3531472" y="2801783"/>
                </a:lnTo>
                <a:lnTo>
                  <a:pt x="0" y="28017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8" name="Freeform 28"/>
          <p:cNvSpPr/>
          <p:nvPr/>
        </p:nvSpPr>
        <p:spPr>
          <a:xfrm>
            <a:off x="547880" y="4131870"/>
            <a:ext cx="484429" cy="941469"/>
          </a:xfrm>
          <a:custGeom>
            <a:avLst/>
            <a:gdLst/>
            <a:ahLst/>
            <a:cxnLst/>
            <a:rect l="l" t="t" r="r" b="b"/>
            <a:pathLst>
              <a:path w="484429" h="941469">
                <a:moveTo>
                  <a:pt x="0" y="0"/>
                </a:moveTo>
                <a:lnTo>
                  <a:pt x="484429" y="0"/>
                </a:lnTo>
                <a:lnTo>
                  <a:pt x="484429" y="941469"/>
                </a:lnTo>
                <a:lnTo>
                  <a:pt x="0" y="9414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9" name="TextBox 29"/>
          <p:cNvSpPr txBox="1"/>
          <p:nvPr/>
        </p:nvSpPr>
        <p:spPr>
          <a:xfrm>
            <a:off x="827272" y="2531896"/>
            <a:ext cx="6338112" cy="103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9"/>
              </a:lnSpc>
            </a:pPr>
            <a:r>
              <a:rPr lang="en-US" sz="7859">
                <a:solidFill>
                  <a:srgbClr val="FEF9DD"/>
                </a:solidFill>
                <a:latin typeface="Rubik One"/>
                <a:ea typeface="Rubik One"/>
                <a:cs typeface="Rubik One"/>
                <a:sym typeface="Rubik One"/>
              </a:rPr>
              <a:t>REPORTÁŽ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98973" y="2100741"/>
            <a:ext cx="621725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publicistický žánr s prvky vyprávění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98973" y="2807060"/>
            <a:ext cx="621725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subjektivní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pohled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reportéra</a:t>
            </a:r>
            <a:endParaRPr lang="en-US" sz="2600" dirty="0">
              <a:solidFill>
                <a:srgbClr val="000000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298973" y="3513380"/>
            <a:ext cx="6217256" cy="340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cíl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: </a:t>
            </a:r>
            <a:r>
              <a:rPr lang="cs-CZ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informace + přenos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atmosfér</a:t>
            </a:r>
            <a:r>
              <a:rPr lang="cs-CZ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y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místa</a:t>
            </a:r>
            <a:endParaRPr lang="en-US" sz="2600" dirty="0">
              <a:solidFill>
                <a:srgbClr val="000000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298973" y="4219699"/>
            <a:ext cx="621725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důraz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na</a:t>
            </a:r>
            <a:r>
              <a:rPr lang="en-US" sz="2600" dirty="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emoce</a:t>
            </a:r>
            <a:endParaRPr lang="en-US" sz="2600" dirty="0">
              <a:solidFill>
                <a:srgbClr val="000000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98973" y="4926019"/>
            <a:ext cx="6217256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expresivní jazyk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1952" y="2822982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53678" y="8911713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778787" y="1367437"/>
            <a:ext cx="6464289" cy="7330637"/>
          </a:xfrm>
          <a:custGeom>
            <a:avLst/>
            <a:gdLst/>
            <a:ahLst/>
            <a:cxnLst/>
            <a:rect l="l" t="t" r="r" b="b"/>
            <a:pathLst>
              <a:path w="6464289" h="7330637">
                <a:moveTo>
                  <a:pt x="0" y="0"/>
                </a:moveTo>
                <a:lnTo>
                  <a:pt x="6464290" y="0"/>
                </a:lnTo>
                <a:lnTo>
                  <a:pt x="6464290" y="7330638"/>
                </a:lnTo>
                <a:lnTo>
                  <a:pt x="0" y="7330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491231" y="-1697702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5685503" y="1185254"/>
            <a:ext cx="11646054" cy="7092603"/>
          </a:xfrm>
          <a:custGeom>
            <a:avLst/>
            <a:gdLst/>
            <a:ahLst/>
            <a:cxnLst/>
            <a:rect l="l" t="t" r="r" b="b"/>
            <a:pathLst>
              <a:path w="11646054" h="7092603">
                <a:moveTo>
                  <a:pt x="0" y="0"/>
                </a:moveTo>
                <a:lnTo>
                  <a:pt x="11646054" y="0"/>
                </a:lnTo>
                <a:lnTo>
                  <a:pt x="11646054" y="7092603"/>
                </a:lnTo>
                <a:lnTo>
                  <a:pt x="0" y="7092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292271" y="4672299"/>
            <a:ext cx="2993060" cy="1286995"/>
            <a:chOff x="0" y="0"/>
            <a:chExt cx="788296" cy="3389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8296" cy="338962"/>
            </a:xfrm>
            <a:custGeom>
              <a:avLst/>
              <a:gdLst/>
              <a:ahLst/>
              <a:cxnLst/>
              <a:rect l="l" t="t" r="r" b="b"/>
              <a:pathLst>
                <a:path w="788296" h="338962">
                  <a:moveTo>
                    <a:pt x="62079" y="0"/>
                  </a:moveTo>
                  <a:lnTo>
                    <a:pt x="726217" y="0"/>
                  </a:lnTo>
                  <a:cubicBezTo>
                    <a:pt x="760502" y="0"/>
                    <a:pt x="788296" y="27794"/>
                    <a:pt x="788296" y="62079"/>
                  </a:cubicBezTo>
                  <a:lnTo>
                    <a:pt x="788296" y="276883"/>
                  </a:lnTo>
                  <a:cubicBezTo>
                    <a:pt x="788296" y="293347"/>
                    <a:pt x="781755" y="309137"/>
                    <a:pt x="770113" y="320779"/>
                  </a:cubicBezTo>
                  <a:cubicBezTo>
                    <a:pt x="758471" y="332421"/>
                    <a:pt x="742681" y="338962"/>
                    <a:pt x="726217" y="338962"/>
                  </a:cubicBezTo>
                  <a:lnTo>
                    <a:pt x="62079" y="338962"/>
                  </a:lnTo>
                  <a:cubicBezTo>
                    <a:pt x="45615" y="338962"/>
                    <a:pt x="29825" y="332421"/>
                    <a:pt x="18183" y="320779"/>
                  </a:cubicBezTo>
                  <a:cubicBezTo>
                    <a:pt x="6540" y="309137"/>
                    <a:pt x="0" y="293347"/>
                    <a:pt x="0" y="276883"/>
                  </a:cubicBezTo>
                  <a:lnTo>
                    <a:pt x="0" y="62079"/>
                  </a:lnTo>
                  <a:cubicBezTo>
                    <a:pt x="0" y="45615"/>
                    <a:pt x="6540" y="29825"/>
                    <a:pt x="18183" y="18183"/>
                  </a:cubicBezTo>
                  <a:cubicBezTo>
                    <a:pt x="29825" y="6540"/>
                    <a:pt x="45615" y="0"/>
                    <a:pt x="62079" y="0"/>
                  </a:cubicBezTo>
                  <a:close/>
                </a:path>
              </a:pathLst>
            </a:custGeom>
            <a:solidFill>
              <a:srgbClr val="3E5BB2"/>
            </a:solidFill>
            <a:ln w="38100" cap="rnd">
              <a:solidFill>
                <a:srgbClr val="F39CAB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788296" cy="291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76878" y="4113609"/>
            <a:ext cx="2819860" cy="2205655"/>
            <a:chOff x="0" y="0"/>
            <a:chExt cx="742679" cy="5809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2679" cy="580913"/>
            </a:xfrm>
            <a:custGeom>
              <a:avLst/>
              <a:gdLst/>
              <a:ahLst/>
              <a:cxnLst/>
              <a:rect l="l" t="t" r="r" b="b"/>
              <a:pathLst>
                <a:path w="742679" h="580913">
                  <a:moveTo>
                    <a:pt x="65892" y="0"/>
                  </a:moveTo>
                  <a:lnTo>
                    <a:pt x="676787" y="0"/>
                  </a:lnTo>
                  <a:cubicBezTo>
                    <a:pt x="713178" y="0"/>
                    <a:pt x="742679" y="29501"/>
                    <a:pt x="742679" y="65892"/>
                  </a:cubicBezTo>
                  <a:lnTo>
                    <a:pt x="742679" y="515021"/>
                  </a:lnTo>
                  <a:cubicBezTo>
                    <a:pt x="742679" y="532497"/>
                    <a:pt x="735737" y="549257"/>
                    <a:pt x="723380" y="561614"/>
                  </a:cubicBezTo>
                  <a:cubicBezTo>
                    <a:pt x="711023" y="573971"/>
                    <a:pt x="694263" y="580913"/>
                    <a:pt x="676787" y="580913"/>
                  </a:cubicBezTo>
                  <a:lnTo>
                    <a:pt x="65892" y="580913"/>
                  </a:lnTo>
                  <a:cubicBezTo>
                    <a:pt x="29501" y="580913"/>
                    <a:pt x="0" y="551412"/>
                    <a:pt x="0" y="515021"/>
                  </a:cubicBezTo>
                  <a:lnTo>
                    <a:pt x="0" y="65892"/>
                  </a:lnTo>
                  <a:cubicBezTo>
                    <a:pt x="0" y="29501"/>
                    <a:pt x="29501" y="0"/>
                    <a:pt x="65892" y="0"/>
                  </a:cubicBezTo>
                  <a:close/>
                </a:path>
              </a:pathLst>
            </a:custGeom>
            <a:solidFill>
              <a:srgbClr val="3E5BB2"/>
            </a:solidFill>
            <a:ln w="38100" cap="rnd">
              <a:solidFill>
                <a:srgbClr val="F39CAB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742679" cy="533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491231" y="4574921"/>
            <a:ext cx="3252316" cy="1178986"/>
            <a:chOff x="0" y="0"/>
            <a:chExt cx="856577" cy="3105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6577" cy="310515"/>
            </a:xfrm>
            <a:custGeom>
              <a:avLst/>
              <a:gdLst/>
              <a:ahLst/>
              <a:cxnLst/>
              <a:rect l="l" t="t" r="r" b="b"/>
              <a:pathLst>
                <a:path w="856577" h="310515">
                  <a:moveTo>
                    <a:pt x="57130" y="0"/>
                  </a:moveTo>
                  <a:lnTo>
                    <a:pt x="799447" y="0"/>
                  </a:lnTo>
                  <a:cubicBezTo>
                    <a:pt x="830999" y="0"/>
                    <a:pt x="856577" y="25578"/>
                    <a:pt x="856577" y="57130"/>
                  </a:cubicBezTo>
                  <a:lnTo>
                    <a:pt x="856577" y="253385"/>
                  </a:lnTo>
                  <a:cubicBezTo>
                    <a:pt x="856577" y="284937"/>
                    <a:pt x="830999" y="310515"/>
                    <a:pt x="799447" y="310515"/>
                  </a:cubicBezTo>
                  <a:lnTo>
                    <a:pt x="57130" y="310515"/>
                  </a:lnTo>
                  <a:cubicBezTo>
                    <a:pt x="25578" y="310515"/>
                    <a:pt x="0" y="284937"/>
                    <a:pt x="0" y="253385"/>
                  </a:cubicBezTo>
                  <a:lnTo>
                    <a:pt x="0" y="57130"/>
                  </a:lnTo>
                  <a:cubicBezTo>
                    <a:pt x="0" y="25578"/>
                    <a:pt x="25578" y="0"/>
                    <a:pt x="57130" y="0"/>
                  </a:cubicBezTo>
                  <a:close/>
                </a:path>
              </a:pathLst>
            </a:custGeom>
            <a:solidFill>
              <a:srgbClr val="3E5BB2"/>
            </a:solidFill>
            <a:ln w="38100" cap="rnd">
              <a:solidFill>
                <a:srgbClr val="F39CAB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856577" cy="272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0"/>
                </a:lnSpc>
              </a:pPr>
              <a:r>
                <a:rPr lang="en-US" sz="2500" b="1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sociokulturní</a:t>
              </a:r>
            </a:p>
            <a:p>
              <a:pPr algn="ctr">
                <a:lnSpc>
                  <a:spcPts val="2500"/>
                </a:lnSpc>
              </a:pPr>
              <a:r>
                <a:rPr lang="en-US" sz="2500" b="1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reálie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5360437" y="686500"/>
            <a:ext cx="1863668" cy="1967404"/>
          </a:xfrm>
          <a:custGeom>
            <a:avLst/>
            <a:gdLst/>
            <a:ahLst/>
            <a:cxnLst/>
            <a:rect l="l" t="t" r="r" b="b"/>
            <a:pathLst>
              <a:path w="1863668" h="1967404">
                <a:moveTo>
                  <a:pt x="1863668" y="0"/>
                </a:moveTo>
                <a:lnTo>
                  <a:pt x="0" y="0"/>
                </a:lnTo>
                <a:lnTo>
                  <a:pt x="0" y="1967404"/>
                </a:lnTo>
                <a:lnTo>
                  <a:pt x="1863668" y="1967404"/>
                </a:lnTo>
                <a:lnTo>
                  <a:pt x="18636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6465277" y="5036140"/>
            <a:ext cx="2859554" cy="68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</a:pPr>
            <a:r>
              <a:rPr lang="en-US" sz="262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přímá / nepřímá </a:t>
            </a:r>
          </a:p>
          <a:p>
            <a:pPr algn="ctr">
              <a:lnSpc>
                <a:spcPts val="2620"/>
              </a:lnSpc>
            </a:pPr>
            <a:r>
              <a:rPr lang="en-US" sz="262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řeč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76878" y="4503054"/>
            <a:ext cx="2862307" cy="135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3"/>
              </a:lnSpc>
            </a:pPr>
            <a:r>
              <a:rPr lang="en-US" sz="2623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</a:t>
            </a:r>
            <a:r>
              <a:rPr lang="en-US" sz="2623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diomy, </a:t>
            </a:r>
          </a:p>
          <a:p>
            <a:pPr algn="ctr">
              <a:lnSpc>
                <a:spcPts val="2623"/>
              </a:lnSpc>
            </a:pPr>
            <a:r>
              <a:rPr lang="en-US" sz="2623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metafory,</a:t>
            </a:r>
          </a:p>
          <a:p>
            <a:pPr algn="ctr">
              <a:lnSpc>
                <a:spcPts val="2623"/>
              </a:lnSpc>
            </a:pPr>
            <a:r>
              <a:rPr lang="en-US" sz="2623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frazeologie,</a:t>
            </a:r>
          </a:p>
          <a:p>
            <a:pPr algn="ctr">
              <a:lnSpc>
                <a:spcPts val="2623"/>
              </a:lnSpc>
            </a:pPr>
            <a:r>
              <a:rPr lang="en-US" sz="2623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slovní hříčky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48837" y="2137267"/>
            <a:ext cx="8983531" cy="172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7"/>
              </a:lnSpc>
            </a:pPr>
            <a:r>
              <a:rPr lang="en-US" sz="6677">
                <a:solidFill>
                  <a:srgbClr val="061B5C"/>
                </a:solidFill>
                <a:latin typeface="Rubik One"/>
                <a:ea typeface="Rubik One"/>
                <a:cs typeface="Rubik One"/>
                <a:sym typeface="Rubik One"/>
              </a:rPr>
              <a:t>PŘEKLADATELSKÉ VÝZVY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9050" y="4014377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515488" y="-1580653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4"/>
                </a:lnTo>
                <a:lnTo>
                  <a:pt x="0" y="6272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64545" y="923796"/>
            <a:ext cx="11273266" cy="9135548"/>
          </a:xfrm>
          <a:custGeom>
            <a:avLst/>
            <a:gdLst/>
            <a:ahLst/>
            <a:cxnLst/>
            <a:rect l="l" t="t" r="r" b="b"/>
            <a:pathLst>
              <a:path w="11273266" h="9135548">
                <a:moveTo>
                  <a:pt x="0" y="0"/>
                </a:moveTo>
                <a:lnTo>
                  <a:pt x="11273266" y="0"/>
                </a:lnTo>
                <a:lnTo>
                  <a:pt x="11273266" y="9135549"/>
                </a:lnTo>
                <a:lnTo>
                  <a:pt x="0" y="9135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53678" y="8911713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909311" y="1555659"/>
            <a:ext cx="3531472" cy="2801783"/>
          </a:xfrm>
          <a:custGeom>
            <a:avLst/>
            <a:gdLst/>
            <a:ahLst/>
            <a:cxnLst/>
            <a:rect l="l" t="t" r="r" b="b"/>
            <a:pathLst>
              <a:path w="3531472" h="2801783">
                <a:moveTo>
                  <a:pt x="0" y="0"/>
                </a:moveTo>
                <a:lnTo>
                  <a:pt x="3531472" y="0"/>
                </a:lnTo>
                <a:lnTo>
                  <a:pt x="3531472" y="2801783"/>
                </a:lnTo>
                <a:lnTo>
                  <a:pt x="0" y="280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419052" y="1146907"/>
            <a:ext cx="7681454" cy="8267709"/>
          </a:xfrm>
          <a:custGeom>
            <a:avLst/>
            <a:gdLst/>
            <a:ahLst/>
            <a:cxnLst/>
            <a:rect l="l" t="t" r="r" b="b"/>
            <a:pathLst>
              <a:path w="7681454" h="8267709">
                <a:moveTo>
                  <a:pt x="0" y="0"/>
                </a:moveTo>
                <a:lnTo>
                  <a:pt x="7681454" y="0"/>
                </a:lnTo>
                <a:lnTo>
                  <a:pt x="7681454" y="8267709"/>
                </a:lnTo>
                <a:lnTo>
                  <a:pt x="0" y="8267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529067" flipH="1">
            <a:off x="11438284" y="5390355"/>
            <a:ext cx="5556964" cy="3879771"/>
          </a:xfrm>
          <a:custGeom>
            <a:avLst/>
            <a:gdLst/>
            <a:ahLst/>
            <a:cxnLst/>
            <a:rect l="l" t="t" r="r" b="b"/>
            <a:pathLst>
              <a:path w="5556964" h="3879771">
                <a:moveTo>
                  <a:pt x="5556964" y="0"/>
                </a:moveTo>
                <a:lnTo>
                  <a:pt x="0" y="0"/>
                </a:lnTo>
                <a:lnTo>
                  <a:pt x="0" y="3879772"/>
                </a:lnTo>
                <a:lnTo>
                  <a:pt x="5556964" y="3879772"/>
                </a:lnTo>
                <a:lnTo>
                  <a:pt x="55569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2127745" y="3861802"/>
            <a:ext cx="2852306" cy="1621202"/>
            <a:chOff x="0" y="0"/>
            <a:chExt cx="751225" cy="426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1225" cy="426983"/>
            </a:xfrm>
            <a:custGeom>
              <a:avLst/>
              <a:gdLst/>
              <a:ahLst/>
              <a:cxnLst/>
              <a:rect l="l" t="t" r="r" b="b"/>
              <a:pathLst>
                <a:path w="751225" h="426983">
                  <a:moveTo>
                    <a:pt x="65142" y="0"/>
                  </a:moveTo>
                  <a:lnTo>
                    <a:pt x="686082" y="0"/>
                  </a:lnTo>
                  <a:cubicBezTo>
                    <a:pt x="722059" y="0"/>
                    <a:pt x="751225" y="29165"/>
                    <a:pt x="751225" y="65142"/>
                  </a:cubicBezTo>
                  <a:lnTo>
                    <a:pt x="751225" y="361841"/>
                  </a:lnTo>
                  <a:cubicBezTo>
                    <a:pt x="751225" y="379118"/>
                    <a:pt x="744361" y="395687"/>
                    <a:pt x="732145" y="407903"/>
                  </a:cubicBezTo>
                  <a:cubicBezTo>
                    <a:pt x="719928" y="420120"/>
                    <a:pt x="703359" y="426983"/>
                    <a:pt x="686082" y="426983"/>
                  </a:cubicBezTo>
                  <a:lnTo>
                    <a:pt x="65142" y="426983"/>
                  </a:lnTo>
                  <a:cubicBezTo>
                    <a:pt x="47866" y="426983"/>
                    <a:pt x="31296" y="420120"/>
                    <a:pt x="19080" y="407903"/>
                  </a:cubicBezTo>
                  <a:cubicBezTo>
                    <a:pt x="6863" y="395687"/>
                    <a:pt x="0" y="379118"/>
                    <a:pt x="0" y="361841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3E5BB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751225" cy="379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74724" y="3861802"/>
            <a:ext cx="2852306" cy="1621202"/>
            <a:chOff x="0" y="0"/>
            <a:chExt cx="751225" cy="4269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51225" cy="426983"/>
            </a:xfrm>
            <a:custGeom>
              <a:avLst/>
              <a:gdLst/>
              <a:ahLst/>
              <a:cxnLst/>
              <a:rect l="l" t="t" r="r" b="b"/>
              <a:pathLst>
                <a:path w="751225" h="426983">
                  <a:moveTo>
                    <a:pt x="65142" y="0"/>
                  </a:moveTo>
                  <a:lnTo>
                    <a:pt x="686082" y="0"/>
                  </a:lnTo>
                  <a:cubicBezTo>
                    <a:pt x="722059" y="0"/>
                    <a:pt x="751225" y="29165"/>
                    <a:pt x="751225" y="65142"/>
                  </a:cubicBezTo>
                  <a:lnTo>
                    <a:pt x="751225" y="361841"/>
                  </a:lnTo>
                  <a:cubicBezTo>
                    <a:pt x="751225" y="379118"/>
                    <a:pt x="744361" y="395687"/>
                    <a:pt x="732145" y="407903"/>
                  </a:cubicBezTo>
                  <a:cubicBezTo>
                    <a:pt x="719928" y="420120"/>
                    <a:pt x="703359" y="426983"/>
                    <a:pt x="686082" y="426983"/>
                  </a:cubicBezTo>
                  <a:lnTo>
                    <a:pt x="65142" y="426983"/>
                  </a:lnTo>
                  <a:cubicBezTo>
                    <a:pt x="47866" y="426983"/>
                    <a:pt x="31296" y="420120"/>
                    <a:pt x="19080" y="407903"/>
                  </a:cubicBezTo>
                  <a:cubicBezTo>
                    <a:pt x="6863" y="395687"/>
                    <a:pt x="0" y="379118"/>
                    <a:pt x="0" y="361841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3E5BB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751225" cy="379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22305" y="3861802"/>
            <a:ext cx="2852306" cy="1621202"/>
            <a:chOff x="0" y="0"/>
            <a:chExt cx="751225" cy="4269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1225" cy="426983"/>
            </a:xfrm>
            <a:custGeom>
              <a:avLst/>
              <a:gdLst/>
              <a:ahLst/>
              <a:cxnLst/>
              <a:rect l="l" t="t" r="r" b="b"/>
              <a:pathLst>
                <a:path w="751225" h="426983">
                  <a:moveTo>
                    <a:pt x="65142" y="0"/>
                  </a:moveTo>
                  <a:lnTo>
                    <a:pt x="686082" y="0"/>
                  </a:lnTo>
                  <a:cubicBezTo>
                    <a:pt x="722059" y="0"/>
                    <a:pt x="751225" y="29165"/>
                    <a:pt x="751225" y="65142"/>
                  </a:cubicBezTo>
                  <a:lnTo>
                    <a:pt x="751225" y="361841"/>
                  </a:lnTo>
                  <a:cubicBezTo>
                    <a:pt x="751225" y="379118"/>
                    <a:pt x="744361" y="395687"/>
                    <a:pt x="732145" y="407903"/>
                  </a:cubicBezTo>
                  <a:cubicBezTo>
                    <a:pt x="719928" y="420120"/>
                    <a:pt x="703359" y="426983"/>
                    <a:pt x="686082" y="426983"/>
                  </a:cubicBezTo>
                  <a:lnTo>
                    <a:pt x="65142" y="426983"/>
                  </a:lnTo>
                  <a:cubicBezTo>
                    <a:pt x="47866" y="426983"/>
                    <a:pt x="31296" y="420120"/>
                    <a:pt x="19080" y="407903"/>
                  </a:cubicBezTo>
                  <a:cubicBezTo>
                    <a:pt x="6863" y="395687"/>
                    <a:pt x="0" y="379118"/>
                    <a:pt x="0" y="361841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3E5BB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751225" cy="379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44642" y="3953987"/>
            <a:ext cx="2618512" cy="1436832"/>
            <a:chOff x="0" y="0"/>
            <a:chExt cx="689649" cy="3784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9649" cy="378425"/>
            </a:xfrm>
            <a:custGeom>
              <a:avLst/>
              <a:gdLst/>
              <a:ahLst/>
              <a:cxnLst/>
              <a:rect l="l" t="t" r="r" b="b"/>
              <a:pathLst>
                <a:path w="689649" h="378425">
                  <a:moveTo>
                    <a:pt x="70959" y="0"/>
                  </a:moveTo>
                  <a:lnTo>
                    <a:pt x="618691" y="0"/>
                  </a:lnTo>
                  <a:cubicBezTo>
                    <a:pt x="637510" y="0"/>
                    <a:pt x="655559" y="7476"/>
                    <a:pt x="668866" y="20783"/>
                  </a:cubicBezTo>
                  <a:cubicBezTo>
                    <a:pt x="682173" y="34091"/>
                    <a:pt x="689649" y="52139"/>
                    <a:pt x="689649" y="70959"/>
                  </a:cubicBezTo>
                  <a:lnTo>
                    <a:pt x="689649" y="307466"/>
                  </a:lnTo>
                  <a:cubicBezTo>
                    <a:pt x="689649" y="326286"/>
                    <a:pt x="682173" y="344334"/>
                    <a:pt x="668866" y="357642"/>
                  </a:cubicBezTo>
                  <a:cubicBezTo>
                    <a:pt x="655559" y="370949"/>
                    <a:pt x="637510" y="378425"/>
                    <a:pt x="618691" y="378425"/>
                  </a:cubicBezTo>
                  <a:lnTo>
                    <a:pt x="70959" y="378425"/>
                  </a:lnTo>
                  <a:cubicBezTo>
                    <a:pt x="52139" y="378425"/>
                    <a:pt x="34091" y="370949"/>
                    <a:pt x="20783" y="357642"/>
                  </a:cubicBezTo>
                  <a:cubicBezTo>
                    <a:pt x="7476" y="344334"/>
                    <a:pt x="0" y="326286"/>
                    <a:pt x="0" y="307466"/>
                  </a:cubicBezTo>
                  <a:lnTo>
                    <a:pt x="0" y="70959"/>
                  </a:lnTo>
                  <a:cubicBezTo>
                    <a:pt x="0" y="52139"/>
                    <a:pt x="7476" y="34091"/>
                    <a:pt x="20783" y="20783"/>
                  </a:cubicBezTo>
                  <a:cubicBezTo>
                    <a:pt x="34091" y="7476"/>
                    <a:pt x="52139" y="0"/>
                    <a:pt x="70959" y="0"/>
                  </a:cubicBezTo>
                  <a:close/>
                </a:path>
              </a:pathLst>
            </a:custGeom>
            <a:solidFill>
              <a:srgbClr val="3E5BB2"/>
            </a:solidFill>
            <a:ln w="38100" cap="rnd">
              <a:solidFill>
                <a:srgbClr val="F39CAB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689649" cy="330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91621" y="3953987"/>
            <a:ext cx="2618512" cy="1436832"/>
            <a:chOff x="0" y="0"/>
            <a:chExt cx="689649" cy="3784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9649" cy="378425"/>
            </a:xfrm>
            <a:custGeom>
              <a:avLst/>
              <a:gdLst/>
              <a:ahLst/>
              <a:cxnLst/>
              <a:rect l="l" t="t" r="r" b="b"/>
              <a:pathLst>
                <a:path w="689649" h="378425">
                  <a:moveTo>
                    <a:pt x="70959" y="0"/>
                  </a:moveTo>
                  <a:lnTo>
                    <a:pt x="618691" y="0"/>
                  </a:lnTo>
                  <a:cubicBezTo>
                    <a:pt x="637510" y="0"/>
                    <a:pt x="655559" y="7476"/>
                    <a:pt x="668866" y="20783"/>
                  </a:cubicBezTo>
                  <a:cubicBezTo>
                    <a:pt x="682173" y="34091"/>
                    <a:pt x="689649" y="52139"/>
                    <a:pt x="689649" y="70959"/>
                  </a:cubicBezTo>
                  <a:lnTo>
                    <a:pt x="689649" y="307466"/>
                  </a:lnTo>
                  <a:cubicBezTo>
                    <a:pt x="689649" y="326286"/>
                    <a:pt x="682173" y="344334"/>
                    <a:pt x="668866" y="357642"/>
                  </a:cubicBezTo>
                  <a:cubicBezTo>
                    <a:pt x="655559" y="370949"/>
                    <a:pt x="637510" y="378425"/>
                    <a:pt x="618691" y="378425"/>
                  </a:cubicBezTo>
                  <a:lnTo>
                    <a:pt x="70959" y="378425"/>
                  </a:lnTo>
                  <a:cubicBezTo>
                    <a:pt x="52139" y="378425"/>
                    <a:pt x="34091" y="370949"/>
                    <a:pt x="20783" y="357642"/>
                  </a:cubicBezTo>
                  <a:cubicBezTo>
                    <a:pt x="7476" y="344334"/>
                    <a:pt x="0" y="326286"/>
                    <a:pt x="0" y="307466"/>
                  </a:cubicBezTo>
                  <a:lnTo>
                    <a:pt x="0" y="70959"/>
                  </a:lnTo>
                  <a:cubicBezTo>
                    <a:pt x="0" y="52139"/>
                    <a:pt x="7476" y="34091"/>
                    <a:pt x="20783" y="20783"/>
                  </a:cubicBezTo>
                  <a:cubicBezTo>
                    <a:pt x="34091" y="7476"/>
                    <a:pt x="52139" y="0"/>
                    <a:pt x="70959" y="0"/>
                  </a:cubicBezTo>
                  <a:close/>
                </a:path>
              </a:pathLst>
            </a:custGeom>
            <a:solidFill>
              <a:srgbClr val="3E5BB2"/>
            </a:solidFill>
            <a:ln w="38100" cap="rnd">
              <a:solidFill>
                <a:srgbClr val="F39CAB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689649" cy="330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39202" y="3953987"/>
            <a:ext cx="2618512" cy="1436832"/>
            <a:chOff x="0" y="0"/>
            <a:chExt cx="689649" cy="3784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89649" cy="378425"/>
            </a:xfrm>
            <a:custGeom>
              <a:avLst/>
              <a:gdLst/>
              <a:ahLst/>
              <a:cxnLst/>
              <a:rect l="l" t="t" r="r" b="b"/>
              <a:pathLst>
                <a:path w="689649" h="378425">
                  <a:moveTo>
                    <a:pt x="70959" y="0"/>
                  </a:moveTo>
                  <a:lnTo>
                    <a:pt x="618691" y="0"/>
                  </a:lnTo>
                  <a:cubicBezTo>
                    <a:pt x="637510" y="0"/>
                    <a:pt x="655559" y="7476"/>
                    <a:pt x="668866" y="20783"/>
                  </a:cubicBezTo>
                  <a:cubicBezTo>
                    <a:pt x="682173" y="34091"/>
                    <a:pt x="689649" y="52139"/>
                    <a:pt x="689649" y="70959"/>
                  </a:cubicBezTo>
                  <a:lnTo>
                    <a:pt x="689649" y="307466"/>
                  </a:lnTo>
                  <a:cubicBezTo>
                    <a:pt x="689649" y="326286"/>
                    <a:pt x="682173" y="344334"/>
                    <a:pt x="668866" y="357642"/>
                  </a:cubicBezTo>
                  <a:cubicBezTo>
                    <a:pt x="655559" y="370949"/>
                    <a:pt x="637510" y="378425"/>
                    <a:pt x="618691" y="378425"/>
                  </a:cubicBezTo>
                  <a:lnTo>
                    <a:pt x="70959" y="378425"/>
                  </a:lnTo>
                  <a:cubicBezTo>
                    <a:pt x="52139" y="378425"/>
                    <a:pt x="34091" y="370949"/>
                    <a:pt x="20783" y="357642"/>
                  </a:cubicBezTo>
                  <a:cubicBezTo>
                    <a:pt x="7476" y="344334"/>
                    <a:pt x="0" y="326286"/>
                    <a:pt x="0" y="307466"/>
                  </a:cubicBezTo>
                  <a:lnTo>
                    <a:pt x="0" y="70959"/>
                  </a:lnTo>
                  <a:cubicBezTo>
                    <a:pt x="0" y="52139"/>
                    <a:pt x="7476" y="34091"/>
                    <a:pt x="20783" y="20783"/>
                  </a:cubicBezTo>
                  <a:cubicBezTo>
                    <a:pt x="34091" y="7476"/>
                    <a:pt x="52139" y="0"/>
                    <a:pt x="70959" y="0"/>
                  </a:cubicBezTo>
                  <a:close/>
                </a:path>
              </a:pathLst>
            </a:custGeom>
            <a:solidFill>
              <a:srgbClr val="3E5BB2"/>
            </a:solidFill>
            <a:ln w="38100" cap="rnd">
              <a:solidFill>
                <a:srgbClr val="F39CAB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689649" cy="330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244642" y="1904209"/>
            <a:ext cx="7980709" cy="156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5"/>
              </a:lnSpc>
            </a:pPr>
            <a:r>
              <a:rPr lang="en-US" sz="6035">
                <a:solidFill>
                  <a:srgbClr val="061B5C"/>
                </a:solidFill>
                <a:latin typeface="Rubik One"/>
                <a:ea typeface="Rubik One"/>
                <a:cs typeface="Rubik One"/>
                <a:sym typeface="Rubik One"/>
              </a:rPr>
              <a:t>PŘEKLADATELSKÉ VÝZVY - EMOCE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39418" y="4252667"/>
            <a:ext cx="2618512" cy="12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emoce,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expresivní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výrazy</a:t>
            </a:r>
          </a:p>
          <a:p>
            <a:pPr algn="ctr">
              <a:lnSpc>
                <a:spcPts val="2300"/>
              </a:lnSpc>
            </a:pPr>
            <a:endParaRPr lang="en-US" sz="2400" b="1">
              <a:solidFill>
                <a:srgbClr val="FFFFFF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555436" y="4252667"/>
            <a:ext cx="2290881" cy="122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větná intonace,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ironie,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sarkasmus</a:t>
            </a:r>
          </a:p>
          <a:p>
            <a:pPr algn="ctr">
              <a:lnSpc>
                <a:spcPts val="2300"/>
              </a:lnSpc>
            </a:pPr>
            <a:endParaRPr lang="en-US" sz="2400" b="1">
              <a:solidFill>
                <a:srgbClr val="FFFFFF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703017" y="4395542"/>
            <a:ext cx="2290881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nedořečenost,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zamlčování</a:t>
            </a:r>
          </a:p>
        </p:txBody>
      </p:sp>
      <p:sp>
        <p:nvSpPr>
          <p:cNvPr id="31" name="Freeform 31"/>
          <p:cNvSpPr/>
          <p:nvPr/>
        </p:nvSpPr>
        <p:spPr>
          <a:xfrm flipH="1">
            <a:off x="568086" y="6337685"/>
            <a:ext cx="1354103" cy="2920615"/>
          </a:xfrm>
          <a:custGeom>
            <a:avLst/>
            <a:gdLst/>
            <a:ahLst/>
            <a:cxnLst/>
            <a:rect l="l" t="t" r="r" b="b"/>
            <a:pathLst>
              <a:path w="1354103" h="2920615">
                <a:moveTo>
                  <a:pt x="1354104" y="0"/>
                </a:moveTo>
                <a:lnTo>
                  <a:pt x="0" y="0"/>
                </a:lnTo>
                <a:lnTo>
                  <a:pt x="0" y="2920615"/>
                </a:lnTo>
                <a:lnTo>
                  <a:pt x="1354104" y="2920615"/>
                </a:lnTo>
                <a:lnTo>
                  <a:pt x="13541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3240" y="-688612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400785" y="5390611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530820">
            <a:off x="4944985" y="-587166"/>
            <a:ext cx="8398031" cy="11461332"/>
          </a:xfrm>
          <a:custGeom>
            <a:avLst/>
            <a:gdLst/>
            <a:ahLst/>
            <a:cxnLst/>
            <a:rect l="l" t="t" r="r" b="b"/>
            <a:pathLst>
              <a:path w="8398031" h="11461332">
                <a:moveTo>
                  <a:pt x="0" y="0"/>
                </a:moveTo>
                <a:lnTo>
                  <a:pt x="8398030" y="0"/>
                </a:lnTo>
                <a:lnTo>
                  <a:pt x="8398030" y="11461332"/>
                </a:lnTo>
                <a:lnTo>
                  <a:pt x="0" y="11461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130820">
            <a:off x="5100489" y="4118725"/>
            <a:ext cx="3795984" cy="1200112"/>
          </a:xfrm>
          <a:custGeom>
            <a:avLst/>
            <a:gdLst/>
            <a:ahLst/>
            <a:cxnLst/>
            <a:rect l="l" t="t" r="r" b="b"/>
            <a:pathLst>
              <a:path w="3795984" h="1200112">
                <a:moveTo>
                  <a:pt x="0" y="0"/>
                </a:moveTo>
                <a:lnTo>
                  <a:pt x="3795984" y="0"/>
                </a:lnTo>
                <a:lnTo>
                  <a:pt x="3795984" y="1200111"/>
                </a:lnTo>
                <a:lnTo>
                  <a:pt x="0" y="1200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339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130820">
            <a:off x="9277035" y="3959713"/>
            <a:ext cx="3795984" cy="1200112"/>
          </a:xfrm>
          <a:custGeom>
            <a:avLst/>
            <a:gdLst/>
            <a:ahLst/>
            <a:cxnLst/>
            <a:rect l="l" t="t" r="r" b="b"/>
            <a:pathLst>
              <a:path w="3795984" h="1200112">
                <a:moveTo>
                  <a:pt x="0" y="0"/>
                </a:moveTo>
                <a:lnTo>
                  <a:pt x="3795984" y="0"/>
                </a:lnTo>
                <a:lnTo>
                  <a:pt x="3795984" y="1200112"/>
                </a:lnTo>
                <a:lnTo>
                  <a:pt x="0" y="120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339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30820">
            <a:off x="5100489" y="5655785"/>
            <a:ext cx="3795984" cy="1200112"/>
          </a:xfrm>
          <a:custGeom>
            <a:avLst/>
            <a:gdLst/>
            <a:ahLst/>
            <a:cxnLst/>
            <a:rect l="l" t="t" r="r" b="b"/>
            <a:pathLst>
              <a:path w="3795984" h="1200112">
                <a:moveTo>
                  <a:pt x="0" y="0"/>
                </a:moveTo>
                <a:lnTo>
                  <a:pt x="3795984" y="0"/>
                </a:lnTo>
                <a:lnTo>
                  <a:pt x="3795984" y="1200112"/>
                </a:lnTo>
                <a:lnTo>
                  <a:pt x="0" y="120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339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-130820">
            <a:off x="5300323" y="4456176"/>
            <a:ext cx="638455" cy="605951"/>
          </a:xfrm>
          <a:custGeom>
            <a:avLst/>
            <a:gdLst/>
            <a:ahLst/>
            <a:cxnLst/>
            <a:rect l="l" t="t" r="r" b="b"/>
            <a:pathLst>
              <a:path w="638455" h="605951">
                <a:moveTo>
                  <a:pt x="0" y="0"/>
                </a:moveTo>
                <a:lnTo>
                  <a:pt x="638454" y="0"/>
                </a:lnTo>
                <a:lnTo>
                  <a:pt x="638454" y="605951"/>
                </a:lnTo>
                <a:lnTo>
                  <a:pt x="0" y="605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-130820">
            <a:off x="9538385" y="4306951"/>
            <a:ext cx="638455" cy="605951"/>
          </a:xfrm>
          <a:custGeom>
            <a:avLst/>
            <a:gdLst/>
            <a:ahLst/>
            <a:cxnLst/>
            <a:rect l="l" t="t" r="r" b="b"/>
            <a:pathLst>
              <a:path w="638455" h="605951">
                <a:moveTo>
                  <a:pt x="0" y="0"/>
                </a:moveTo>
                <a:lnTo>
                  <a:pt x="638454" y="0"/>
                </a:lnTo>
                <a:lnTo>
                  <a:pt x="638454" y="605951"/>
                </a:lnTo>
                <a:lnTo>
                  <a:pt x="0" y="605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130820">
            <a:off x="5405148" y="6027453"/>
            <a:ext cx="638455" cy="605951"/>
          </a:xfrm>
          <a:custGeom>
            <a:avLst/>
            <a:gdLst/>
            <a:ahLst/>
            <a:cxnLst/>
            <a:rect l="l" t="t" r="r" b="b"/>
            <a:pathLst>
              <a:path w="638455" h="605951">
                <a:moveTo>
                  <a:pt x="0" y="0"/>
                </a:moveTo>
                <a:lnTo>
                  <a:pt x="638454" y="0"/>
                </a:lnTo>
                <a:lnTo>
                  <a:pt x="638454" y="605952"/>
                </a:lnTo>
                <a:lnTo>
                  <a:pt x="0" y="60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637999">
            <a:off x="-1950302" y="4720218"/>
            <a:ext cx="6189915" cy="5165766"/>
          </a:xfrm>
          <a:custGeom>
            <a:avLst/>
            <a:gdLst/>
            <a:ahLst/>
            <a:cxnLst/>
            <a:rect l="l" t="t" r="r" b="b"/>
            <a:pathLst>
              <a:path w="6189915" h="5165766">
                <a:moveTo>
                  <a:pt x="0" y="0"/>
                </a:moveTo>
                <a:lnTo>
                  <a:pt x="6189916" y="0"/>
                </a:lnTo>
                <a:lnTo>
                  <a:pt x="6189916" y="5165766"/>
                </a:lnTo>
                <a:lnTo>
                  <a:pt x="0" y="5165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 rot="909020">
            <a:off x="12195872" y="6721730"/>
            <a:ext cx="7315200" cy="3205388"/>
          </a:xfrm>
          <a:custGeom>
            <a:avLst/>
            <a:gdLst/>
            <a:ahLst/>
            <a:cxnLst/>
            <a:rect l="l" t="t" r="r" b="b"/>
            <a:pathLst>
              <a:path w="7315200" h="3205388">
                <a:moveTo>
                  <a:pt x="0" y="0"/>
                </a:moveTo>
                <a:lnTo>
                  <a:pt x="7315200" y="0"/>
                </a:lnTo>
                <a:lnTo>
                  <a:pt x="7315200" y="3205387"/>
                </a:lnTo>
                <a:lnTo>
                  <a:pt x="0" y="3205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 rot="649216">
            <a:off x="-487170" y="-2244248"/>
            <a:ext cx="3565972" cy="4965277"/>
          </a:xfrm>
          <a:custGeom>
            <a:avLst/>
            <a:gdLst/>
            <a:ahLst/>
            <a:cxnLst/>
            <a:rect l="l" t="t" r="r" b="b"/>
            <a:pathLst>
              <a:path w="3565972" h="4965277">
                <a:moveTo>
                  <a:pt x="0" y="0"/>
                </a:moveTo>
                <a:lnTo>
                  <a:pt x="3565972" y="0"/>
                </a:lnTo>
                <a:lnTo>
                  <a:pt x="3565972" y="4965277"/>
                </a:lnTo>
                <a:lnTo>
                  <a:pt x="0" y="49652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 rot="605640">
            <a:off x="15978594" y="2563611"/>
            <a:ext cx="2935165" cy="2784737"/>
          </a:xfrm>
          <a:custGeom>
            <a:avLst/>
            <a:gdLst/>
            <a:ahLst/>
            <a:cxnLst/>
            <a:rect l="l" t="t" r="r" b="b"/>
            <a:pathLst>
              <a:path w="2935165" h="2784737">
                <a:moveTo>
                  <a:pt x="0" y="0"/>
                </a:moveTo>
                <a:lnTo>
                  <a:pt x="2935164" y="0"/>
                </a:lnTo>
                <a:lnTo>
                  <a:pt x="2935164" y="2784738"/>
                </a:lnTo>
                <a:lnTo>
                  <a:pt x="0" y="27847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rot="-1013592">
            <a:off x="14369468" y="-2649504"/>
            <a:ext cx="2775620" cy="4114800"/>
          </a:xfrm>
          <a:custGeom>
            <a:avLst/>
            <a:gdLst/>
            <a:ahLst/>
            <a:cxnLst/>
            <a:rect l="l" t="t" r="r" b="b"/>
            <a:pathLst>
              <a:path w="2775620" h="4114800">
                <a:moveTo>
                  <a:pt x="0" y="0"/>
                </a:moveTo>
                <a:lnTo>
                  <a:pt x="2775620" y="0"/>
                </a:lnTo>
                <a:lnTo>
                  <a:pt x="2775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 rot="-130820">
            <a:off x="6253379" y="4430336"/>
            <a:ext cx="2092341" cy="59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310" b="1">
                <a:solidFill>
                  <a:srgbClr val="061B5C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čtěte mezi řádky</a:t>
            </a:r>
          </a:p>
        </p:txBody>
      </p:sp>
      <p:sp>
        <p:nvSpPr>
          <p:cNvPr id="17" name="TextBox 17"/>
          <p:cNvSpPr txBox="1"/>
          <p:nvPr/>
        </p:nvSpPr>
        <p:spPr>
          <a:xfrm rot="-130820">
            <a:off x="10500801" y="4095825"/>
            <a:ext cx="2092341" cy="87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310" b="1">
                <a:solidFill>
                  <a:srgbClr val="061B5C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hledejte záměr a postoj autora</a:t>
            </a:r>
          </a:p>
        </p:txBody>
      </p:sp>
      <p:sp>
        <p:nvSpPr>
          <p:cNvPr id="18" name="TextBox 18"/>
          <p:cNvSpPr txBox="1"/>
          <p:nvPr/>
        </p:nvSpPr>
        <p:spPr>
          <a:xfrm rot="-130820">
            <a:off x="6253379" y="6013653"/>
            <a:ext cx="2092341" cy="59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310" b="1">
                <a:solidFill>
                  <a:srgbClr val="061B5C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definujte svůj postoj</a:t>
            </a:r>
          </a:p>
        </p:txBody>
      </p:sp>
      <p:sp>
        <p:nvSpPr>
          <p:cNvPr id="19" name="TextBox 19"/>
          <p:cNvSpPr txBox="1"/>
          <p:nvPr/>
        </p:nvSpPr>
        <p:spPr>
          <a:xfrm rot="-130820">
            <a:off x="4402943" y="2287216"/>
            <a:ext cx="8864166" cy="156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5"/>
              </a:lnSpc>
            </a:pPr>
            <a:r>
              <a:rPr lang="en-US" sz="6035">
                <a:solidFill>
                  <a:srgbClr val="061B5C"/>
                </a:solidFill>
                <a:latin typeface="Rubik One"/>
                <a:ea typeface="Rubik One"/>
                <a:cs typeface="Rubik One"/>
                <a:sym typeface="Rubik One"/>
              </a:rPr>
              <a:t>POSTUP PŘI PŘEKLÁDÁNÍ</a:t>
            </a:r>
          </a:p>
        </p:txBody>
      </p:sp>
      <p:sp>
        <p:nvSpPr>
          <p:cNvPr id="20" name="Freeform 20"/>
          <p:cNvSpPr/>
          <p:nvPr/>
        </p:nvSpPr>
        <p:spPr>
          <a:xfrm rot="-130820">
            <a:off x="9165455" y="5893285"/>
            <a:ext cx="3795984" cy="1200112"/>
          </a:xfrm>
          <a:custGeom>
            <a:avLst/>
            <a:gdLst/>
            <a:ahLst/>
            <a:cxnLst/>
            <a:rect l="l" t="t" r="r" b="b"/>
            <a:pathLst>
              <a:path w="3795984" h="1200112">
                <a:moveTo>
                  <a:pt x="0" y="0"/>
                </a:moveTo>
                <a:lnTo>
                  <a:pt x="3795984" y="0"/>
                </a:lnTo>
                <a:lnTo>
                  <a:pt x="3795984" y="1200111"/>
                </a:lnTo>
                <a:lnTo>
                  <a:pt x="0" y="1200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339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 rot="-130820">
            <a:off x="9384276" y="6267767"/>
            <a:ext cx="638455" cy="605951"/>
          </a:xfrm>
          <a:custGeom>
            <a:avLst/>
            <a:gdLst/>
            <a:ahLst/>
            <a:cxnLst/>
            <a:rect l="l" t="t" r="r" b="b"/>
            <a:pathLst>
              <a:path w="638455" h="605951">
                <a:moveTo>
                  <a:pt x="0" y="0"/>
                </a:moveTo>
                <a:lnTo>
                  <a:pt x="638455" y="0"/>
                </a:lnTo>
                <a:lnTo>
                  <a:pt x="638455" y="605951"/>
                </a:lnTo>
                <a:lnTo>
                  <a:pt x="0" y="605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TextBox 22"/>
          <p:cNvSpPr txBox="1"/>
          <p:nvPr/>
        </p:nvSpPr>
        <p:spPr>
          <a:xfrm rot="-207645">
            <a:off x="10250616" y="6017793"/>
            <a:ext cx="2027505" cy="84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2239" b="1">
                <a:solidFill>
                  <a:srgbClr val="061B5C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pokud si nejste jistí, nivelizujte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67280" y="146990"/>
            <a:ext cx="3531472" cy="2801783"/>
          </a:xfrm>
          <a:custGeom>
            <a:avLst/>
            <a:gdLst/>
            <a:ahLst/>
            <a:cxnLst/>
            <a:rect l="l" t="t" r="r" b="b"/>
            <a:pathLst>
              <a:path w="3531472" h="2801783">
                <a:moveTo>
                  <a:pt x="0" y="0"/>
                </a:moveTo>
                <a:lnTo>
                  <a:pt x="3531472" y="0"/>
                </a:lnTo>
                <a:lnTo>
                  <a:pt x="3531472" y="2801784"/>
                </a:lnTo>
                <a:lnTo>
                  <a:pt x="0" y="2801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056554" y="-1324630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843201" y="3834218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20503" y="1401692"/>
            <a:ext cx="11646054" cy="7092603"/>
          </a:xfrm>
          <a:custGeom>
            <a:avLst/>
            <a:gdLst/>
            <a:ahLst/>
            <a:cxnLst/>
            <a:rect l="l" t="t" r="r" b="b"/>
            <a:pathLst>
              <a:path w="11646054" h="7092603">
                <a:moveTo>
                  <a:pt x="0" y="0"/>
                </a:moveTo>
                <a:lnTo>
                  <a:pt x="11646054" y="0"/>
                </a:lnTo>
                <a:lnTo>
                  <a:pt x="11646054" y="7092603"/>
                </a:lnTo>
                <a:lnTo>
                  <a:pt x="0" y="7092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2183741" y="4233269"/>
            <a:ext cx="3539684" cy="2092733"/>
            <a:chOff x="0" y="0"/>
            <a:chExt cx="932262" cy="5511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2262" cy="551173"/>
            </a:xfrm>
            <a:custGeom>
              <a:avLst/>
              <a:gdLst/>
              <a:ahLst/>
              <a:cxnLst/>
              <a:rect l="l" t="t" r="r" b="b"/>
              <a:pathLst>
                <a:path w="932262" h="551173">
                  <a:moveTo>
                    <a:pt x="52492" y="0"/>
                  </a:moveTo>
                  <a:lnTo>
                    <a:pt x="879770" y="0"/>
                  </a:lnTo>
                  <a:cubicBezTo>
                    <a:pt x="908761" y="0"/>
                    <a:pt x="932262" y="23502"/>
                    <a:pt x="932262" y="52492"/>
                  </a:cubicBezTo>
                  <a:lnTo>
                    <a:pt x="932262" y="498680"/>
                  </a:lnTo>
                  <a:cubicBezTo>
                    <a:pt x="932262" y="527671"/>
                    <a:pt x="908761" y="551173"/>
                    <a:pt x="879770" y="551173"/>
                  </a:cubicBezTo>
                  <a:lnTo>
                    <a:pt x="52492" y="551173"/>
                  </a:lnTo>
                  <a:cubicBezTo>
                    <a:pt x="23502" y="551173"/>
                    <a:pt x="0" y="527671"/>
                    <a:pt x="0" y="498680"/>
                  </a:cubicBezTo>
                  <a:lnTo>
                    <a:pt x="0" y="52492"/>
                  </a:lnTo>
                  <a:cubicBezTo>
                    <a:pt x="0" y="23502"/>
                    <a:pt x="23502" y="0"/>
                    <a:pt x="52492" y="0"/>
                  </a:cubicBezTo>
                  <a:close/>
                </a:path>
              </a:pathLst>
            </a:custGeom>
            <a:solidFill>
              <a:srgbClr val="F39CA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932262" cy="503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68865" y="4233269"/>
            <a:ext cx="3484117" cy="2092733"/>
            <a:chOff x="0" y="0"/>
            <a:chExt cx="917627" cy="5511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7628" cy="551173"/>
            </a:xfrm>
            <a:custGeom>
              <a:avLst/>
              <a:gdLst/>
              <a:ahLst/>
              <a:cxnLst/>
              <a:rect l="l" t="t" r="r" b="b"/>
              <a:pathLst>
                <a:path w="917628" h="551173">
                  <a:moveTo>
                    <a:pt x="53329" y="0"/>
                  </a:moveTo>
                  <a:lnTo>
                    <a:pt x="864298" y="0"/>
                  </a:lnTo>
                  <a:cubicBezTo>
                    <a:pt x="893751" y="0"/>
                    <a:pt x="917628" y="23876"/>
                    <a:pt x="917628" y="53329"/>
                  </a:cubicBezTo>
                  <a:lnTo>
                    <a:pt x="917628" y="497843"/>
                  </a:lnTo>
                  <a:cubicBezTo>
                    <a:pt x="917628" y="511987"/>
                    <a:pt x="912009" y="525551"/>
                    <a:pt x="902008" y="535553"/>
                  </a:cubicBezTo>
                  <a:cubicBezTo>
                    <a:pt x="892007" y="545554"/>
                    <a:pt x="878442" y="551173"/>
                    <a:pt x="864298" y="551173"/>
                  </a:cubicBezTo>
                  <a:lnTo>
                    <a:pt x="53329" y="551173"/>
                  </a:lnTo>
                  <a:cubicBezTo>
                    <a:pt x="23876" y="551173"/>
                    <a:pt x="0" y="527296"/>
                    <a:pt x="0" y="497843"/>
                  </a:cubicBezTo>
                  <a:lnTo>
                    <a:pt x="0" y="53329"/>
                  </a:lnTo>
                  <a:cubicBezTo>
                    <a:pt x="0" y="39186"/>
                    <a:pt x="5619" y="25621"/>
                    <a:pt x="15620" y="15620"/>
                  </a:cubicBezTo>
                  <a:cubicBezTo>
                    <a:pt x="25621" y="5619"/>
                    <a:pt x="39186" y="0"/>
                    <a:pt x="53329" y="0"/>
                  </a:cubicBezTo>
                  <a:close/>
                </a:path>
              </a:pathLst>
            </a:custGeom>
            <a:solidFill>
              <a:srgbClr val="F39CAB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917627" cy="503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00638" y="4325454"/>
            <a:ext cx="3276693" cy="1753734"/>
            <a:chOff x="0" y="0"/>
            <a:chExt cx="862997" cy="4618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2997" cy="461889"/>
            </a:xfrm>
            <a:custGeom>
              <a:avLst/>
              <a:gdLst/>
              <a:ahLst/>
              <a:cxnLst/>
              <a:rect l="l" t="t" r="r" b="b"/>
              <a:pathLst>
                <a:path w="862997" h="461889">
                  <a:moveTo>
                    <a:pt x="56705" y="0"/>
                  </a:moveTo>
                  <a:lnTo>
                    <a:pt x="806292" y="0"/>
                  </a:lnTo>
                  <a:cubicBezTo>
                    <a:pt x="821331" y="0"/>
                    <a:pt x="835755" y="5974"/>
                    <a:pt x="846389" y="16609"/>
                  </a:cubicBezTo>
                  <a:cubicBezTo>
                    <a:pt x="857023" y="27243"/>
                    <a:pt x="862997" y="41666"/>
                    <a:pt x="862997" y="56705"/>
                  </a:cubicBezTo>
                  <a:lnTo>
                    <a:pt x="862997" y="405183"/>
                  </a:lnTo>
                  <a:cubicBezTo>
                    <a:pt x="862997" y="436501"/>
                    <a:pt x="837610" y="461889"/>
                    <a:pt x="806292" y="461889"/>
                  </a:cubicBezTo>
                  <a:lnTo>
                    <a:pt x="56705" y="461889"/>
                  </a:lnTo>
                  <a:cubicBezTo>
                    <a:pt x="25388" y="461889"/>
                    <a:pt x="0" y="436501"/>
                    <a:pt x="0" y="405183"/>
                  </a:cubicBezTo>
                  <a:lnTo>
                    <a:pt x="0" y="56705"/>
                  </a:lnTo>
                  <a:cubicBezTo>
                    <a:pt x="0" y="25388"/>
                    <a:pt x="25388" y="0"/>
                    <a:pt x="56705" y="0"/>
                  </a:cubicBezTo>
                  <a:close/>
                </a:path>
              </a:pathLst>
            </a:custGeom>
            <a:solidFill>
              <a:srgbClr val="F49CAB"/>
            </a:solidFill>
            <a:ln w="38100" cap="rnd">
              <a:solidFill>
                <a:srgbClr val="245CA6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862997" cy="41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24695" y="4325454"/>
            <a:ext cx="2991116" cy="1753734"/>
            <a:chOff x="0" y="0"/>
            <a:chExt cx="787784" cy="461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7784" cy="461889"/>
            </a:xfrm>
            <a:custGeom>
              <a:avLst/>
              <a:gdLst/>
              <a:ahLst/>
              <a:cxnLst/>
              <a:rect l="l" t="t" r="r" b="b"/>
              <a:pathLst>
                <a:path w="787784" h="461889">
                  <a:moveTo>
                    <a:pt x="62119" y="0"/>
                  </a:moveTo>
                  <a:lnTo>
                    <a:pt x="725664" y="0"/>
                  </a:lnTo>
                  <a:cubicBezTo>
                    <a:pt x="742139" y="0"/>
                    <a:pt x="757940" y="6545"/>
                    <a:pt x="769589" y="18194"/>
                  </a:cubicBezTo>
                  <a:cubicBezTo>
                    <a:pt x="781239" y="29844"/>
                    <a:pt x="787784" y="45644"/>
                    <a:pt x="787784" y="62119"/>
                  </a:cubicBezTo>
                  <a:lnTo>
                    <a:pt x="787784" y="399769"/>
                  </a:lnTo>
                  <a:cubicBezTo>
                    <a:pt x="787784" y="416245"/>
                    <a:pt x="781239" y="432045"/>
                    <a:pt x="769589" y="443694"/>
                  </a:cubicBezTo>
                  <a:cubicBezTo>
                    <a:pt x="757940" y="455344"/>
                    <a:pt x="742139" y="461889"/>
                    <a:pt x="725664" y="461889"/>
                  </a:cubicBezTo>
                  <a:lnTo>
                    <a:pt x="62119" y="461889"/>
                  </a:lnTo>
                  <a:cubicBezTo>
                    <a:pt x="27812" y="461889"/>
                    <a:pt x="0" y="434077"/>
                    <a:pt x="0" y="399769"/>
                  </a:cubicBezTo>
                  <a:lnTo>
                    <a:pt x="0" y="62119"/>
                  </a:lnTo>
                  <a:cubicBezTo>
                    <a:pt x="0" y="27812"/>
                    <a:pt x="27812" y="0"/>
                    <a:pt x="62119" y="0"/>
                  </a:cubicBezTo>
                  <a:close/>
                </a:path>
              </a:pathLst>
            </a:custGeom>
            <a:solidFill>
              <a:srgbClr val="F49CAB"/>
            </a:solidFill>
            <a:ln w="38100" cap="rnd">
              <a:solidFill>
                <a:srgbClr val="245CA6"/>
              </a:solidFill>
              <a:prstDash val="dash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787784" cy="41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570491" y="749295"/>
            <a:ext cx="5091022" cy="8589148"/>
          </a:xfrm>
          <a:custGeom>
            <a:avLst/>
            <a:gdLst/>
            <a:ahLst/>
            <a:cxnLst/>
            <a:rect l="l" t="t" r="r" b="b"/>
            <a:pathLst>
              <a:path w="5091022" h="8589148">
                <a:moveTo>
                  <a:pt x="0" y="0"/>
                </a:moveTo>
                <a:lnTo>
                  <a:pt x="5091023" y="0"/>
                </a:lnTo>
                <a:lnTo>
                  <a:pt x="5091023" y="8589149"/>
                </a:lnTo>
                <a:lnTo>
                  <a:pt x="0" y="858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>
            <a:off x="-153678" y="8911713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>
            <a:off x="10852982" y="534911"/>
            <a:ext cx="7435018" cy="9933588"/>
          </a:xfrm>
          <a:custGeom>
            <a:avLst/>
            <a:gdLst/>
            <a:ahLst/>
            <a:cxnLst/>
            <a:rect l="l" t="t" r="r" b="b"/>
            <a:pathLst>
              <a:path w="7435018" h="9933588">
                <a:moveTo>
                  <a:pt x="0" y="0"/>
                </a:moveTo>
                <a:lnTo>
                  <a:pt x="7435018" y="0"/>
                </a:lnTo>
                <a:lnTo>
                  <a:pt x="7435018" y="9933588"/>
                </a:lnTo>
                <a:lnTo>
                  <a:pt x="0" y="9933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363810" y="6155362"/>
            <a:ext cx="2073047" cy="3266979"/>
          </a:xfrm>
          <a:custGeom>
            <a:avLst/>
            <a:gdLst/>
            <a:ahLst/>
            <a:cxnLst/>
            <a:rect l="l" t="t" r="r" b="b"/>
            <a:pathLst>
              <a:path w="2073047" h="3266979">
                <a:moveTo>
                  <a:pt x="0" y="0"/>
                </a:moveTo>
                <a:lnTo>
                  <a:pt x="2073047" y="0"/>
                </a:lnTo>
                <a:lnTo>
                  <a:pt x="2073047" y="3266979"/>
                </a:lnTo>
                <a:lnTo>
                  <a:pt x="0" y="32669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TextBox 22"/>
          <p:cNvSpPr txBox="1"/>
          <p:nvPr/>
        </p:nvSpPr>
        <p:spPr>
          <a:xfrm>
            <a:off x="2084583" y="2224423"/>
            <a:ext cx="9717893" cy="156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5"/>
              </a:lnSpc>
            </a:pPr>
            <a:r>
              <a:rPr lang="en-US" sz="6035">
                <a:solidFill>
                  <a:srgbClr val="061B5C"/>
                </a:solidFill>
                <a:latin typeface="Rubik One"/>
                <a:ea typeface="Rubik One"/>
                <a:cs typeface="Rubik One"/>
                <a:sym typeface="Rubik One"/>
              </a:rPr>
              <a:t>POROVNÁNÍ ČESKÉ </a:t>
            </a:r>
          </a:p>
          <a:p>
            <a:pPr algn="ctr">
              <a:lnSpc>
                <a:spcPts val="6035"/>
              </a:lnSpc>
            </a:pPr>
            <a:r>
              <a:rPr lang="en-US" sz="6035">
                <a:solidFill>
                  <a:srgbClr val="061B5C"/>
                </a:solidFill>
                <a:latin typeface="Rubik One"/>
                <a:ea typeface="Rubik One"/>
                <a:cs typeface="Rubik One"/>
                <a:sym typeface="Rubik One"/>
              </a:rPr>
              <a:t>A RUSKÉ REPORTÁŽE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30884" y="4869132"/>
            <a:ext cx="2694836" cy="67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562" u="sng">
                <a:solidFill>
                  <a:srgbClr val="324B9A"/>
                </a:solidFill>
                <a:latin typeface="Bricolage Grotesque"/>
                <a:ea typeface="Bricolage Grotesque"/>
                <a:cs typeface="Bricolage Grotesque"/>
                <a:sym typeface="Bricolage Grotesque"/>
                <a:hlinkClick r:id="rId16" tooltip="https://www.irozhlas.cz/zpravy-svet/gruzie-tbilisi-protivladni-protesty-gruzinsky-sen-policie-demonstrace_2412021558_elev"/>
              </a:rPr>
              <a:t>česká reportáž </a:t>
            </a:r>
          </a:p>
          <a:p>
            <a:pPr algn="ctr">
              <a:lnSpc>
                <a:spcPts val="2562"/>
              </a:lnSpc>
            </a:pPr>
            <a:r>
              <a:rPr lang="en-US" sz="2562" u="sng">
                <a:solidFill>
                  <a:srgbClr val="324B9A"/>
                </a:solidFill>
                <a:latin typeface="Bricolage Grotesque"/>
                <a:ea typeface="Bricolage Grotesque"/>
                <a:cs typeface="Bricolage Grotesque"/>
                <a:sym typeface="Bricolage Grotesque"/>
                <a:hlinkClick r:id="rId16" tooltip="https://www.irozhlas.cz/zpravy-svet/gruzie-tbilisi-protivladni-protesty-gruzinsky-sen-policie-demonstrace_2412021558_elev"/>
              </a:rPr>
              <a:t>z Gruzie </a:t>
            </a:r>
            <a:r>
              <a:rPr lang="en-US" sz="2562">
                <a:solidFill>
                  <a:srgbClr val="324B9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24695" y="5011958"/>
            <a:ext cx="2844007" cy="66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2551" u="sng">
                <a:solidFill>
                  <a:srgbClr val="324B9A"/>
                </a:solidFill>
                <a:latin typeface="Bricolage Grotesque"/>
                <a:ea typeface="Bricolage Grotesque"/>
                <a:cs typeface="Bricolage Grotesque"/>
                <a:sym typeface="Bricolage Grotesque"/>
                <a:hlinkClick r:id="rId17" tooltip="https://novayagazeta.ru/articles/2023/03/09/narod-protiv-sily-naroda"/>
              </a:rPr>
              <a:t>ruská reportáž </a:t>
            </a:r>
          </a:p>
          <a:p>
            <a:pPr algn="ctr">
              <a:lnSpc>
                <a:spcPts val="2551"/>
              </a:lnSpc>
            </a:pPr>
            <a:r>
              <a:rPr lang="en-US" sz="2551" u="sng">
                <a:solidFill>
                  <a:srgbClr val="324B9A"/>
                </a:solidFill>
                <a:latin typeface="Bricolage Grotesque"/>
                <a:ea typeface="Bricolage Grotesque"/>
                <a:cs typeface="Bricolage Grotesque"/>
                <a:sym typeface="Bricolage Grotesque"/>
                <a:hlinkClick r:id="rId17" tooltip="https://novayagazeta.ru/articles/2023/03/09/narod-protiv-sily-naroda"/>
              </a:rPr>
              <a:t>z Gruzie 2023</a:t>
            </a:r>
          </a:p>
        </p:txBody>
      </p:sp>
      <p:sp>
        <p:nvSpPr>
          <p:cNvPr id="25" name="Freeform 25"/>
          <p:cNvSpPr/>
          <p:nvPr/>
        </p:nvSpPr>
        <p:spPr>
          <a:xfrm>
            <a:off x="363810" y="454636"/>
            <a:ext cx="2167074" cy="1974007"/>
          </a:xfrm>
          <a:custGeom>
            <a:avLst/>
            <a:gdLst/>
            <a:ahLst/>
            <a:cxnLst/>
            <a:rect l="l" t="t" r="r" b="b"/>
            <a:pathLst>
              <a:path w="2167074" h="1974007">
                <a:moveTo>
                  <a:pt x="0" y="0"/>
                </a:moveTo>
                <a:lnTo>
                  <a:pt x="2167074" y="0"/>
                </a:lnTo>
                <a:lnTo>
                  <a:pt x="2167074" y="1974007"/>
                </a:lnTo>
                <a:lnTo>
                  <a:pt x="0" y="19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67344" y="3911835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53678" y="8911713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7251826" y="-559385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3" y="0"/>
                </a:lnTo>
                <a:lnTo>
                  <a:pt x="6282273" y="6272624"/>
                </a:lnTo>
                <a:lnTo>
                  <a:pt x="0" y="6272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530820" flipV="1">
            <a:off x="2787702" y="35278"/>
            <a:ext cx="7034957" cy="9601058"/>
          </a:xfrm>
          <a:custGeom>
            <a:avLst/>
            <a:gdLst/>
            <a:ahLst/>
            <a:cxnLst/>
            <a:rect l="l" t="t" r="r" b="b"/>
            <a:pathLst>
              <a:path w="7034957" h="9601058">
                <a:moveTo>
                  <a:pt x="0" y="9601057"/>
                </a:moveTo>
                <a:lnTo>
                  <a:pt x="7034957" y="9601057"/>
                </a:lnTo>
                <a:lnTo>
                  <a:pt x="7034957" y="0"/>
                </a:lnTo>
                <a:lnTo>
                  <a:pt x="0" y="0"/>
                </a:lnTo>
                <a:lnTo>
                  <a:pt x="0" y="960105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4246283" y="-473101"/>
            <a:ext cx="8091223" cy="9309984"/>
          </a:xfrm>
          <a:custGeom>
            <a:avLst/>
            <a:gdLst/>
            <a:ahLst/>
            <a:cxnLst/>
            <a:rect l="l" t="t" r="r" b="b"/>
            <a:pathLst>
              <a:path w="8091223" h="9309984">
                <a:moveTo>
                  <a:pt x="0" y="0"/>
                </a:moveTo>
                <a:lnTo>
                  <a:pt x="8091223" y="0"/>
                </a:lnTo>
                <a:lnTo>
                  <a:pt x="8091223" y="9309985"/>
                </a:lnTo>
                <a:lnTo>
                  <a:pt x="0" y="9309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832069" y="3408091"/>
            <a:ext cx="7371761" cy="6969665"/>
          </a:xfrm>
          <a:custGeom>
            <a:avLst/>
            <a:gdLst/>
            <a:ahLst/>
            <a:cxnLst/>
            <a:rect l="l" t="t" r="r" b="b"/>
            <a:pathLst>
              <a:path w="7371761" h="6969665">
                <a:moveTo>
                  <a:pt x="0" y="0"/>
                </a:moveTo>
                <a:lnTo>
                  <a:pt x="7371761" y="0"/>
                </a:lnTo>
                <a:lnTo>
                  <a:pt x="7371761" y="6969665"/>
                </a:lnTo>
                <a:lnTo>
                  <a:pt x="0" y="6969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572037" y="7186387"/>
            <a:ext cx="4453724" cy="2263071"/>
          </a:xfrm>
          <a:custGeom>
            <a:avLst/>
            <a:gdLst/>
            <a:ahLst/>
            <a:cxnLst/>
            <a:rect l="l" t="t" r="r" b="b"/>
            <a:pathLst>
              <a:path w="4453724" h="2263071">
                <a:moveTo>
                  <a:pt x="0" y="0"/>
                </a:moveTo>
                <a:lnTo>
                  <a:pt x="4453724" y="0"/>
                </a:lnTo>
                <a:lnTo>
                  <a:pt x="4453724" y="2263071"/>
                </a:lnTo>
                <a:lnTo>
                  <a:pt x="0" y="2263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 rot="-122147">
            <a:off x="3554462" y="3977338"/>
            <a:ext cx="6474145" cy="14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2"/>
              </a:lnSpc>
            </a:pPr>
            <a:r>
              <a:rPr lang="en-US" sz="2830">
                <a:solidFill>
                  <a:srgbClr val="061B5C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překlad žlutě vyznačené části reportáže Жизнь-соль (najdete na Moodlu)</a:t>
            </a:r>
          </a:p>
        </p:txBody>
      </p:sp>
      <p:sp>
        <p:nvSpPr>
          <p:cNvPr id="10" name="TextBox 10"/>
          <p:cNvSpPr txBox="1"/>
          <p:nvPr/>
        </p:nvSpPr>
        <p:spPr>
          <a:xfrm rot="-130820">
            <a:off x="3205202" y="2530640"/>
            <a:ext cx="6570219" cy="75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5635">
                <a:solidFill>
                  <a:srgbClr val="061B5C"/>
                </a:solidFill>
                <a:latin typeface="Rubik One"/>
                <a:ea typeface="Rubik One"/>
                <a:cs typeface="Rubik One"/>
                <a:sym typeface="Rubik One"/>
              </a:rPr>
              <a:t>ÚKOL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4474769" y="324349"/>
            <a:ext cx="3073114" cy="3244171"/>
          </a:xfrm>
          <a:custGeom>
            <a:avLst/>
            <a:gdLst/>
            <a:ahLst/>
            <a:cxnLst/>
            <a:rect l="l" t="t" r="r" b="b"/>
            <a:pathLst>
              <a:path w="3073114" h="3244171">
                <a:moveTo>
                  <a:pt x="3073115" y="0"/>
                </a:moveTo>
                <a:lnTo>
                  <a:pt x="0" y="0"/>
                </a:lnTo>
                <a:lnTo>
                  <a:pt x="0" y="3244170"/>
                </a:lnTo>
                <a:lnTo>
                  <a:pt x="3073115" y="3244170"/>
                </a:lnTo>
                <a:lnTo>
                  <a:pt x="307311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3240" y="-688612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6905" y="-108521"/>
            <a:ext cx="5940000" cy="4114800"/>
          </a:xfrm>
          <a:custGeom>
            <a:avLst/>
            <a:gdLst/>
            <a:ahLst/>
            <a:cxnLst/>
            <a:rect l="l" t="t" r="r" b="b"/>
            <a:pathLst>
              <a:path w="5940000" h="4114800">
                <a:moveTo>
                  <a:pt x="0" y="0"/>
                </a:moveTo>
                <a:lnTo>
                  <a:pt x="5940000" y="0"/>
                </a:lnTo>
                <a:lnTo>
                  <a:pt x="594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493292" y="-108521"/>
            <a:ext cx="5592027" cy="3009527"/>
          </a:xfrm>
          <a:custGeom>
            <a:avLst/>
            <a:gdLst/>
            <a:ahLst/>
            <a:cxnLst/>
            <a:rect l="l" t="t" r="r" b="b"/>
            <a:pathLst>
              <a:path w="5592027" h="3009527">
                <a:moveTo>
                  <a:pt x="0" y="0"/>
                </a:moveTo>
                <a:lnTo>
                  <a:pt x="5592026" y="0"/>
                </a:lnTo>
                <a:lnTo>
                  <a:pt x="5592026" y="3009527"/>
                </a:lnTo>
                <a:lnTo>
                  <a:pt x="0" y="3009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286295" y="4196650"/>
            <a:ext cx="6282274" cy="6272623"/>
          </a:xfrm>
          <a:custGeom>
            <a:avLst/>
            <a:gdLst/>
            <a:ahLst/>
            <a:cxnLst/>
            <a:rect l="l" t="t" r="r" b="b"/>
            <a:pathLst>
              <a:path w="6282274" h="6272623">
                <a:moveTo>
                  <a:pt x="0" y="0"/>
                </a:moveTo>
                <a:lnTo>
                  <a:pt x="6282274" y="0"/>
                </a:lnTo>
                <a:lnTo>
                  <a:pt x="6282274" y="6272623"/>
                </a:lnTo>
                <a:lnTo>
                  <a:pt x="0" y="6272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3320973" y="1753722"/>
            <a:ext cx="11646054" cy="7092603"/>
          </a:xfrm>
          <a:custGeom>
            <a:avLst/>
            <a:gdLst/>
            <a:ahLst/>
            <a:cxnLst/>
            <a:rect l="l" t="t" r="r" b="b"/>
            <a:pathLst>
              <a:path w="11646054" h="7092603">
                <a:moveTo>
                  <a:pt x="0" y="0"/>
                </a:moveTo>
                <a:lnTo>
                  <a:pt x="11646054" y="0"/>
                </a:lnTo>
                <a:lnTo>
                  <a:pt x="11646054" y="7092603"/>
                </a:lnTo>
                <a:lnTo>
                  <a:pt x="0" y="7092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153678" y="9258300"/>
            <a:ext cx="18595355" cy="9390654"/>
          </a:xfrm>
          <a:custGeom>
            <a:avLst/>
            <a:gdLst/>
            <a:ahLst/>
            <a:cxnLst/>
            <a:rect l="l" t="t" r="r" b="b"/>
            <a:pathLst>
              <a:path w="18595355" h="9390654">
                <a:moveTo>
                  <a:pt x="0" y="0"/>
                </a:moveTo>
                <a:lnTo>
                  <a:pt x="18595356" y="0"/>
                </a:lnTo>
                <a:lnTo>
                  <a:pt x="18595356" y="9390654"/>
                </a:lnTo>
                <a:lnTo>
                  <a:pt x="0" y="9390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-489590">
            <a:off x="-452328" y="5674748"/>
            <a:ext cx="5556964" cy="3879771"/>
          </a:xfrm>
          <a:custGeom>
            <a:avLst/>
            <a:gdLst/>
            <a:ahLst/>
            <a:cxnLst/>
            <a:rect l="l" t="t" r="r" b="b"/>
            <a:pathLst>
              <a:path w="5556964" h="3879771">
                <a:moveTo>
                  <a:pt x="0" y="0"/>
                </a:moveTo>
                <a:lnTo>
                  <a:pt x="5556964" y="0"/>
                </a:lnTo>
                <a:lnTo>
                  <a:pt x="5556964" y="3879771"/>
                </a:lnTo>
                <a:lnTo>
                  <a:pt x="0" y="3879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462787" y="7480795"/>
            <a:ext cx="4572371" cy="2988478"/>
          </a:xfrm>
          <a:custGeom>
            <a:avLst/>
            <a:gdLst/>
            <a:ahLst/>
            <a:cxnLst/>
            <a:rect l="l" t="t" r="r" b="b"/>
            <a:pathLst>
              <a:path w="4572371" h="2988478">
                <a:moveTo>
                  <a:pt x="0" y="0"/>
                </a:moveTo>
                <a:lnTo>
                  <a:pt x="4572371" y="0"/>
                </a:lnTo>
                <a:lnTo>
                  <a:pt x="4572371" y="2988478"/>
                </a:lnTo>
                <a:lnTo>
                  <a:pt x="0" y="2988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2096498" y="2498240"/>
            <a:ext cx="3531472" cy="2801783"/>
          </a:xfrm>
          <a:custGeom>
            <a:avLst/>
            <a:gdLst/>
            <a:ahLst/>
            <a:cxnLst/>
            <a:rect l="l" t="t" r="r" b="b"/>
            <a:pathLst>
              <a:path w="3531472" h="2801783">
                <a:moveTo>
                  <a:pt x="0" y="0"/>
                </a:moveTo>
                <a:lnTo>
                  <a:pt x="3531473" y="0"/>
                </a:lnTo>
                <a:lnTo>
                  <a:pt x="3531473" y="2801783"/>
                </a:lnTo>
                <a:lnTo>
                  <a:pt x="0" y="28017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6363818" y="1945332"/>
            <a:ext cx="2515143" cy="2291067"/>
          </a:xfrm>
          <a:custGeom>
            <a:avLst/>
            <a:gdLst/>
            <a:ahLst/>
            <a:cxnLst/>
            <a:rect l="l" t="t" r="r" b="b"/>
            <a:pathLst>
              <a:path w="2515143" h="2291067">
                <a:moveTo>
                  <a:pt x="0" y="0"/>
                </a:moveTo>
                <a:lnTo>
                  <a:pt x="2515143" y="0"/>
                </a:lnTo>
                <a:lnTo>
                  <a:pt x="2515143" y="2291067"/>
                </a:lnTo>
                <a:lnTo>
                  <a:pt x="0" y="22910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679590" y="5584011"/>
            <a:ext cx="2425223" cy="2322186"/>
          </a:xfrm>
          <a:custGeom>
            <a:avLst/>
            <a:gdLst/>
            <a:ahLst/>
            <a:cxnLst/>
            <a:rect l="l" t="t" r="r" b="b"/>
            <a:pathLst>
              <a:path w="2425223" h="2322186">
                <a:moveTo>
                  <a:pt x="0" y="0"/>
                </a:moveTo>
                <a:lnTo>
                  <a:pt x="2425223" y="0"/>
                </a:lnTo>
                <a:lnTo>
                  <a:pt x="2425223" y="2322186"/>
                </a:lnTo>
                <a:lnTo>
                  <a:pt x="0" y="23221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7239" t="-24123" r="-26845" b="-3679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5079034" y="3101031"/>
            <a:ext cx="8941584" cy="255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2"/>
              </a:lnSpc>
            </a:pPr>
            <a:r>
              <a:rPr lang="en-US" sz="9892">
                <a:solidFill>
                  <a:srgbClr val="E46270"/>
                </a:solidFill>
                <a:latin typeface="Rubik One"/>
                <a:ea typeface="Rubik One"/>
                <a:cs typeface="Rubik One"/>
                <a:sym typeface="Rubik One"/>
              </a:rPr>
              <a:t>HEZKÉ VELIKONOCE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114</Words>
  <Application>Microsoft Office PowerPoint</Application>
  <PresentationFormat>Vlastní</PresentationFormat>
  <Paragraphs>41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Calibri</vt:lpstr>
      <vt:lpstr>Rubik One</vt:lpstr>
      <vt:lpstr>Bricolage Grotesque</vt:lpstr>
      <vt:lpstr>Bricolage Grotesque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Illustrated Digitalization Presentation</dc:title>
  <cp:lastModifiedBy>Anna Rosova</cp:lastModifiedBy>
  <cp:revision>2</cp:revision>
  <dcterms:created xsi:type="dcterms:W3CDTF">2006-08-16T00:00:00Z</dcterms:created>
  <dcterms:modified xsi:type="dcterms:W3CDTF">2025-04-16T15:10:01Z</dcterms:modified>
  <dc:identifier>DAGkzhtwb2o</dc:identifier>
</cp:coreProperties>
</file>