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9" r:id="rId3"/>
    <p:sldId id="367" r:id="rId4"/>
    <p:sldId id="373" r:id="rId5"/>
    <p:sldId id="374" r:id="rId6"/>
    <p:sldId id="370" r:id="rId7"/>
    <p:sldId id="333" r:id="rId8"/>
    <p:sldId id="323" r:id="rId9"/>
    <p:sldId id="353" r:id="rId10"/>
    <p:sldId id="327" r:id="rId11"/>
    <p:sldId id="328" r:id="rId12"/>
    <p:sldId id="364" r:id="rId13"/>
    <p:sldId id="371" r:id="rId14"/>
    <p:sldId id="324" r:id="rId15"/>
    <p:sldId id="300" r:id="rId16"/>
    <p:sldId id="334" r:id="rId17"/>
    <p:sldId id="339" r:id="rId18"/>
    <p:sldId id="335" r:id="rId19"/>
    <p:sldId id="354" r:id="rId20"/>
    <p:sldId id="326" r:id="rId21"/>
    <p:sldId id="365" r:id="rId22"/>
    <p:sldId id="372" r:id="rId23"/>
    <p:sldId id="307" r:id="rId24"/>
    <p:sldId id="352" r:id="rId25"/>
    <p:sldId id="355" r:id="rId26"/>
    <p:sldId id="368" r:id="rId27"/>
    <p:sldId id="345" r:id="rId28"/>
    <p:sldId id="347" r:id="rId29"/>
    <p:sldId id="346" r:id="rId30"/>
    <p:sldId id="349" r:id="rId31"/>
    <p:sldId id="350" r:id="rId32"/>
    <p:sldId id="331" r:id="rId33"/>
    <p:sldId id="351" r:id="rId34"/>
    <p:sldId id="282" r:id="rId35"/>
    <p:sldId id="336" r:id="rId36"/>
    <p:sldId id="356" r:id="rId37"/>
    <p:sldId id="317" r:id="rId38"/>
    <p:sldId id="357" r:id="rId39"/>
    <p:sldId id="358" r:id="rId40"/>
    <p:sldId id="363" r:id="rId41"/>
    <p:sldId id="359" r:id="rId42"/>
    <p:sldId id="366" r:id="rId43"/>
    <p:sldId id="360" r:id="rId44"/>
    <p:sldId id="361" r:id="rId45"/>
    <p:sldId id="362" r:id="rId46"/>
    <p:sldId id="369" r:id="rId4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0"/>
    <p:restoredTop sz="95897"/>
  </p:normalViewPr>
  <p:slideViewPr>
    <p:cSldViewPr snapToGrid="0" snapToObjects="1">
      <p:cViewPr varScale="1">
        <p:scale>
          <a:sx n="81" d="100"/>
          <a:sy n="81" d="100"/>
        </p:scale>
        <p:origin x="216" y="8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B87CCA-44D6-4F3A-B963-6FF6B357D22C}" type="doc">
      <dgm:prSet loTypeId="urn:microsoft.com/office/officeart/2005/8/layout/list1" loCatId="list" qsTypeId="urn:microsoft.com/office/officeart/2005/8/quickstyle/simple1" qsCatId="simple" csTypeId="urn:microsoft.com/office/officeart/2005/8/colors/accent0_3" csCatId="mainScheme"/>
      <dgm:spPr/>
      <dgm:t>
        <a:bodyPr/>
        <a:lstStyle/>
        <a:p>
          <a:endParaRPr lang="en-US"/>
        </a:p>
      </dgm:t>
    </dgm:pt>
    <dgm:pt modelId="{68CD4471-9641-4BD4-8251-C78CD46E5021}">
      <dgm:prSet/>
      <dgm:spPr/>
      <dgm:t>
        <a:bodyPr/>
        <a:lstStyle/>
        <a:p>
          <a:r>
            <a:rPr lang="en-US"/>
            <a:t>Hinduism</a:t>
          </a:r>
        </a:p>
      </dgm:t>
    </dgm:pt>
    <dgm:pt modelId="{4ED7D2E3-B199-4F5E-B848-D54E42A9A384}" type="parTrans" cxnId="{7F290E63-1F3E-4DE4-AED4-FD344996D650}">
      <dgm:prSet/>
      <dgm:spPr/>
      <dgm:t>
        <a:bodyPr/>
        <a:lstStyle/>
        <a:p>
          <a:endParaRPr lang="en-US"/>
        </a:p>
      </dgm:t>
    </dgm:pt>
    <dgm:pt modelId="{143AF854-B941-4C59-ACE0-96E123DD12A4}" type="sibTrans" cxnId="{7F290E63-1F3E-4DE4-AED4-FD344996D650}">
      <dgm:prSet/>
      <dgm:spPr/>
      <dgm:t>
        <a:bodyPr/>
        <a:lstStyle/>
        <a:p>
          <a:endParaRPr lang="en-US"/>
        </a:p>
      </dgm:t>
    </dgm:pt>
    <dgm:pt modelId="{4FF550FE-B2EA-48F5-8E35-DA90E8A710AF}">
      <dgm:prSet/>
      <dgm:spPr/>
      <dgm:t>
        <a:bodyPr/>
        <a:lstStyle/>
        <a:p>
          <a:r>
            <a:rPr lang="en-US"/>
            <a:t>Judaism</a:t>
          </a:r>
        </a:p>
      </dgm:t>
    </dgm:pt>
    <dgm:pt modelId="{D4D085EC-FE77-47E2-99EA-EE10ACEB5C50}" type="parTrans" cxnId="{CE529C66-AE79-44EF-B767-339D9C418ACE}">
      <dgm:prSet/>
      <dgm:spPr/>
      <dgm:t>
        <a:bodyPr/>
        <a:lstStyle/>
        <a:p>
          <a:endParaRPr lang="en-US"/>
        </a:p>
      </dgm:t>
    </dgm:pt>
    <dgm:pt modelId="{DA10A3DC-C981-48A7-8E63-05EA4461396D}" type="sibTrans" cxnId="{CE529C66-AE79-44EF-B767-339D9C418ACE}">
      <dgm:prSet/>
      <dgm:spPr/>
      <dgm:t>
        <a:bodyPr/>
        <a:lstStyle/>
        <a:p>
          <a:endParaRPr lang="en-US"/>
        </a:p>
      </dgm:t>
    </dgm:pt>
    <dgm:pt modelId="{9A0D1FBF-D1A4-4037-B5CC-C638B29C38C5}">
      <dgm:prSet/>
      <dgm:spPr/>
      <dgm:t>
        <a:bodyPr/>
        <a:lstStyle/>
        <a:p>
          <a:r>
            <a:rPr lang="en-US"/>
            <a:t>Buddhism</a:t>
          </a:r>
        </a:p>
      </dgm:t>
    </dgm:pt>
    <dgm:pt modelId="{029E9F55-3E2C-4E60-B176-69FC1CFB2E35}" type="parTrans" cxnId="{414C624E-84A9-40E4-AB34-B1232E2CFEE4}">
      <dgm:prSet/>
      <dgm:spPr/>
      <dgm:t>
        <a:bodyPr/>
        <a:lstStyle/>
        <a:p>
          <a:endParaRPr lang="en-US"/>
        </a:p>
      </dgm:t>
    </dgm:pt>
    <dgm:pt modelId="{5E82AAC7-4A09-4F5B-BFBF-D9AFC4C69B3C}" type="sibTrans" cxnId="{414C624E-84A9-40E4-AB34-B1232E2CFEE4}">
      <dgm:prSet/>
      <dgm:spPr/>
      <dgm:t>
        <a:bodyPr/>
        <a:lstStyle/>
        <a:p>
          <a:endParaRPr lang="en-US"/>
        </a:p>
      </dgm:t>
    </dgm:pt>
    <dgm:pt modelId="{6BC8D4C4-B595-4544-8CBC-BD9C290EF612}">
      <dgm:prSet/>
      <dgm:spPr/>
      <dgm:t>
        <a:bodyPr/>
        <a:lstStyle/>
        <a:p>
          <a:r>
            <a:rPr lang="en-US"/>
            <a:t>Christianity</a:t>
          </a:r>
        </a:p>
      </dgm:t>
    </dgm:pt>
    <dgm:pt modelId="{677897E8-9FFC-4202-8AF8-BA48C6EEA97C}" type="parTrans" cxnId="{6453CDF5-BE25-43E8-BABA-08734EC06CD9}">
      <dgm:prSet/>
      <dgm:spPr/>
      <dgm:t>
        <a:bodyPr/>
        <a:lstStyle/>
        <a:p>
          <a:endParaRPr lang="en-US"/>
        </a:p>
      </dgm:t>
    </dgm:pt>
    <dgm:pt modelId="{7E919EFF-4DD6-428C-A35C-771F5C60BFCB}" type="sibTrans" cxnId="{6453CDF5-BE25-43E8-BABA-08734EC06CD9}">
      <dgm:prSet/>
      <dgm:spPr/>
      <dgm:t>
        <a:bodyPr/>
        <a:lstStyle/>
        <a:p>
          <a:endParaRPr lang="en-US"/>
        </a:p>
      </dgm:t>
    </dgm:pt>
    <dgm:pt modelId="{790655C9-4F33-419A-84FB-7EFF4AA81B8F}">
      <dgm:prSet/>
      <dgm:spPr/>
      <dgm:t>
        <a:bodyPr/>
        <a:lstStyle/>
        <a:p>
          <a:r>
            <a:rPr lang="en-US"/>
            <a:t>Islam</a:t>
          </a:r>
        </a:p>
      </dgm:t>
    </dgm:pt>
    <dgm:pt modelId="{54D0515F-1140-413D-AF2C-D48FB8CCDFB0}" type="parTrans" cxnId="{05696D13-98D5-4604-87B4-132DAAF96B38}">
      <dgm:prSet/>
      <dgm:spPr/>
      <dgm:t>
        <a:bodyPr/>
        <a:lstStyle/>
        <a:p>
          <a:endParaRPr lang="en-US"/>
        </a:p>
      </dgm:t>
    </dgm:pt>
    <dgm:pt modelId="{E5AD2DB3-E522-42BA-B83D-54E7E3EE9C88}" type="sibTrans" cxnId="{05696D13-98D5-4604-87B4-132DAAF96B38}">
      <dgm:prSet/>
      <dgm:spPr/>
      <dgm:t>
        <a:bodyPr/>
        <a:lstStyle/>
        <a:p>
          <a:endParaRPr lang="en-US"/>
        </a:p>
      </dgm:t>
    </dgm:pt>
    <dgm:pt modelId="{CE816ACC-E00C-4338-8518-CE2B54DF9CAD}">
      <dgm:prSet/>
      <dgm:spPr/>
      <dgm:t>
        <a:bodyPr/>
        <a:lstStyle/>
        <a:p>
          <a:r>
            <a:rPr lang="en-US"/>
            <a:t>Non-believers</a:t>
          </a:r>
        </a:p>
      </dgm:t>
    </dgm:pt>
    <dgm:pt modelId="{08F3CECB-5E2E-4535-BEDF-2B063F7F6CDE}" type="parTrans" cxnId="{C2EC2F7D-9950-4D21-9828-EE626AA46446}">
      <dgm:prSet/>
      <dgm:spPr/>
      <dgm:t>
        <a:bodyPr/>
        <a:lstStyle/>
        <a:p>
          <a:endParaRPr lang="en-US"/>
        </a:p>
      </dgm:t>
    </dgm:pt>
    <dgm:pt modelId="{5DE947D1-54EA-4372-AC23-3FD2B6CCCA5B}" type="sibTrans" cxnId="{C2EC2F7D-9950-4D21-9828-EE626AA46446}">
      <dgm:prSet/>
      <dgm:spPr/>
      <dgm:t>
        <a:bodyPr/>
        <a:lstStyle/>
        <a:p>
          <a:endParaRPr lang="en-US"/>
        </a:p>
      </dgm:t>
    </dgm:pt>
    <dgm:pt modelId="{425C2F12-FBC9-4648-9D45-021141E6A2BD}" type="pres">
      <dgm:prSet presAssocID="{FBB87CCA-44D6-4F3A-B963-6FF6B357D22C}" presName="linear" presStyleCnt="0">
        <dgm:presLayoutVars>
          <dgm:dir/>
          <dgm:animLvl val="lvl"/>
          <dgm:resizeHandles val="exact"/>
        </dgm:presLayoutVars>
      </dgm:prSet>
      <dgm:spPr/>
    </dgm:pt>
    <dgm:pt modelId="{4C24B611-20CC-2B45-A8B9-1B2252C22E7C}" type="pres">
      <dgm:prSet presAssocID="{68CD4471-9641-4BD4-8251-C78CD46E5021}" presName="parentLin" presStyleCnt="0"/>
      <dgm:spPr/>
    </dgm:pt>
    <dgm:pt modelId="{A11303C9-9405-4B4D-BF32-645AEEC18BFB}" type="pres">
      <dgm:prSet presAssocID="{68CD4471-9641-4BD4-8251-C78CD46E5021}" presName="parentLeftMargin" presStyleLbl="node1" presStyleIdx="0" presStyleCnt="6"/>
      <dgm:spPr/>
    </dgm:pt>
    <dgm:pt modelId="{3BD25F62-6C76-F448-817F-073736CB069A}" type="pres">
      <dgm:prSet presAssocID="{68CD4471-9641-4BD4-8251-C78CD46E5021}" presName="parentText" presStyleLbl="node1" presStyleIdx="0" presStyleCnt="6">
        <dgm:presLayoutVars>
          <dgm:chMax val="0"/>
          <dgm:bulletEnabled val="1"/>
        </dgm:presLayoutVars>
      </dgm:prSet>
      <dgm:spPr/>
    </dgm:pt>
    <dgm:pt modelId="{BF3DE904-0E23-A041-AD7C-DA1DB1D8FBB5}" type="pres">
      <dgm:prSet presAssocID="{68CD4471-9641-4BD4-8251-C78CD46E5021}" presName="negativeSpace" presStyleCnt="0"/>
      <dgm:spPr/>
    </dgm:pt>
    <dgm:pt modelId="{BFA53E33-6177-744E-A8F8-AE85CB22FB1E}" type="pres">
      <dgm:prSet presAssocID="{68CD4471-9641-4BD4-8251-C78CD46E5021}" presName="childText" presStyleLbl="conFgAcc1" presStyleIdx="0" presStyleCnt="6">
        <dgm:presLayoutVars>
          <dgm:bulletEnabled val="1"/>
        </dgm:presLayoutVars>
      </dgm:prSet>
      <dgm:spPr/>
    </dgm:pt>
    <dgm:pt modelId="{522479E0-F360-B340-AEA1-7023D6C2A4DB}" type="pres">
      <dgm:prSet presAssocID="{143AF854-B941-4C59-ACE0-96E123DD12A4}" presName="spaceBetweenRectangles" presStyleCnt="0"/>
      <dgm:spPr/>
    </dgm:pt>
    <dgm:pt modelId="{F0B76575-E2B7-344E-A6B9-81A7AE786B82}" type="pres">
      <dgm:prSet presAssocID="{4FF550FE-B2EA-48F5-8E35-DA90E8A710AF}" presName="parentLin" presStyleCnt="0"/>
      <dgm:spPr/>
    </dgm:pt>
    <dgm:pt modelId="{F9E4DB52-AC18-D146-88C8-751B9A5B7AB7}" type="pres">
      <dgm:prSet presAssocID="{4FF550FE-B2EA-48F5-8E35-DA90E8A710AF}" presName="parentLeftMargin" presStyleLbl="node1" presStyleIdx="0" presStyleCnt="6"/>
      <dgm:spPr/>
    </dgm:pt>
    <dgm:pt modelId="{4A5B0F7A-1042-3D4E-A91F-35959AE655FD}" type="pres">
      <dgm:prSet presAssocID="{4FF550FE-B2EA-48F5-8E35-DA90E8A710AF}" presName="parentText" presStyleLbl="node1" presStyleIdx="1" presStyleCnt="6">
        <dgm:presLayoutVars>
          <dgm:chMax val="0"/>
          <dgm:bulletEnabled val="1"/>
        </dgm:presLayoutVars>
      </dgm:prSet>
      <dgm:spPr/>
    </dgm:pt>
    <dgm:pt modelId="{18D7069D-596C-A04C-8419-3F751802A2B0}" type="pres">
      <dgm:prSet presAssocID="{4FF550FE-B2EA-48F5-8E35-DA90E8A710AF}" presName="negativeSpace" presStyleCnt="0"/>
      <dgm:spPr/>
    </dgm:pt>
    <dgm:pt modelId="{10246C63-6E5B-F744-A2D6-16DDAA00EE11}" type="pres">
      <dgm:prSet presAssocID="{4FF550FE-B2EA-48F5-8E35-DA90E8A710AF}" presName="childText" presStyleLbl="conFgAcc1" presStyleIdx="1" presStyleCnt="6">
        <dgm:presLayoutVars>
          <dgm:bulletEnabled val="1"/>
        </dgm:presLayoutVars>
      </dgm:prSet>
      <dgm:spPr/>
    </dgm:pt>
    <dgm:pt modelId="{59B3402F-B22A-A144-95D7-59E4B13A5817}" type="pres">
      <dgm:prSet presAssocID="{DA10A3DC-C981-48A7-8E63-05EA4461396D}" presName="spaceBetweenRectangles" presStyleCnt="0"/>
      <dgm:spPr/>
    </dgm:pt>
    <dgm:pt modelId="{3405F120-45C3-7A43-9EAB-A8FD4F426232}" type="pres">
      <dgm:prSet presAssocID="{9A0D1FBF-D1A4-4037-B5CC-C638B29C38C5}" presName="parentLin" presStyleCnt="0"/>
      <dgm:spPr/>
    </dgm:pt>
    <dgm:pt modelId="{6F380F8F-A06D-6A44-B2BB-B3C05F1F8752}" type="pres">
      <dgm:prSet presAssocID="{9A0D1FBF-D1A4-4037-B5CC-C638B29C38C5}" presName="parentLeftMargin" presStyleLbl="node1" presStyleIdx="1" presStyleCnt="6"/>
      <dgm:spPr/>
    </dgm:pt>
    <dgm:pt modelId="{12EE601D-188E-B344-9CA8-715AA9DCADF3}" type="pres">
      <dgm:prSet presAssocID="{9A0D1FBF-D1A4-4037-B5CC-C638B29C38C5}" presName="parentText" presStyleLbl="node1" presStyleIdx="2" presStyleCnt="6">
        <dgm:presLayoutVars>
          <dgm:chMax val="0"/>
          <dgm:bulletEnabled val="1"/>
        </dgm:presLayoutVars>
      </dgm:prSet>
      <dgm:spPr/>
    </dgm:pt>
    <dgm:pt modelId="{0ED5ABFF-647E-DC45-8CE8-36F78BFC92D8}" type="pres">
      <dgm:prSet presAssocID="{9A0D1FBF-D1A4-4037-B5CC-C638B29C38C5}" presName="negativeSpace" presStyleCnt="0"/>
      <dgm:spPr/>
    </dgm:pt>
    <dgm:pt modelId="{A70EDD10-CBCF-5B44-A252-1899E7556A04}" type="pres">
      <dgm:prSet presAssocID="{9A0D1FBF-D1A4-4037-B5CC-C638B29C38C5}" presName="childText" presStyleLbl="conFgAcc1" presStyleIdx="2" presStyleCnt="6">
        <dgm:presLayoutVars>
          <dgm:bulletEnabled val="1"/>
        </dgm:presLayoutVars>
      </dgm:prSet>
      <dgm:spPr/>
    </dgm:pt>
    <dgm:pt modelId="{728313B1-4274-5643-826C-2DD473D6EB17}" type="pres">
      <dgm:prSet presAssocID="{5E82AAC7-4A09-4F5B-BFBF-D9AFC4C69B3C}" presName="spaceBetweenRectangles" presStyleCnt="0"/>
      <dgm:spPr/>
    </dgm:pt>
    <dgm:pt modelId="{6D518E44-8334-1444-AAD9-9C08409FE897}" type="pres">
      <dgm:prSet presAssocID="{6BC8D4C4-B595-4544-8CBC-BD9C290EF612}" presName="parentLin" presStyleCnt="0"/>
      <dgm:spPr/>
    </dgm:pt>
    <dgm:pt modelId="{FBD8A2D5-8635-DE48-B608-ABF29B6A3678}" type="pres">
      <dgm:prSet presAssocID="{6BC8D4C4-B595-4544-8CBC-BD9C290EF612}" presName="parentLeftMargin" presStyleLbl="node1" presStyleIdx="2" presStyleCnt="6"/>
      <dgm:spPr/>
    </dgm:pt>
    <dgm:pt modelId="{17050586-4A64-2A45-A97C-6F90FD5B98ED}" type="pres">
      <dgm:prSet presAssocID="{6BC8D4C4-B595-4544-8CBC-BD9C290EF612}" presName="parentText" presStyleLbl="node1" presStyleIdx="3" presStyleCnt="6">
        <dgm:presLayoutVars>
          <dgm:chMax val="0"/>
          <dgm:bulletEnabled val="1"/>
        </dgm:presLayoutVars>
      </dgm:prSet>
      <dgm:spPr/>
    </dgm:pt>
    <dgm:pt modelId="{71A975BF-F1C8-5948-9073-7D557BD7E149}" type="pres">
      <dgm:prSet presAssocID="{6BC8D4C4-B595-4544-8CBC-BD9C290EF612}" presName="negativeSpace" presStyleCnt="0"/>
      <dgm:spPr/>
    </dgm:pt>
    <dgm:pt modelId="{CDC7F63F-B02C-024E-BBF2-59B3700FCEEE}" type="pres">
      <dgm:prSet presAssocID="{6BC8D4C4-B595-4544-8CBC-BD9C290EF612}" presName="childText" presStyleLbl="conFgAcc1" presStyleIdx="3" presStyleCnt="6">
        <dgm:presLayoutVars>
          <dgm:bulletEnabled val="1"/>
        </dgm:presLayoutVars>
      </dgm:prSet>
      <dgm:spPr/>
    </dgm:pt>
    <dgm:pt modelId="{1DEDA5F2-BDBD-0143-8EB4-13D80FFCCD3C}" type="pres">
      <dgm:prSet presAssocID="{7E919EFF-4DD6-428C-A35C-771F5C60BFCB}" presName="spaceBetweenRectangles" presStyleCnt="0"/>
      <dgm:spPr/>
    </dgm:pt>
    <dgm:pt modelId="{D1EA01C3-5810-834D-A33B-2B7F544228EA}" type="pres">
      <dgm:prSet presAssocID="{790655C9-4F33-419A-84FB-7EFF4AA81B8F}" presName="parentLin" presStyleCnt="0"/>
      <dgm:spPr/>
    </dgm:pt>
    <dgm:pt modelId="{FFAF8520-E019-D74C-A081-44713ED31F41}" type="pres">
      <dgm:prSet presAssocID="{790655C9-4F33-419A-84FB-7EFF4AA81B8F}" presName="parentLeftMargin" presStyleLbl="node1" presStyleIdx="3" presStyleCnt="6"/>
      <dgm:spPr/>
    </dgm:pt>
    <dgm:pt modelId="{EE7BACB7-C914-014E-8941-E0D0A8DEF477}" type="pres">
      <dgm:prSet presAssocID="{790655C9-4F33-419A-84FB-7EFF4AA81B8F}" presName="parentText" presStyleLbl="node1" presStyleIdx="4" presStyleCnt="6">
        <dgm:presLayoutVars>
          <dgm:chMax val="0"/>
          <dgm:bulletEnabled val="1"/>
        </dgm:presLayoutVars>
      </dgm:prSet>
      <dgm:spPr/>
    </dgm:pt>
    <dgm:pt modelId="{7DCAAAE6-282A-F041-8AC2-D4F0099D6AF2}" type="pres">
      <dgm:prSet presAssocID="{790655C9-4F33-419A-84FB-7EFF4AA81B8F}" presName="negativeSpace" presStyleCnt="0"/>
      <dgm:spPr/>
    </dgm:pt>
    <dgm:pt modelId="{7FFB986C-99C2-6747-BC9A-49DD1A1163E3}" type="pres">
      <dgm:prSet presAssocID="{790655C9-4F33-419A-84FB-7EFF4AA81B8F}" presName="childText" presStyleLbl="conFgAcc1" presStyleIdx="4" presStyleCnt="6">
        <dgm:presLayoutVars>
          <dgm:bulletEnabled val="1"/>
        </dgm:presLayoutVars>
      </dgm:prSet>
      <dgm:spPr/>
    </dgm:pt>
    <dgm:pt modelId="{7312D462-F5B1-2240-B643-697BC3196311}" type="pres">
      <dgm:prSet presAssocID="{E5AD2DB3-E522-42BA-B83D-54E7E3EE9C88}" presName="spaceBetweenRectangles" presStyleCnt="0"/>
      <dgm:spPr/>
    </dgm:pt>
    <dgm:pt modelId="{6A10415F-ACA7-6740-8D2D-88B4626E74CC}" type="pres">
      <dgm:prSet presAssocID="{CE816ACC-E00C-4338-8518-CE2B54DF9CAD}" presName="parentLin" presStyleCnt="0"/>
      <dgm:spPr/>
    </dgm:pt>
    <dgm:pt modelId="{6EBCC7F5-94C0-A343-A62D-7CE52C7A78A3}" type="pres">
      <dgm:prSet presAssocID="{CE816ACC-E00C-4338-8518-CE2B54DF9CAD}" presName="parentLeftMargin" presStyleLbl="node1" presStyleIdx="4" presStyleCnt="6"/>
      <dgm:spPr/>
    </dgm:pt>
    <dgm:pt modelId="{7EBEFF82-3303-CA43-A42F-6EE50571BEEC}" type="pres">
      <dgm:prSet presAssocID="{CE816ACC-E00C-4338-8518-CE2B54DF9CAD}" presName="parentText" presStyleLbl="node1" presStyleIdx="5" presStyleCnt="6">
        <dgm:presLayoutVars>
          <dgm:chMax val="0"/>
          <dgm:bulletEnabled val="1"/>
        </dgm:presLayoutVars>
      </dgm:prSet>
      <dgm:spPr/>
    </dgm:pt>
    <dgm:pt modelId="{265CFAFE-46A3-B540-BC4C-B0776D1A3EF6}" type="pres">
      <dgm:prSet presAssocID="{CE816ACC-E00C-4338-8518-CE2B54DF9CAD}" presName="negativeSpace" presStyleCnt="0"/>
      <dgm:spPr/>
    </dgm:pt>
    <dgm:pt modelId="{FFFDE3AE-4F59-6C41-A0BD-8B7879BA9CDD}" type="pres">
      <dgm:prSet presAssocID="{CE816ACC-E00C-4338-8518-CE2B54DF9CAD}" presName="childText" presStyleLbl="conFgAcc1" presStyleIdx="5" presStyleCnt="6">
        <dgm:presLayoutVars>
          <dgm:bulletEnabled val="1"/>
        </dgm:presLayoutVars>
      </dgm:prSet>
      <dgm:spPr/>
    </dgm:pt>
  </dgm:ptLst>
  <dgm:cxnLst>
    <dgm:cxn modelId="{9ACC8A0B-8AC4-FF41-8D4E-9B51C60AC5DE}" type="presOf" srcId="{790655C9-4F33-419A-84FB-7EFF4AA81B8F}" destId="{FFAF8520-E019-D74C-A081-44713ED31F41}" srcOrd="0" destOrd="0" presId="urn:microsoft.com/office/officeart/2005/8/layout/list1"/>
    <dgm:cxn modelId="{66BE5E0F-2D32-BC41-AADD-ED4E4B8361DF}" type="presOf" srcId="{6BC8D4C4-B595-4544-8CBC-BD9C290EF612}" destId="{17050586-4A64-2A45-A97C-6F90FD5B98ED}" srcOrd="1" destOrd="0" presId="urn:microsoft.com/office/officeart/2005/8/layout/list1"/>
    <dgm:cxn modelId="{05696D13-98D5-4604-87B4-132DAAF96B38}" srcId="{FBB87CCA-44D6-4F3A-B963-6FF6B357D22C}" destId="{790655C9-4F33-419A-84FB-7EFF4AA81B8F}" srcOrd="4" destOrd="0" parTransId="{54D0515F-1140-413D-AF2C-D48FB8CCDFB0}" sibTransId="{E5AD2DB3-E522-42BA-B83D-54E7E3EE9C88}"/>
    <dgm:cxn modelId="{414C624E-84A9-40E4-AB34-B1232E2CFEE4}" srcId="{FBB87CCA-44D6-4F3A-B963-6FF6B357D22C}" destId="{9A0D1FBF-D1A4-4037-B5CC-C638B29C38C5}" srcOrd="2" destOrd="0" parTransId="{029E9F55-3E2C-4E60-B176-69FC1CFB2E35}" sibTransId="{5E82AAC7-4A09-4F5B-BFBF-D9AFC4C69B3C}"/>
    <dgm:cxn modelId="{81354356-D4F4-6046-98FA-6B0BFA8796EF}" type="presOf" srcId="{CE816ACC-E00C-4338-8518-CE2B54DF9CAD}" destId="{7EBEFF82-3303-CA43-A42F-6EE50571BEEC}" srcOrd="1" destOrd="0" presId="urn:microsoft.com/office/officeart/2005/8/layout/list1"/>
    <dgm:cxn modelId="{F34C685E-E164-534D-9483-BDECD40EADE5}" type="presOf" srcId="{9A0D1FBF-D1A4-4037-B5CC-C638B29C38C5}" destId="{6F380F8F-A06D-6A44-B2BB-B3C05F1F8752}" srcOrd="0" destOrd="0" presId="urn:microsoft.com/office/officeart/2005/8/layout/list1"/>
    <dgm:cxn modelId="{7F290E63-1F3E-4DE4-AED4-FD344996D650}" srcId="{FBB87CCA-44D6-4F3A-B963-6FF6B357D22C}" destId="{68CD4471-9641-4BD4-8251-C78CD46E5021}" srcOrd="0" destOrd="0" parTransId="{4ED7D2E3-B199-4F5E-B848-D54E42A9A384}" sibTransId="{143AF854-B941-4C59-ACE0-96E123DD12A4}"/>
    <dgm:cxn modelId="{9C190264-6B97-9849-B592-B02326C1530F}" type="presOf" srcId="{FBB87CCA-44D6-4F3A-B963-6FF6B357D22C}" destId="{425C2F12-FBC9-4648-9D45-021141E6A2BD}" srcOrd="0" destOrd="0" presId="urn:microsoft.com/office/officeart/2005/8/layout/list1"/>
    <dgm:cxn modelId="{CE529C66-AE79-44EF-B767-339D9C418ACE}" srcId="{FBB87CCA-44D6-4F3A-B963-6FF6B357D22C}" destId="{4FF550FE-B2EA-48F5-8E35-DA90E8A710AF}" srcOrd="1" destOrd="0" parTransId="{D4D085EC-FE77-47E2-99EA-EE10ACEB5C50}" sibTransId="{DA10A3DC-C981-48A7-8E63-05EA4461396D}"/>
    <dgm:cxn modelId="{F95F4170-9591-F64C-AE43-29A0B30019CD}" type="presOf" srcId="{4FF550FE-B2EA-48F5-8E35-DA90E8A710AF}" destId="{4A5B0F7A-1042-3D4E-A91F-35959AE655FD}" srcOrd="1" destOrd="0" presId="urn:microsoft.com/office/officeart/2005/8/layout/list1"/>
    <dgm:cxn modelId="{C2EC2F7D-9950-4D21-9828-EE626AA46446}" srcId="{FBB87CCA-44D6-4F3A-B963-6FF6B357D22C}" destId="{CE816ACC-E00C-4338-8518-CE2B54DF9CAD}" srcOrd="5" destOrd="0" parTransId="{08F3CECB-5E2E-4535-BEDF-2B063F7F6CDE}" sibTransId="{5DE947D1-54EA-4372-AC23-3FD2B6CCCA5B}"/>
    <dgm:cxn modelId="{5DBEA68E-83F8-5A48-89D5-46469A498E42}" type="presOf" srcId="{9A0D1FBF-D1A4-4037-B5CC-C638B29C38C5}" destId="{12EE601D-188E-B344-9CA8-715AA9DCADF3}" srcOrd="1" destOrd="0" presId="urn:microsoft.com/office/officeart/2005/8/layout/list1"/>
    <dgm:cxn modelId="{D860D2A9-5CE3-714A-A750-A50DEB83F48D}" type="presOf" srcId="{68CD4471-9641-4BD4-8251-C78CD46E5021}" destId="{3BD25F62-6C76-F448-817F-073736CB069A}" srcOrd="1" destOrd="0" presId="urn:microsoft.com/office/officeart/2005/8/layout/list1"/>
    <dgm:cxn modelId="{CA0BC6B1-5F00-C04D-A95A-FDE3A03D4F52}" type="presOf" srcId="{6BC8D4C4-B595-4544-8CBC-BD9C290EF612}" destId="{FBD8A2D5-8635-DE48-B608-ABF29B6A3678}" srcOrd="0" destOrd="0" presId="urn:microsoft.com/office/officeart/2005/8/layout/list1"/>
    <dgm:cxn modelId="{A13985B5-E469-0246-95D0-2E2EA8125B01}" type="presOf" srcId="{790655C9-4F33-419A-84FB-7EFF4AA81B8F}" destId="{EE7BACB7-C914-014E-8941-E0D0A8DEF477}" srcOrd="1" destOrd="0" presId="urn:microsoft.com/office/officeart/2005/8/layout/list1"/>
    <dgm:cxn modelId="{A9F80CC0-FECF-F14E-92F7-33E2886AC39B}" type="presOf" srcId="{68CD4471-9641-4BD4-8251-C78CD46E5021}" destId="{A11303C9-9405-4B4D-BF32-645AEEC18BFB}" srcOrd="0" destOrd="0" presId="urn:microsoft.com/office/officeart/2005/8/layout/list1"/>
    <dgm:cxn modelId="{989FFBDB-2344-FB49-BBFC-5AAB4DD3FC83}" type="presOf" srcId="{CE816ACC-E00C-4338-8518-CE2B54DF9CAD}" destId="{6EBCC7F5-94C0-A343-A62D-7CE52C7A78A3}" srcOrd="0" destOrd="0" presId="urn:microsoft.com/office/officeart/2005/8/layout/list1"/>
    <dgm:cxn modelId="{6453CDF5-BE25-43E8-BABA-08734EC06CD9}" srcId="{FBB87CCA-44D6-4F3A-B963-6FF6B357D22C}" destId="{6BC8D4C4-B595-4544-8CBC-BD9C290EF612}" srcOrd="3" destOrd="0" parTransId="{677897E8-9FFC-4202-8AF8-BA48C6EEA97C}" sibTransId="{7E919EFF-4DD6-428C-A35C-771F5C60BFCB}"/>
    <dgm:cxn modelId="{E0E4B5FB-9C69-FD4A-B88D-22F5CE8A028E}" type="presOf" srcId="{4FF550FE-B2EA-48F5-8E35-DA90E8A710AF}" destId="{F9E4DB52-AC18-D146-88C8-751B9A5B7AB7}" srcOrd="0" destOrd="0" presId="urn:microsoft.com/office/officeart/2005/8/layout/list1"/>
    <dgm:cxn modelId="{A75A38E6-7BE2-4B4C-B6F2-B24133670FE2}" type="presParOf" srcId="{425C2F12-FBC9-4648-9D45-021141E6A2BD}" destId="{4C24B611-20CC-2B45-A8B9-1B2252C22E7C}" srcOrd="0" destOrd="0" presId="urn:microsoft.com/office/officeart/2005/8/layout/list1"/>
    <dgm:cxn modelId="{6C1E6C8D-C0DE-BD4E-ACD5-D83E9CC2AA6A}" type="presParOf" srcId="{4C24B611-20CC-2B45-A8B9-1B2252C22E7C}" destId="{A11303C9-9405-4B4D-BF32-645AEEC18BFB}" srcOrd="0" destOrd="0" presId="urn:microsoft.com/office/officeart/2005/8/layout/list1"/>
    <dgm:cxn modelId="{84D110DA-328D-FD4B-8A12-F58FA8255B83}" type="presParOf" srcId="{4C24B611-20CC-2B45-A8B9-1B2252C22E7C}" destId="{3BD25F62-6C76-F448-817F-073736CB069A}" srcOrd="1" destOrd="0" presId="urn:microsoft.com/office/officeart/2005/8/layout/list1"/>
    <dgm:cxn modelId="{24B2A871-FB62-1F4E-B9C2-2597B432A161}" type="presParOf" srcId="{425C2F12-FBC9-4648-9D45-021141E6A2BD}" destId="{BF3DE904-0E23-A041-AD7C-DA1DB1D8FBB5}" srcOrd="1" destOrd="0" presId="urn:microsoft.com/office/officeart/2005/8/layout/list1"/>
    <dgm:cxn modelId="{42ACAA36-7F6C-B842-9864-BF88E96A9A6D}" type="presParOf" srcId="{425C2F12-FBC9-4648-9D45-021141E6A2BD}" destId="{BFA53E33-6177-744E-A8F8-AE85CB22FB1E}" srcOrd="2" destOrd="0" presId="urn:microsoft.com/office/officeart/2005/8/layout/list1"/>
    <dgm:cxn modelId="{5DF22DF2-16B8-D449-BF66-3CE69DECB7F6}" type="presParOf" srcId="{425C2F12-FBC9-4648-9D45-021141E6A2BD}" destId="{522479E0-F360-B340-AEA1-7023D6C2A4DB}" srcOrd="3" destOrd="0" presId="urn:microsoft.com/office/officeart/2005/8/layout/list1"/>
    <dgm:cxn modelId="{23A35F22-53DA-5242-ACE5-0CB54429F7E1}" type="presParOf" srcId="{425C2F12-FBC9-4648-9D45-021141E6A2BD}" destId="{F0B76575-E2B7-344E-A6B9-81A7AE786B82}" srcOrd="4" destOrd="0" presId="urn:microsoft.com/office/officeart/2005/8/layout/list1"/>
    <dgm:cxn modelId="{4FB61E7F-F286-9542-A747-C66C8B24D254}" type="presParOf" srcId="{F0B76575-E2B7-344E-A6B9-81A7AE786B82}" destId="{F9E4DB52-AC18-D146-88C8-751B9A5B7AB7}" srcOrd="0" destOrd="0" presId="urn:microsoft.com/office/officeart/2005/8/layout/list1"/>
    <dgm:cxn modelId="{E0706F45-758E-BD44-96AA-1302AAF7C4EC}" type="presParOf" srcId="{F0B76575-E2B7-344E-A6B9-81A7AE786B82}" destId="{4A5B0F7A-1042-3D4E-A91F-35959AE655FD}" srcOrd="1" destOrd="0" presId="urn:microsoft.com/office/officeart/2005/8/layout/list1"/>
    <dgm:cxn modelId="{46CBAA1B-8885-224F-A02B-0CEA52E4EAB5}" type="presParOf" srcId="{425C2F12-FBC9-4648-9D45-021141E6A2BD}" destId="{18D7069D-596C-A04C-8419-3F751802A2B0}" srcOrd="5" destOrd="0" presId="urn:microsoft.com/office/officeart/2005/8/layout/list1"/>
    <dgm:cxn modelId="{DC395E91-8BE3-5B41-86C2-D0244D277C2A}" type="presParOf" srcId="{425C2F12-FBC9-4648-9D45-021141E6A2BD}" destId="{10246C63-6E5B-F744-A2D6-16DDAA00EE11}" srcOrd="6" destOrd="0" presId="urn:microsoft.com/office/officeart/2005/8/layout/list1"/>
    <dgm:cxn modelId="{17E3A44C-4B71-3A48-843C-AC69D05DE9A2}" type="presParOf" srcId="{425C2F12-FBC9-4648-9D45-021141E6A2BD}" destId="{59B3402F-B22A-A144-95D7-59E4B13A5817}" srcOrd="7" destOrd="0" presId="urn:microsoft.com/office/officeart/2005/8/layout/list1"/>
    <dgm:cxn modelId="{B21164DC-8AE4-FA45-A49E-27132876A54A}" type="presParOf" srcId="{425C2F12-FBC9-4648-9D45-021141E6A2BD}" destId="{3405F120-45C3-7A43-9EAB-A8FD4F426232}" srcOrd="8" destOrd="0" presId="urn:microsoft.com/office/officeart/2005/8/layout/list1"/>
    <dgm:cxn modelId="{25215336-BE5D-6943-9787-5C0CCCEABAD7}" type="presParOf" srcId="{3405F120-45C3-7A43-9EAB-A8FD4F426232}" destId="{6F380F8F-A06D-6A44-B2BB-B3C05F1F8752}" srcOrd="0" destOrd="0" presId="urn:microsoft.com/office/officeart/2005/8/layout/list1"/>
    <dgm:cxn modelId="{EC8EAEF4-87AE-BC43-B7A4-5F7A1B193436}" type="presParOf" srcId="{3405F120-45C3-7A43-9EAB-A8FD4F426232}" destId="{12EE601D-188E-B344-9CA8-715AA9DCADF3}" srcOrd="1" destOrd="0" presId="urn:microsoft.com/office/officeart/2005/8/layout/list1"/>
    <dgm:cxn modelId="{8EB796A6-E192-0043-90E8-75505115CA20}" type="presParOf" srcId="{425C2F12-FBC9-4648-9D45-021141E6A2BD}" destId="{0ED5ABFF-647E-DC45-8CE8-36F78BFC92D8}" srcOrd="9" destOrd="0" presId="urn:microsoft.com/office/officeart/2005/8/layout/list1"/>
    <dgm:cxn modelId="{0109BF39-7DBB-8348-AB71-82317C251475}" type="presParOf" srcId="{425C2F12-FBC9-4648-9D45-021141E6A2BD}" destId="{A70EDD10-CBCF-5B44-A252-1899E7556A04}" srcOrd="10" destOrd="0" presId="urn:microsoft.com/office/officeart/2005/8/layout/list1"/>
    <dgm:cxn modelId="{D51FD241-5A89-BF40-8F5F-A7CDF7A79228}" type="presParOf" srcId="{425C2F12-FBC9-4648-9D45-021141E6A2BD}" destId="{728313B1-4274-5643-826C-2DD473D6EB17}" srcOrd="11" destOrd="0" presId="urn:microsoft.com/office/officeart/2005/8/layout/list1"/>
    <dgm:cxn modelId="{875F0769-3175-0D4A-83CD-6022F31E93FC}" type="presParOf" srcId="{425C2F12-FBC9-4648-9D45-021141E6A2BD}" destId="{6D518E44-8334-1444-AAD9-9C08409FE897}" srcOrd="12" destOrd="0" presId="urn:microsoft.com/office/officeart/2005/8/layout/list1"/>
    <dgm:cxn modelId="{E1E5682E-3533-CF40-BDDB-5AD905AC255B}" type="presParOf" srcId="{6D518E44-8334-1444-AAD9-9C08409FE897}" destId="{FBD8A2D5-8635-DE48-B608-ABF29B6A3678}" srcOrd="0" destOrd="0" presId="urn:microsoft.com/office/officeart/2005/8/layout/list1"/>
    <dgm:cxn modelId="{31D7FE8F-5864-4B43-A94A-EBF0DB4BC3C1}" type="presParOf" srcId="{6D518E44-8334-1444-AAD9-9C08409FE897}" destId="{17050586-4A64-2A45-A97C-6F90FD5B98ED}" srcOrd="1" destOrd="0" presId="urn:microsoft.com/office/officeart/2005/8/layout/list1"/>
    <dgm:cxn modelId="{4466720D-C21E-5443-A3BC-A685C685FDD2}" type="presParOf" srcId="{425C2F12-FBC9-4648-9D45-021141E6A2BD}" destId="{71A975BF-F1C8-5948-9073-7D557BD7E149}" srcOrd="13" destOrd="0" presId="urn:microsoft.com/office/officeart/2005/8/layout/list1"/>
    <dgm:cxn modelId="{45902975-D3DD-BE4B-85F1-EC9E7AAB9343}" type="presParOf" srcId="{425C2F12-FBC9-4648-9D45-021141E6A2BD}" destId="{CDC7F63F-B02C-024E-BBF2-59B3700FCEEE}" srcOrd="14" destOrd="0" presId="urn:microsoft.com/office/officeart/2005/8/layout/list1"/>
    <dgm:cxn modelId="{7966C026-31DF-1D4F-BA19-13CDA3815383}" type="presParOf" srcId="{425C2F12-FBC9-4648-9D45-021141E6A2BD}" destId="{1DEDA5F2-BDBD-0143-8EB4-13D80FFCCD3C}" srcOrd="15" destOrd="0" presId="urn:microsoft.com/office/officeart/2005/8/layout/list1"/>
    <dgm:cxn modelId="{19E28576-6D52-5747-BDE3-D53ADA261AAD}" type="presParOf" srcId="{425C2F12-FBC9-4648-9D45-021141E6A2BD}" destId="{D1EA01C3-5810-834D-A33B-2B7F544228EA}" srcOrd="16" destOrd="0" presId="urn:microsoft.com/office/officeart/2005/8/layout/list1"/>
    <dgm:cxn modelId="{677EE62D-5A7A-BB46-A4B1-6BE3B7E10354}" type="presParOf" srcId="{D1EA01C3-5810-834D-A33B-2B7F544228EA}" destId="{FFAF8520-E019-D74C-A081-44713ED31F41}" srcOrd="0" destOrd="0" presId="urn:microsoft.com/office/officeart/2005/8/layout/list1"/>
    <dgm:cxn modelId="{94D757E6-9F69-D745-BFDF-A64652A55DDA}" type="presParOf" srcId="{D1EA01C3-5810-834D-A33B-2B7F544228EA}" destId="{EE7BACB7-C914-014E-8941-E0D0A8DEF477}" srcOrd="1" destOrd="0" presId="urn:microsoft.com/office/officeart/2005/8/layout/list1"/>
    <dgm:cxn modelId="{042155AC-B098-034D-AEB9-B2AB369D8AF9}" type="presParOf" srcId="{425C2F12-FBC9-4648-9D45-021141E6A2BD}" destId="{7DCAAAE6-282A-F041-8AC2-D4F0099D6AF2}" srcOrd="17" destOrd="0" presId="urn:microsoft.com/office/officeart/2005/8/layout/list1"/>
    <dgm:cxn modelId="{AA81B62C-EA34-0C4C-B193-F5F19127BE86}" type="presParOf" srcId="{425C2F12-FBC9-4648-9D45-021141E6A2BD}" destId="{7FFB986C-99C2-6747-BC9A-49DD1A1163E3}" srcOrd="18" destOrd="0" presId="urn:microsoft.com/office/officeart/2005/8/layout/list1"/>
    <dgm:cxn modelId="{FCE910FA-898B-F846-AFEB-9EF8896C1E01}" type="presParOf" srcId="{425C2F12-FBC9-4648-9D45-021141E6A2BD}" destId="{7312D462-F5B1-2240-B643-697BC3196311}" srcOrd="19" destOrd="0" presId="urn:microsoft.com/office/officeart/2005/8/layout/list1"/>
    <dgm:cxn modelId="{6059B5CE-C545-1243-BB72-B247574B904B}" type="presParOf" srcId="{425C2F12-FBC9-4648-9D45-021141E6A2BD}" destId="{6A10415F-ACA7-6740-8D2D-88B4626E74CC}" srcOrd="20" destOrd="0" presId="urn:microsoft.com/office/officeart/2005/8/layout/list1"/>
    <dgm:cxn modelId="{CF4F3955-6BD4-3943-ACDD-65134ACEF10E}" type="presParOf" srcId="{6A10415F-ACA7-6740-8D2D-88B4626E74CC}" destId="{6EBCC7F5-94C0-A343-A62D-7CE52C7A78A3}" srcOrd="0" destOrd="0" presId="urn:microsoft.com/office/officeart/2005/8/layout/list1"/>
    <dgm:cxn modelId="{85571063-F416-7846-A8CF-A6BADC1A604E}" type="presParOf" srcId="{6A10415F-ACA7-6740-8D2D-88B4626E74CC}" destId="{7EBEFF82-3303-CA43-A42F-6EE50571BEEC}" srcOrd="1" destOrd="0" presId="urn:microsoft.com/office/officeart/2005/8/layout/list1"/>
    <dgm:cxn modelId="{CA057B55-4160-A34B-9F9B-4A46DC244652}" type="presParOf" srcId="{425C2F12-FBC9-4648-9D45-021141E6A2BD}" destId="{265CFAFE-46A3-B540-BC4C-B0776D1A3EF6}" srcOrd="21" destOrd="0" presId="urn:microsoft.com/office/officeart/2005/8/layout/list1"/>
    <dgm:cxn modelId="{5B9823C3-EA53-CD4D-8803-A6CC0A360DF7}" type="presParOf" srcId="{425C2F12-FBC9-4648-9D45-021141E6A2BD}" destId="{FFFDE3AE-4F59-6C41-A0BD-8B7879BA9CDD}"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DDA193-B103-4DEA-B3B9-55ED9040F01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34163D49-0E64-4A71-9BE1-D143ABA6D0C4}">
      <dgm:prSet/>
      <dgm:spPr/>
      <dgm:t>
        <a:bodyPr/>
        <a:lstStyle/>
        <a:p>
          <a:r>
            <a:rPr lang="en-US"/>
            <a:t>Alcohol</a:t>
          </a:r>
        </a:p>
      </dgm:t>
    </dgm:pt>
    <dgm:pt modelId="{EE73E9A9-B116-4F99-9BBB-2E812A14AC74}" type="parTrans" cxnId="{005F8DE6-9018-43E6-8F0A-3D2C170D9B59}">
      <dgm:prSet/>
      <dgm:spPr/>
      <dgm:t>
        <a:bodyPr/>
        <a:lstStyle/>
        <a:p>
          <a:endParaRPr lang="en-US"/>
        </a:p>
      </dgm:t>
    </dgm:pt>
    <dgm:pt modelId="{3861C9D2-E263-437D-80EC-7EFFF052E096}" type="sibTrans" cxnId="{005F8DE6-9018-43E6-8F0A-3D2C170D9B59}">
      <dgm:prSet/>
      <dgm:spPr/>
      <dgm:t>
        <a:bodyPr/>
        <a:lstStyle/>
        <a:p>
          <a:endParaRPr lang="en-US"/>
        </a:p>
      </dgm:t>
    </dgm:pt>
    <dgm:pt modelId="{09FB9007-3449-48A2-A92A-EFB1F027859F}">
      <dgm:prSet/>
      <dgm:spPr/>
      <dgm:t>
        <a:bodyPr/>
        <a:lstStyle/>
        <a:p>
          <a:r>
            <a:rPr lang="en-US"/>
            <a:t>Charities</a:t>
          </a:r>
        </a:p>
      </dgm:t>
    </dgm:pt>
    <dgm:pt modelId="{5E1DFF7F-2F5A-47F0-8009-FCA98A46DDBA}" type="parTrans" cxnId="{90AF4C12-6654-44A6-BB73-1C90489196C1}">
      <dgm:prSet/>
      <dgm:spPr/>
      <dgm:t>
        <a:bodyPr/>
        <a:lstStyle/>
        <a:p>
          <a:endParaRPr lang="en-US"/>
        </a:p>
      </dgm:t>
    </dgm:pt>
    <dgm:pt modelId="{61D5F45B-D300-4293-90FC-23E7E8A519B8}" type="sibTrans" cxnId="{90AF4C12-6654-44A6-BB73-1C90489196C1}">
      <dgm:prSet/>
      <dgm:spPr/>
      <dgm:t>
        <a:bodyPr/>
        <a:lstStyle/>
        <a:p>
          <a:endParaRPr lang="en-US"/>
        </a:p>
      </dgm:t>
    </dgm:pt>
    <dgm:pt modelId="{0BE10FC6-F15C-4A2B-A98E-78A2C1A6FD7B}">
      <dgm:prSet/>
      <dgm:spPr/>
      <dgm:t>
        <a:bodyPr/>
        <a:lstStyle/>
        <a:p>
          <a:r>
            <a:rPr lang="en-US"/>
            <a:t>Cigarettes</a:t>
          </a:r>
        </a:p>
      </dgm:t>
    </dgm:pt>
    <dgm:pt modelId="{FBC682BC-6ACD-4975-B837-B57ECE1B23FD}" type="parTrans" cxnId="{5EA1B6F9-8D74-43DB-AAA8-FF3863F058BD}">
      <dgm:prSet/>
      <dgm:spPr/>
      <dgm:t>
        <a:bodyPr/>
        <a:lstStyle/>
        <a:p>
          <a:endParaRPr lang="en-US"/>
        </a:p>
      </dgm:t>
    </dgm:pt>
    <dgm:pt modelId="{180451D6-419C-4B1A-814B-B1E91194A63A}" type="sibTrans" cxnId="{5EA1B6F9-8D74-43DB-AAA8-FF3863F058BD}">
      <dgm:prSet/>
      <dgm:spPr/>
      <dgm:t>
        <a:bodyPr/>
        <a:lstStyle/>
        <a:p>
          <a:endParaRPr lang="en-US"/>
        </a:p>
      </dgm:t>
    </dgm:pt>
    <dgm:pt modelId="{E59F2CEE-A354-45D1-A75B-15764CE3F417}">
      <dgm:prSet/>
      <dgm:spPr/>
      <dgm:t>
        <a:bodyPr/>
        <a:lstStyle/>
        <a:p>
          <a:r>
            <a:rPr lang="en-US"/>
            <a:t>Condoms</a:t>
          </a:r>
        </a:p>
      </dgm:t>
    </dgm:pt>
    <dgm:pt modelId="{2D15EB0F-EF60-4276-8BFE-5199F174533E}" type="parTrans" cxnId="{15577870-7DA0-42B3-8C38-B01A5C0F8A5B}">
      <dgm:prSet/>
      <dgm:spPr/>
      <dgm:t>
        <a:bodyPr/>
        <a:lstStyle/>
        <a:p>
          <a:endParaRPr lang="en-US"/>
        </a:p>
      </dgm:t>
    </dgm:pt>
    <dgm:pt modelId="{4B0265FD-C1C4-4F42-A0E5-4900CCDDAA17}" type="sibTrans" cxnId="{15577870-7DA0-42B3-8C38-B01A5C0F8A5B}">
      <dgm:prSet/>
      <dgm:spPr/>
      <dgm:t>
        <a:bodyPr/>
        <a:lstStyle/>
        <a:p>
          <a:endParaRPr lang="en-US"/>
        </a:p>
      </dgm:t>
    </dgm:pt>
    <dgm:pt modelId="{C7BD3A92-C9AF-4388-B900-FF29B6C30762}">
      <dgm:prSet/>
      <dgm:spPr/>
      <dgm:t>
        <a:bodyPr/>
        <a:lstStyle/>
        <a:p>
          <a:r>
            <a:rPr lang="en-US"/>
            <a:t>Female contraceptives</a:t>
          </a:r>
        </a:p>
      </dgm:t>
    </dgm:pt>
    <dgm:pt modelId="{255F346B-1E49-49BD-A4C5-A151F572C0C1}" type="parTrans" cxnId="{B2630A9F-1382-426C-AE02-2EA12C520F1E}">
      <dgm:prSet/>
      <dgm:spPr/>
      <dgm:t>
        <a:bodyPr/>
        <a:lstStyle/>
        <a:p>
          <a:endParaRPr lang="en-US"/>
        </a:p>
      </dgm:t>
    </dgm:pt>
    <dgm:pt modelId="{8295224F-7682-401A-AD1E-0065390018FC}" type="sibTrans" cxnId="{B2630A9F-1382-426C-AE02-2EA12C520F1E}">
      <dgm:prSet/>
      <dgm:spPr/>
      <dgm:t>
        <a:bodyPr/>
        <a:lstStyle/>
        <a:p>
          <a:endParaRPr lang="en-US"/>
        </a:p>
      </dgm:t>
    </dgm:pt>
    <dgm:pt modelId="{4CD8CB0D-6328-4FC5-96B1-27E990058D86}">
      <dgm:prSet/>
      <dgm:spPr/>
      <dgm:t>
        <a:bodyPr/>
        <a:lstStyle/>
        <a:p>
          <a:r>
            <a:rPr lang="en-US"/>
            <a:t>Female hygiene products</a:t>
          </a:r>
        </a:p>
      </dgm:t>
    </dgm:pt>
    <dgm:pt modelId="{7337A1C5-00B9-428C-A8C0-A3AC639DACF5}" type="parTrans" cxnId="{DA2F1049-62E8-4D82-BA00-44EAD771D607}">
      <dgm:prSet/>
      <dgm:spPr/>
      <dgm:t>
        <a:bodyPr/>
        <a:lstStyle/>
        <a:p>
          <a:endParaRPr lang="en-US"/>
        </a:p>
      </dgm:t>
    </dgm:pt>
    <dgm:pt modelId="{782533AB-8541-48BD-B8F5-6D37FF204EF1}" type="sibTrans" cxnId="{DA2F1049-62E8-4D82-BA00-44EAD771D607}">
      <dgm:prSet/>
      <dgm:spPr/>
      <dgm:t>
        <a:bodyPr/>
        <a:lstStyle/>
        <a:p>
          <a:endParaRPr lang="en-US"/>
        </a:p>
      </dgm:t>
    </dgm:pt>
    <dgm:pt modelId="{B6904AEB-A32E-4995-AC13-1E58B9DF122A}">
      <dgm:prSet/>
      <dgm:spPr/>
      <dgm:t>
        <a:bodyPr/>
        <a:lstStyle/>
        <a:p>
          <a:r>
            <a:rPr lang="en-US"/>
            <a:t>Female underwear</a:t>
          </a:r>
        </a:p>
      </dgm:t>
    </dgm:pt>
    <dgm:pt modelId="{5FE1C644-5B2C-4180-BAB1-7C33B620CBA6}" type="parTrans" cxnId="{A0534326-83DD-4B45-AEA2-77EBCBFF74AB}">
      <dgm:prSet/>
      <dgm:spPr/>
      <dgm:t>
        <a:bodyPr/>
        <a:lstStyle/>
        <a:p>
          <a:endParaRPr lang="en-US"/>
        </a:p>
      </dgm:t>
    </dgm:pt>
    <dgm:pt modelId="{8B342404-5EF8-4417-8EEC-14CFF760A73A}" type="sibTrans" cxnId="{A0534326-83DD-4B45-AEA2-77EBCBFF74AB}">
      <dgm:prSet/>
      <dgm:spPr/>
      <dgm:t>
        <a:bodyPr/>
        <a:lstStyle/>
        <a:p>
          <a:endParaRPr lang="en-US"/>
        </a:p>
      </dgm:t>
    </dgm:pt>
    <dgm:pt modelId="{90CC85E4-04D9-4789-ABBC-F8A10E27DEF7}">
      <dgm:prSet/>
      <dgm:spPr/>
      <dgm:t>
        <a:bodyPr/>
        <a:lstStyle/>
        <a:p>
          <a:r>
            <a:rPr lang="en-US"/>
            <a:t>Funeral services</a:t>
          </a:r>
        </a:p>
      </dgm:t>
    </dgm:pt>
    <dgm:pt modelId="{5931353D-E3CA-48AF-9FAB-39699F23866C}" type="parTrans" cxnId="{049869DB-25C5-41D0-8A62-2B6BCC48AA3D}">
      <dgm:prSet/>
      <dgm:spPr/>
      <dgm:t>
        <a:bodyPr/>
        <a:lstStyle/>
        <a:p>
          <a:endParaRPr lang="en-US"/>
        </a:p>
      </dgm:t>
    </dgm:pt>
    <dgm:pt modelId="{81D5699B-35DE-4D1F-872A-D2FDD32E8E4D}" type="sibTrans" cxnId="{049869DB-25C5-41D0-8A62-2B6BCC48AA3D}">
      <dgm:prSet/>
      <dgm:spPr/>
      <dgm:t>
        <a:bodyPr/>
        <a:lstStyle/>
        <a:p>
          <a:endParaRPr lang="en-US"/>
        </a:p>
      </dgm:t>
    </dgm:pt>
    <dgm:pt modelId="{F8A7BE6A-497A-49BC-8F62-020B31891651}">
      <dgm:prSet/>
      <dgm:spPr/>
      <dgm:t>
        <a:bodyPr/>
        <a:lstStyle/>
        <a:p>
          <a:r>
            <a:rPr lang="en-US"/>
            <a:t>Gambling</a:t>
          </a:r>
        </a:p>
      </dgm:t>
    </dgm:pt>
    <dgm:pt modelId="{6F5CC483-49DA-4C6B-B9BB-BE18AC9D7757}" type="parTrans" cxnId="{38DC5F10-2FB0-4C98-B15D-EEBE12D59E34}">
      <dgm:prSet/>
      <dgm:spPr/>
      <dgm:t>
        <a:bodyPr/>
        <a:lstStyle/>
        <a:p>
          <a:endParaRPr lang="en-US"/>
        </a:p>
      </dgm:t>
    </dgm:pt>
    <dgm:pt modelId="{D5E1BCD8-EE96-4035-BE90-38FF34E0FF6D}" type="sibTrans" cxnId="{38DC5F10-2FB0-4C98-B15D-EEBE12D59E34}">
      <dgm:prSet/>
      <dgm:spPr/>
      <dgm:t>
        <a:bodyPr/>
        <a:lstStyle/>
        <a:p>
          <a:endParaRPr lang="en-US"/>
        </a:p>
      </dgm:t>
    </dgm:pt>
    <dgm:pt modelId="{0F32D136-B221-4392-8914-1F7733AEC7CF}">
      <dgm:prSet/>
      <dgm:spPr/>
      <dgm:t>
        <a:bodyPr/>
        <a:lstStyle/>
        <a:p>
          <a:r>
            <a:rPr lang="en-US"/>
            <a:t>Guns and armaments</a:t>
          </a:r>
        </a:p>
      </dgm:t>
    </dgm:pt>
    <dgm:pt modelId="{40BE2D6D-9C79-4FD9-97B1-F5EBD51AFFB5}" type="parTrans" cxnId="{C70E4213-7469-4D71-B640-2B1AD282B841}">
      <dgm:prSet/>
      <dgm:spPr/>
      <dgm:t>
        <a:bodyPr/>
        <a:lstStyle/>
        <a:p>
          <a:endParaRPr lang="en-US"/>
        </a:p>
      </dgm:t>
    </dgm:pt>
    <dgm:pt modelId="{7C5A9F6E-46CC-4E57-9A42-5384E6349ED8}" type="sibTrans" cxnId="{C70E4213-7469-4D71-B640-2B1AD282B841}">
      <dgm:prSet/>
      <dgm:spPr/>
      <dgm:t>
        <a:bodyPr/>
        <a:lstStyle/>
        <a:p>
          <a:endParaRPr lang="en-US"/>
        </a:p>
      </dgm:t>
    </dgm:pt>
    <dgm:pt modelId="{09790B8C-3872-471D-971E-BF935A946994}">
      <dgm:prSet/>
      <dgm:spPr/>
      <dgm:t>
        <a:bodyPr/>
        <a:lstStyle/>
        <a:p>
          <a:r>
            <a:rPr lang="en-US"/>
            <a:t>Male underwear</a:t>
          </a:r>
        </a:p>
      </dgm:t>
    </dgm:pt>
    <dgm:pt modelId="{80333857-2FE9-4E03-9064-18127E8414DD}" type="parTrans" cxnId="{B13EDD33-F95A-4B34-9F5A-40DF01786CA7}">
      <dgm:prSet/>
      <dgm:spPr/>
      <dgm:t>
        <a:bodyPr/>
        <a:lstStyle/>
        <a:p>
          <a:endParaRPr lang="en-US"/>
        </a:p>
      </dgm:t>
    </dgm:pt>
    <dgm:pt modelId="{2D9DCDFA-8E99-4A4A-A9B0-D2D8546883BC}" type="sibTrans" cxnId="{B13EDD33-F95A-4B34-9F5A-40DF01786CA7}">
      <dgm:prSet/>
      <dgm:spPr/>
      <dgm:t>
        <a:bodyPr/>
        <a:lstStyle/>
        <a:p>
          <a:endParaRPr lang="en-US"/>
        </a:p>
      </dgm:t>
    </dgm:pt>
    <dgm:pt modelId="{2C7C9725-1900-45CE-802A-77DF3B4DACEB}">
      <dgm:prSet/>
      <dgm:spPr/>
      <dgm:t>
        <a:bodyPr/>
        <a:lstStyle/>
        <a:p>
          <a:r>
            <a:rPr lang="en-US"/>
            <a:t>Political parties</a:t>
          </a:r>
        </a:p>
      </dgm:t>
    </dgm:pt>
    <dgm:pt modelId="{BF255D0C-B9D6-46DC-AA95-BAF2FECF6D06}" type="parTrans" cxnId="{F3502078-A7CF-4A61-A09D-226DBABA0627}">
      <dgm:prSet/>
      <dgm:spPr/>
      <dgm:t>
        <a:bodyPr/>
        <a:lstStyle/>
        <a:p>
          <a:endParaRPr lang="en-US"/>
        </a:p>
      </dgm:t>
    </dgm:pt>
    <dgm:pt modelId="{3B9CE748-0D6B-4BEE-BAA5-46A92AE5EFDF}" type="sibTrans" cxnId="{F3502078-A7CF-4A61-A09D-226DBABA0627}">
      <dgm:prSet/>
      <dgm:spPr/>
      <dgm:t>
        <a:bodyPr/>
        <a:lstStyle/>
        <a:p>
          <a:endParaRPr lang="en-US"/>
        </a:p>
      </dgm:t>
    </dgm:pt>
    <dgm:pt modelId="{EA1A4471-6129-41D1-9D9D-7C9C77EB8262}">
      <dgm:prSet/>
      <dgm:spPr/>
      <dgm:t>
        <a:bodyPr/>
        <a:lstStyle/>
        <a:p>
          <a:r>
            <a:rPr lang="en-US"/>
            <a:t>Racially extreme groups</a:t>
          </a:r>
        </a:p>
      </dgm:t>
    </dgm:pt>
    <dgm:pt modelId="{7DB22BF4-9C65-42DB-8462-D3E6E544A6BA}" type="parTrans" cxnId="{76B3CB31-09DD-4746-B763-F73814C9AB17}">
      <dgm:prSet/>
      <dgm:spPr/>
      <dgm:t>
        <a:bodyPr/>
        <a:lstStyle/>
        <a:p>
          <a:endParaRPr lang="en-US"/>
        </a:p>
      </dgm:t>
    </dgm:pt>
    <dgm:pt modelId="{122F05BB-6AAF-4975-8E25-DECE762D125C}" type="sibTrans" cxnId="{76B3CB31-09DD-4746-B763-F73814C9AB17}">
      <dgm:prSet/>
      <dgm:spPr/>
      <dgm:t>
        <a:bodyPr/>
        <a:lstStyle/>
        <a:p>
          <a:endParaRPr lang="en-US"/>
        </a:p>
      </dgm:t>
    </dgm:pt>
    <dgm:pt modelId="{D603E54F-1E03-47D7-BE4A-EA33B6758C25}">
      <dgm:prSet/>
      <dgm:spPr/>
      <dgm:t>
        <a:bodyPr/>
        <a:lstStyle/>
        <a:p>
          <a:r>
            <a:rPr lang="en-US"/>
            <a:t>Religious denominations</a:t>
          </a:r>
        </a:p>
      </dgm:t>
    </dgm:pt>
    <dgm:pt modelId="{1C9E898F-67D7-4F31-B7F5-15BAAA8475C3}" type="parTrans" cxnId="{460455F4-9B2D-4CB6-AE2D-AAD09B197C6D}">
      <dgm:prSet/>
      <dgm:spPr/>
      <dgm:t>
        <a:bodyPr/>
        <a:lstStyle/>
        <a:p>
          <a:endParaRPr lang="en-US"/>
        </a:p>
      </dgm:t>
    </dgm:pt>
    <dgm:pt modelId="{05C93EDE-9151-4292-B644-F91E6ED8687B}" type="sibTrans" cxnId="{460455F4-9B2D-4CB6-AE2D-AAD09B197C6D}">
      <dgm:prSet/>
      <dgm:spPr/>
      <dgm:t>
        <a:bodyPr/>
        <a:lstStyle/>
        <a:p>
          <a:endParaRPr lang="en-US"/>
        </a:p>
      </dgm:t>
    </dgm:pt>
    <dgm:pt modelId="{775F8A3D-1222-499F-A0B9-3012244700A1}">
      <dgm:prSet/>
      <dgm:spPr/>
      <dgm:t>
        <a:bodyPr/>
        <a:lstStyle/>
        <a:p>
          <a:r>
            <a:rPr lang="en-US"/>
            <a:t>Sexual diseases (AIDS, STD prevention)</a:t>
          </a:r>
        </a:p>
      </dgm:t>
    </dgm:pt>
    <dgm:pt modelId="{0C11F11B-6F6C-4EE1-A63D-EEA4FD91EBE9}" type="parTrans" cxnId="{AE925557-F831-453B-9A78-0E807EDA6EE2}">
      <dgm:prSet/>
      <dgm:spPr/>
      <dgm:t>
        <a:bodyPr/>
        <a:lstStyle/>
        <a:p>
          <a:endParaRPr lang="en-US"/>
        </a:p>
      </dgm:t>
    </dgm:pt>
    <dgm:pt modelId="{498994F2-AD8C-49A1-AEBC-A0398E9DD7A7}" type="sibTrans" cxnId="{AE925557-F831-453B-9A78-0E807EDA6EE2}">
      <dgm:prSet/>
      <dgm:spPr/>
      <dgm:t>
        <a:bodyPr/>
        <a:lstStyle/>
        <a:p>
          <a:endParaRPr lang="en-US"/>
        </a:p>
      </dgm:t>
    </dgm:pt>
    <dgm:pt modelId="{42A40B13-6C2E-4126-8290-DBC20060E751}">
      <dgm:prSet/>
      <dgm:spPr/>
      <dgm:t>
        <a:bodyPr/>
        <a:lstStyle/>
        <a:p>
          <a:r>
            <a:rPr lang="en-US"/>
            <a:t>Weight-loss programs</a:t>
          </a:r>
        </a:p>
      </dgm:t>
    </dgm:pt>
    <dgm:pt modelId="{E097C67A-18FC-4EF9-B5B3-DAFFC30DDF65}" type="parTrans" cxnId="{FF1313AC-739F-4C37-8AFD-4FEFD0086096}">
      <dgm:prSet/>
      <dgm:spPr/>
      <dgm:t>
        <a:bodyPr/>
        <a:lstStyle/>
        <a:p>
          <a:endParaRPr lang="en-US"/>
        </a:p>
      </dgm:t>
    </dgm:pt>
    <dgm:pt modelId="{052695F3-BC62-4808-B85F-11C27A5E92AD}" type="sibTrans" cxnId="{FF1313AC-739F-4C37-8AFD-4FEFD0086096}">
      <dgm:prSet/>
      <dgm:spPr/>
      <dgm:t>
        <a:bodyPr/>
        <a:lstStyle/>
        <a:p>
          <a:endParaRPr lang="en-US"/>
        </a:p>
      </dgm:t>
    </dgm:pt>
    <dgm:pt modelId="{E69D3A94-A795-0F4B-AC8C-569ACFC06649}" type="pres">
      <dgm:prSet presAssocID="{5FDDA193-B103-4DEA-B3B9-55ED9040F014}" presName="diagram" presStyleCnt="0">
        <dgm:presLayoutVars>
          <dgm:dir/>
          <dgm:resizeHandles val="exact"/>
        </dgm:presLayoutVars>
      </dgm:prSet>
      <dgm:spPr/>
    </dgm:pt>
    <dgm:pt modelId="{C184A0D8-956A-1846-85FF-5F4D33F25330}" type="pres">
      <dgm:prSet presAssocID="{34163D49-0E64-4A71-9BE1-D143ABA6D0C4}" presName="node" presStyleLbl="node1" presStyleIdx="0" presStyleCnt="16">
        <dgm:presLayoutVars>
          <dgm:bulletEnabled val="1"/>
        </dgm:presLayoutVars>
      </dgm:prSet>
      <dgm:spPr/>
    </dgm:pt>
    <dgm:pt modelId="{E6CFFFAB-D6FF-1149-8B5E-EC6DF07E90CB}" type="pres">
      <dgm:prSet presAssocID="{3861C9D2-E263-437D-80EC-7EFFF052E096}" presName="sibTrans" presStyleCnt="0"/>
      <dgm:spPr/>
    </dgm:pt>
    <dgm:pt modelId="{9E9A9AE5-D0FD-5F46-A5E5-645AA36BBC85}" type="pres">
      <dgm:prSet presAssocID="{09FB9007-3449-48A2-A92A-EFB1F027859F}" presName="node" presStyleLbl="node1" presStyleIdx="1" presStyleCnt="16">
        <dgm:presLayoutVars>
          <dgm:bulletEnabled val="1"/>
        </dgm:presLayoutVars>
      </dgm:prSet>
      <dgm:spPr/>
    </dgm:pt>
    <dgm:pt modelId="{44B838AD-7E07-F84B-8925-9F864C23DD85}" type="pres">
      <dgm:prSet presAssocID="{61D5F45B-D300-4293-90FC-23E7E8A519B8}" presName="sibTrans" presStyleCnt="0"/>
      <dgm:spPr/>
    </dgm:pt>
    <dgm:pt modelId="{4E79BAE6-F50A-EC4D-94D1-BED9E0665400}" type="pres">
      <dgm:prSet presAssocID="{0BE10FC6-F15C-4A2B-A98E-78A2C1A6FD7B}" presName="node" presStyleLbl="node1" presStyleIdx="2" presStyleCnt="16">
        <dgm:presLayoutVars>
          <dgm:bulletEnabled val="1"/>
        </dgm:presLayoutVars>
      </dgm:prSet>
      <dgm:spPr/>
    </dgm:pt>
    <dgm:pt modelId="{9B7E6A69-B57D-6547-B809-DDBA91120A03}" type="pres">
      <dgm:prSet presAssocID="{180451D6-419C-4B1A-814B-B1E91194A63A}" presName="sibTrans" presStyleCnt="0"/>
      <dgm:spPr/>
    </dgm:pt>
    <dgm:pt modelId="{4E083851-83EA-0241-A45D-C754F1C8DA76}" type="pres">
      <dgm:prSet presAssocID="{E59F2CEE-A354-45D1-A75B-15764CE3F417}" presName="node" presStyleLbl="node1" presStyleIdx="3" presStyleCnt="16">
        <dgm:presLayoutVars>
          <dgm:bulletEnabled val="1"/>
        </dgm:presLayoutVars>
      </dgm:prSet>
      <dgm:spPr/>
    </dgm:pt>
    <dgm:pt modelId="{14C8D561-9C1E-534C-8343-F1B4EB895BE1}" type="pres">
      <dgm:prSet presAssocID="{4B0265FD-C1C4-4F42-A0E5-4900CCDDAA17}" presName="sibTrans" presStyleCnt="0"/>
      <dgm:spPr/>
    </dgm:pt>
    <dgm:pt modelId="{30316AFE-F6A2-F841-93C2-98D2E2F1011E}" type="pres">
      <dgm:prSet presAssocID="{C7BD3A92-C9AF-4388-B900-FF29B6C30762}" presName="node" presStyleLbl="node1" presStyleIdx="4" presStyleCnt="16">
        <dgm:presLayoutVars>
          <dgm:bulletEnabled val="1"/>
        </dgm:presLayoutVars>
      </dgm:prSet>
      <dgm:spPr/>
    </dgm:pt>
    <dgm:pt modelId="{96906199-E88E-6947-8505-524BAFA7CE0F}" type="pres">
      <dgm:prSet presAssocID="{8295224F-7682-401A-AD1E-0065390018FC}" presName="sibTrans" presStyleCnt="0"/>
      <dgm:spPr/>
    </dgm:pt>
    <dgm:pt modelId="{42EBBB06-DA20-FD4A-B209-5970556D8E8C}" type="pres">
      <dgm:prSet presAssocID="{4CD8CB0D-6328-4FC5-96B1-27E990058D86}" presName="node" presStyleLbl="node1" presStyleIdx="5" presStyleCnt="16">
        <dgm:presLayoutVars>
          <dgm:bulletEnabled val="1"/>
        </dgm:presLayoutVars>
      </dgm:prSet>
      <dgm:spPr/>
    </dgm:pt>
    <dgm:pt modelId="{E01A3279-D824-CF4F-8826-2A62722B856B}" type="pres">
      <dgm:prSet presAssocID="{782533AB-8541-48BD-B8F5-6D37FF204EF1}" presName="sibTrans" presStyleCnt="0"/>
      <dgm:spPr/>
    </dgm:pt>
    <dgm:pt modelId="{623099ED-DEEB-8B4F-878C-54F0869B5384}" type="pres">
      <dgm:prSet presAssocID="{B6904AEB-A32E-4995-AC13-1E58B9DF122A}" presName="node" presStyleLbl="node1" presStyleIdx="6" presStyleCnt="16">
        <dgm:presLayoutVars>
          <dgm:bulletEnabled val="1"/>
        </dgm:presLayoutVars>
      </dgm:prSet>
      <dgm:spPr/>
    </dgm:pt>
    <dgm:pt modelId="{076C4D8E-A8B1-5049-A7F4-46CCC94C5A6A}" type="pres">
      <dgm:prSet presAssocID="{8B342404-5EF8-4417-8EEC-14CFF760A73A}" presName="sibTrans" presStyleCnt="0"/>
      <dgm:spPr/>
    </dgm:pt>
    <dgm:pt modelId="{D79B6DBD-3A86-184A-A5C2-ECA8A31C385C}" type="pres">
      <dgm:prSet presAssocID="{90CC85E4-04D9-4789-ABBC-F8A10E27DEF7}" presName="node" presStyleLbl="node1" presStyleIdx="7" presStyleCnt="16">
        <dgm:presLayoutVars>
          <dgm:bulletEnabled val="1"/>
        </dgm:presLayoutVars>
      </dgm:prSet>
      <dgm:spPr/>
    </dgm:pt>
    <dgm:pt modelId="{257AF2DF-35F5-CC4E-A2C0-CF62967A19D7}" type="pres">
      <dgm:prSet presAssocID="{81D5699B-35DE-4D1F-872A-D2FDD32E8E4D}" presName="sibTrans" presStyleCnt="0"/>
      <dgm:spPr/>
    </dgm:pt>
    <dgm:pt modelId="{3B65B172-341B-F94A-93D7-6491F6BA48CA}" type="pres">
      <dgm:prSet presAssocID="{F8A7BE6A-497A-49BC-8F62-020B31891651}" presName="node" presStyleLbl="node1" presStyleIdx="8" presStyleCnt="16">
        <dgm:presLayoutVars>
          <dgm:bulletEnabled val="1"/>
        </dgm:presLayoutVars>
      </dgm:prSet>
      <dgm:spPr/>
    </dgm:pt>
    <dgm:pt modelId="{D175D716-129B-574B-B24A-7641A527AC99}" type="pres">
      <dgm:prSet presAssocID="{D5E1BCD8-EE96-4035-BE90-38FF34E0FF6D}" presName="sibTrans" presStyleCnt="0"/>
      <dgm:spPr/>
    </dgm:pt>
    <dgm:pt modelId="{79FA4D76-6773-5D43-B83C-094197CE69DB}" type="pres">
      <dgm:prSet presAssocID="{0F32D136-B221-4392-8914-1F7733AEC7CF}" presName="node" presStyleLbl="node1" presStyleIdx="9" presStyleCnt="16">
        <dgm:presLayoutVars>
          <dgm:bulletEnabled val="1"/>
        </dgm:presLayoutVars>
      </dgm:prSet>
      <dgm:spPr/>
    </dgm:pt>
    <dgm:pt modelId="{66BC37F0-DF2D-6048-8A5B-63BCA0802F70}" type="pres">
      <dgm:prSet presAssocID="{7C5A9F6E-46CC-4E57-9A42-5384E6349ED8}" presName="sibTrans" presStyleCnt="0"/>
      <dgm:spPr/>
    </dgm:pt>
    <dgm:pt modelId="{0DF6BF59-BB50-9246-935D-69DA3D67388D}" type="pres">
      <dgm:prSet presAssocID="{09790B8C-3872-471D-971E-BF935A946994}" presName="node" presStyleLbl="node1" presStyleIdx="10" presStyleCnt="16">
        <dgm:presLayoutVars>
          <dgm:bulletEnabled val="1"/>
        </dgm:presLayoutVars>
      </dgm:prSet>
      <dgm:spPr/>
    </dgm:pt>
    <dgm:pt modelId="{D8B7E2D9-7B91-F84B-91D2-13CF2AE089B8}" type="pres">
      <dgm:prSet presAssocID="{2D9DCDFA-8E99-4A4A-A9B0-D2D8546883BC}" presName="sibTrans" presStyleCnt="0"/>
      <dgm:spPr/>
    </dgm:pt>
    <dgm:pt modelId="{5A460F4A-B1C9-8E4D-A8AF-91D8EBA48FBE}" type="pres">
      <dgm:prSet presAssocID="{2C7C9725-1900-45CE-802A-77DF3B4DACEB}" presName="node" presStyleLbl="node1" presStyleIdx="11" presStyleCnt="16">
        <dgm:presLayoutVars>
          <dgm:bulletEnabled val="1"/>
        </dgm:presLayoutVars>
      </dgm:prSet>
      <dgm:spPr/>
    </dgm:pt>
    <dgm:pt modelId="{2C3960EB-C38E-E64A-A070-C413586A2D5E}" type="pres">
      <dgm:prSet presAssocID="{3B9CE748-0D6B-4BEE-BAA5-46A92AE5EFDF}" presName="sibTrans" presStyleCnt="0"/>
      <dgm:spPr/>
    </dgm:pt>
    <dgm:pt modelId="{00D39B0A-DFB3-6942-BD84-B152F6D3FE7D}" type="pres">
      <dgm:prSet presAssocID="{EA1A4471-6129-41D1-9D9D-7C9C77EB8262}" presName="node" presStyleLbl="node1" presStyleIdx="12" presStyleCnt="16">
        <dgm:presLayoutVars>
          <dgm:bulletEnabled val="1"/>
        </dgm:presLayoutVars>
      </dgm:prSet>
      <dgm:spPr/>
    </dgm:pt>
    <dgm:pt modelId="{47A18AB3-D85E-CF4E-B620-94F6C5B367C1}" type="pres">
      <dgm:prSet presAssocID="{122F05BB-6AAF-4975-8E25-DECE762D125C}" presName="sibTrans" presStyleCnt="0"/>
      <dgm:spPr/>
    </dgm:pt>
    <dgm:pt modelId="{2B96A9F3-F0B4-2041-B290-C851A86F6D5F}" type="pres">
      <dgm:prSet presAssocID="{D603E54F-1E03-47D7-BE4A-EA33B6758C25}" presName="node" presStyleLbl="node1" presStyleIdx="13" presStyleCnt="16">
        <dgm:presLayoutVars>
          <dgm:bulletEnabled val="1"/>
        </dgm:presLayoutVars>
      </dgm:prSet>
      <dgm:spPr/>
    </dgm:pt>
    <dgm:pt modelId="{DB84896A-8C28-4041-AC4C-1FFADB21C896}" type="pres">
      <dgm:prSet presAssocID="{05C93EDE-9151-4292-B644-F91E6ED8687B}" presName="sibTrans" presStyleCnt="0"/>
      <dgm:spPr/>
    </dgm:pt>
    <dgm:pt modelId="{1D410A0A-6123-F546-8406-57A6C98EA6BA}" type="pres">
      <dgm:prSet presAssocID="{775F8A3D-1222-499F-A0B9-3012244700A1}" presName="node" presStyleLbl="node1" presStyleIdx="14" presStyleCnt="16">
        <dgm:presLayoutVars>
          <dgm:bulletEnabled val="1"/>
        </dgm:presLayoutVars>
      </dgm:prSet>
      <dgm:spPr/>
    </dgm:pt>
    <dgm:pt modelId="{19B79274-88B8-054E-B070-C0B6D8222C2B}" type="pres">
      <dgm:prSet presAssocID="{498994F2-AD8C-49A1-AEBC-A0398E9DD7A7}" presName="sibTrans" presStyleCnt="0"/>
      <dgm:spPr/>
    </dgm:pt>
    <dgm:pt modelId="{731F4D3D-7A46-1743-85B4-055D779747BC}" type="pres">
      <dgm:prSet presAssocID="{42A40B13-6C2E-4126-8290-DBC20060E751}" presName="node" presStyleLbl="node1" presStyleIdx="15" presStyleCnt="16">
        <dgm:presLayoutVars>
          <dgm:bulletEnabled val="1"/>
        </dgm:presLayoutVars>
      </dgm:prSet>
      <dgm:spPr/>
    </dgm:pt>
  </dgm:ptLst>
  <dgm:cxnLst>
    <dgm:cxn modelId="{F042F40A-4718-1640-AE80-61C21FEE4D23}" type="presOf" srcId="{0F32D136-B221-4392-8914-1F7733AEC7CF}" destId="{79FA4D76-6773-5D43-B83C-094197CE69DB}" srcOrd="0" destOrd="0" presId="urn:microsoft.com/office/officeart/2005/8/layout/default"/>
    <dgm:cxn modelId="{38DC5F10-2FB0-4C98-B15D-EEBE12D59E34}" srcId="{5FDDA193-B103-4DEA-B3B9-55ED9040F014}" destId="{F8A7BE6A-497A-49BC-8F62-020B31891651}" srcOrd="8" destOrd="0" parTransId="{6F5CC483-49DA-4C6B-B9BB-BE18AC9D7757}" sibTransId="{D5E1BCD8-EE96-4035-BE90-38FF34E0FF6D}"/>
    <dgm:cxn modelId="{90AF4C12-6654-44A6-BB73-1C90489196C1}" srcId="{5FDDA193-B103-4DEA-B3B9-55ED9040F014}" destId="{09FB9007-3449-48A2-A92A-EFB1F027859F}" srcOrd="1" destOrd="0" parTransId="{5E1DFF7F-2F5A-47F0-8009-FCA98A46DDBA}" sibTransId="{61D5F45B-D300-4293-90FC-23E7E8A519B8}"/>
    <dgm:cxn modelId="{C70E4213-7469-4D71-B640-2B1AD282B841}" srcId="{5FDDA193-B103-4DEA-B3B9-55ED9040F014}" destId="{0F32D136-B221-4392-8914-1F7733AEC7CF}" srcOrd="9" destOrd="0" parTransId="{40BE2D6D-9C79-4FD9-97B1-F5EBD51AFFB5}" sibTransId="{7C5A9F6E-46CC-4E57-9A42-5384E6349ED8}"/>
    <dgm:cxn modelId="{82EF461A-6034-5048-964F-46C1E4125359}" type="presOf" srcId="{90CC85E4-04D9-4789-ABBC-F8A10E27DEF7}" destId="{D79B6DBD-3A86-184A-A5C2-ECA8A31C385C}" srcOrd="0" destOrd="0" presId="urn:microsoft.com/office/officeart/2005/8/layout/default"/>
    <dgm:cxn modelId="{A0534326-83DD-4B45-AEA2-77EBCBFF74AB}" srcId="{5FDDA193-B103-4DEA-B3B9-55ED9040F014}" destId="{B6904AEB-A32E-4995-AC13-1E58B9DF122A}" srcOrd="6" destOrd="0" parTransId="{5FE1C644-5B2C-4180-BAB1-7C33B620CBA6}" sibTransId="{8B342404-5EF8-4417-8EEC-14CFF760A73A}"/>
    <dgm:cxn modelId="{76B3CB31-09DD-4746-B763-F73814C9AB17}" srcId="{5FDDA193-B103-4DEA-B3B9-55ED9040F014}" destId="{EA1A4471-6129-41D1-9D9D-7C9C77EB8262}" srcOrd="12" destOrd="0" parTransId="{7DB22BF4-9C65-42DB-8462-D3E6E544A6BA}" sibTransId="{122F05BB-6AAF-4975-8E25-DECE762D125C}"/>
    <dgm:cxn modelId="{B13EDD33-F95A-4B34-9F5A-40DF01786CA7}" srcId="{5FDDA193-B103-4DEA-B3B9-55ED9040F014}" destId="{09790B8C-3872-471D-971E-BF935A946994}" srcOrd="10" destOrd="0" parTransId="{80333857-2FE9-4E03-9064-18127E8414DD}" sibTransId="{2D9DCDFA-8E99-4A4A-A9B0-D2D8546883BC}"/>
    <dgm:cxn modelId="{187ABB3C-A583-EA46-92D8-AB8DC2B705C1}" type="presOf" srcId="{4CD8CB0D-6328-4FC5-96B1-27E990058D86}" destId="{42EBBB06-DA20-FD4A-B209-5970556D8E8C}" srcOrd="0" destOrd="0" presId="urn:microsoft.com/office/officeart/2005/8/layout/default"/>
    <dgm:cxn modelId="{28BC093D-29BF-3748-B21D-99803DFFD638}" type="presOf" srcId="{2C7C9725-1900-45CE-802A-77DF3B4DACEB}" destId="{5A460F4A-B1C9-8E4D-A8AF-91D8EBA48FBE}" srcOrd="0" destOrd="0" presId="urn:microsoft.com/office/officeart/2005/8/layout/default"/>
    <dgm:cxn modelId="{DA2F1049-62E8-4D82-BA00-44EAD771D607}" srcId="{5FDDA193-B103-4DEA-B3B9-55ED9040F014}" destId="{4CD8CB0D-6328-4FC5-96B1-27E990058D86}" srcOrd="5" destOrd="0" parTransId="{7337A1C5-00B9-428C-A8C0-A3AC639DACF5}" sibTransId="{782533AB-8541-48BD-B8F5-6D37FF204EF1}"/>
    <dgm:cxn modelId="{AE925557-F831-453B-9A78-0E807EDA6EE2}" srcId="{5FDDA193-B103-4DEA-B3B9-55ED9040F014}" destId="{775F8A3D-1222-499F-A0B9-3012244700A1}" srcOrd="14" destOrd="0" parTransId="{0C11F11B-6F6C-4EE1-A63D-EEA4FD91EBE9}" sibTransId="{498994F2-AD8C-49A1-AEBC-A0398E9DD7A7}"/>
    <dgm:cxn modelId="{9ED12863-20B3-C74E-9CB5-7D5D1328C22B}" type="presOf" srcId="{5FDDA193-B103-4DEA-B3B9-55ED9040F014}" destId="{E69D3A94-A795-0F4B-AC8C-569ACFC06649}" srcOrd="0" destOrd="0" presId="urn:microsoft.com/office/officeart/2005/8/layout/default"/>
    <dgm:cxn modelId="{15577870-7DA0-42B3-8C38-B01A5C0F8A5B}" srcId="{5FDDA193-B103-4DEA-B3B9-55ED9040F014}" destId="{E59F2CEE-A354-45D1-A75B-15764CE3F417}" srcOrd="3" destOrd="0" parTransId="{2D15EB0F-EF60-4276-8BFE-5199F174533E}" sibTransId="{4B0265FD-C1C4-4F42-A0E5-4900CCDDAA17}"/>
    <dgm:cxn modelId="{F3502078-A7CF-4A61-A09D-226DBABA0627}" srcId="{5FDDA193-B103-4DEA-B3B9-55ED9040F014}" destId="{2C7C9725-1900-45CE-802A-77DF3B4DACEB}" srcOrd="11" destOrd="0" parTransId="{BF255D0C-B9D6-46DC-AA95-BAF2FECF6D06}" sibTransId="{3B9CE748-0D6B-4BEE-BAA5-46A92AE5EFDF}"/>
    <dgm:cxn modelId="{94435784-FAB5-8E4B-875D-4E641DC3031E}" type="presOf" srcId="{C7BD3A92-C9AF-4388-B900-FF29B6C30762}" destId="{30316AFE-F6A2-F841-93C2-98D2E2F1011E}" srcOrd="0" destOrd="0" presId="urn:microsoft.com/office/officeart/2005/8/layout/default"/>
    <dgm:cxn modelId="{E0A8BD8B-BDDB-5B4C-8514-E23F71E3F107}" type="presOf" srcId="{F8A7BE6A-497A-49BC-8F62-020B31891651}" destId="{3B65B172-341B-F94A-93D7-6491F6BA48CA}" srcOrd="0" destOrd="0" presId="urn:microsoft.com/office/officeart/2005/8/layout/default"/>
    <dgm:cxn modelId="{82A0CF8D-0F24-614E-AC63-B0B764EE3404}" type="presOf" srcId="{B6904AEB-A32E-4995-AC13-1E58B9DF122A}" destId="{623099ED-DEEB-8B4F-878C-54F0869B5384}" srcOrd="0" destOrd="0" presId="urn:microsoft.com/office/officeart/2005/8/layout/default"/>
    <dgm:cxn modelId="{AB862491-0714-034F-9675-8ABA86740C5A}" type="presOf" srcId="{42A40B13-6C2E-4126-8290-DBC20060E751}" destId="{731F4D3D-7A46-1743-85B4-055D779747BC}" srcOrd="0" destOrd="0" presId="urn:microsoft.com/office/officeart/2005/8/layout/default"/>
    <dgm:cxn modelId="{FA92BE9E-4A56-B045-A309-02DE19326C5E}" type="presOf" srcId="{EA1A4471-6129-41D1-9D9D-7C9C77EB8262}" destId="{00D39B0A-DFB3-6942-BD84-B152F6D3FE7D}" srcOrd="0" destOrd="0" presId="urn:microsoft.com/office/officeart/2005/8/layout/default"/>
    <dgm:cxn modelId="{B2630A9F-1382-426C-AE02-2EA12C520F1E}" srcId="{5FDDA193-B103-4DEA-B3B9-55ED9040F014}" destId="{C7BD3A92-C9AF-4388-B900-FF29B6C30762}" srcOrd="4" destOrd="0" parTransId="{255F346B-1E49-49BD-A4C5-A151F572C0C1}" sibTransId="{8295224F-7682-401A-AD1E-0065390018FC}"/>
    <dgm:cxn modelId="{7B8A389F-E309-2A4C-A009-3976FADB904A}" type="presOf" srcId="{E59F2CEE-A354-45D1-A75B-15764CE3F417}" destId="{4E083851-83EA-0241-A45D-C754F1C8DA76}" srcOrd="0" destOrd="0" presId="urn:microsoft.com/office/officeart/2005/8/layout/default"/>
    <dgm:cxn modelId="{B1526CA8-1C37-4342-8106-5E90A1D15964}" type="presOf" srcId="{34163D49-0E64-4A71-9BE1-D143ABA6D0C4}" destId="{C184A0D8-956A-1846-85FF-5F4D33F25330}" srcOrd="0" destOrd="0" presId="urn:microsoft.com/office/officeart/2005/8/layout/default"/>
    <dgm:cxn modelId="{F9BC42AB-4B5A-D140-9AE4-EDBFE3D7CB5B}" type="presOf" srcId="{0BE10FC6-F15C-4A2B-A98E-78A2C1A6FD7B}" destId="{4E79BAE6-F50A-EC4D-94D1-BED9E0665400}" srcOrd="0" destOrd="0" presId="urn:microsoft.com/office/officeart/2005/8/layout/default"/>
    <dgm:cxn modelId="{FF1313AC-739F-4C37-8AFD-4FEFD0086096}" srcId="{5FDDA193-B103-4DEA-B3B9-55ED9040F014}" destId="{42A40B13-6C2E-4126-8290-DBC20060E751}" srcOrd="15" destOrd="0" parTransId="{E097C67A-18FC-4EF9-B5B3-DAFFC30DDF65}" sibTransId="{052695F3-BC62-4808-B85F-11C27A5E92AD}"/>
    <dgm:cxn modelId="{C58720AC-6070-3D44-B8C4-17EE1455C665}" type="presOf" srcId="{775F8A3D-1222-499F-A0B9-3012244700A1}" destId="{1D410A0A-6123-F546-8406-57A6C98EA6BA}" srcOrd="0" destOrd="0" presId="urn:microsoft.com/office/officeart/2005/8/layout/default"/>
    <dgm:cxn modelId="{EB9B12B8-6834-A544-8745-7492387B96EA}" type="presOf" srcId="{D603E54F-1E03-47D7-BE4A-EA33B6758C25}" destId="{2B96A9F3-F0B4-2041-B290-C851A86F6D5F}" srcOrd="0" destOrd="0" presId="urn:microsoft.com/office/officeart/2005/8/layout/default"/>
    <dgm:cxn modelId="{049869DB-25C5-41D0-8A62-2B6BCC48AA3D}" srcId="{5FDDA193-B103-4DEA-B3B9-55ED9040F014}" destId="{90CC85E4-04D9-4789-ABBC-F8A10E27DEF7}" srcOrd="7" destOrd="0" parTransId="{5931353D-E3CA-48AF-9FAB-39699F23866C}" sibTransId="{81D5699B-35DE-4D1F-872A-D2FDD32E8E4D}"/>
    <dgm:cxn modelId="{0A9E29E3-894F-6A44-ABA5-3293CB017159}" type="presOf" srcId="{09FB9007-3449-48A2-A92A-EFB1F027859F}" destId="{9E9A9AE5-D0FD-5F46-A5E5-645AA36BBC85}" srcOrd="0" destOrd="0" presId="urn:microsoft.com/office/officeart/2005/8/layout/default"/>
    <dgm:cxn modelId="{005F8DE6-9018-43E6-8F0A-3D2C170D9B59}" srcId="{5FDDA193-B103-4DEA-B3B9-55ED9040F014}" destId="{34163D49-0E64-4A71-9BE1-D143ABA6D0C4}" srcOrd="0" destOrd="0" parTransId="{EE73E9A9-B116-4F99-9BBB-2E812A14AC74}" sibTransId="{3861C9D2-E263-437D-80EC-7EFFF052E096}"/>
    <dgm:cxn modelId="{C0A48CF2-FFD6-584D-9510-06CF4E589ECB}" type="presOf" srcId="{09790B8C-3872-471D-971E-BF935A946994}" destId="{0DF6BF59-BB50-9246-935D-69DA3D67388D}" srcOrd="0" destOrd="0" presId="urn:microsoft.com/office/officeart/2005/8/layout/default"/>
    <dgm:cxn modelId="{460455F4-9B2D-4CB6-AE2D-AAD09B197C6D}" srcId="{5FDDA193-B103-4DEA-B3B9-55ED9040F014}" destId="{D603E54F-1E03-47D7-BE4A-EA33B6758C25}" srcOrd="13" destOrd="0" parTransId="{1C9E898F-67D7-4F31-B7F5-15BAAA8475C3}" sibTransId="{05C93EDE-9151-4292-B644-F91E6ED8687B}"/>
    <dgm:cxn modelId="{5EA1B6F9-8D74-43DB-AAA8-FF3863F058BD}" srcId="{5FDDA193-B103-4DEA-B3B9-55ED9040F014}" destId="{0BE10FC6-F15C-4A2B-A98E-78A2C1A6FD7B}" srcOrd="2" destOrd="0" parTransId="{FBC682BC-6ACD-4975-B837-B57ECE1B23FD}" sibTransId="{180451D6-419C-4B1A-814B-B1E91194A63A}"/>
    <dgm:cxn modelId="{956BCEB8-D25A-434E-866A-D48F5978BA1D}" type="presParOf" srcId="{E69D3A94-A795-0F4B-AC8C-569ACFC06649}" destId="{C184A0D8-956A-1846-85FF-5F4D33F25330}" srcOrd="0" destOrd="0" presId="urn:microsoft.com/office/officeart/2005/8/layout/default"/>
    <dgm:cxn modelId="{0606B845-3594-774B-8886-4D2D42CC1D73}" type="presParOf" srcId="{E69D3A94-A795-0F4B-AC8C-569ACFC06649}" destId="{E6CFFFAB-D6FF-1149-8B5E-EC6DF07E90CB}" srcOrd="1" destOrd="0" presId="urn:microsoft.com/office/officeart/2005/8/layout/default"/>
    <dgm:cxn modelId="{03FAFF5E-907C-DF4C-8236-866788437E6D}" type="presParOf" srcId="{E69D3A94-A795-0F4B-AC8C-569ACFC06649}" destId="{9E9A9AE5-D0FD-5F46-A5E5-645AA36BBC85}" srcOrd="2" destOrd="0" presId="urn:microsoft.com/office/officeart/2005/8/layout/default"/>
    <dgm:cxn modelId="{EE474E7B-3201-D54D-BE84-CE05F591FE84}" type="presParOf" srcId="{E69D3A94-A795-0F4B-AC8C-569ACFC06649}" destId="{44B838AD-7E07-F84B-8925-9F864C23DD85}" srcOrd="3" destOrd="0" presId="urn:microsoft.com/office/officeart/2005/8/layout/default"/>
    <dgm:cxn modelId="{8F8FD76D-A40C-494A-A316-714751DA3045}" type="presParOf" srcId="{E69D3A94-A795-0F4B-AC8C-569ACFC06649}" destId="{4E79BAE6-F50A-EC4D-94D1-BED9E0665400}" srcOrd="4" destOrd="0" presId="urn:microsoft.com/office/officeart/2005/8/layout/default"/>
    <dgm:cxn modelId="{B6B9632F-32CF-7546-B58F-0323498A5860}" type="presParOf" srcId="{E69D3A94-A795-0F4B-AC8C-569ACFC06649}" destId="{9B7E6A69-B57D-6547-B809-DDBA91120A03}" srcOrd="5" destOrd="0" presId="urn:microsoft.com/office/officeart/2005/8/layout/default"/>
    <dgm:cxn modelId="{33C79BAA-F025-B149-A499-16E85535A5A2}" type="presParOf" srcId="{E69D3A94-A795-0F4B-AC8C-569ACFC06649}" destId="{4E083851-83EA-0241-A45D-C754F1C8DA76}" srcOrd="6" destOrd="0" presId="urn:microsoft.com/office/officeart/2005/8/layout/default"/>
    <dgm:cxn modelId="{6C5E5532-37EA-AA48-A18A-B5A5C254A6A3}" type="presParOf" srcId="{E69D3A94-A795-0F4B-AC8C-569ACFC06649}" destId="{14C8D561-9C1E-534C-8343-F1B4EB895BE1}" srcOrd="7" destOrd="0" presId="urn:microsoft.com/office/officeart/2005/8/layout/default"/>
    <dgm:cxn modelId="{2F6E7623-A007-3240-8C5A-738C741CE555}" type="presParOf" srcId="{E69D3A94-A795-0F4B-AC8C-569ACFC06649}" destId="{30316AFE-F6A2-F841-93C2-98D2E2F1011E}" srcOrd="8" destOrd="0" presId="urn:microsoft.com/office/officeart/2005/8/layout/default"/>
    <dgm:cxn modelId="{FDB4049E-A85E-FB43-AEC0-F6390B2E01AD}" type="presParOf" srcId="{E69D3A94-A795-0F4B-AC8C-569ACFC06649}" destId="{96906199-E88E-6947-8505-524BAFA7CE0F}" srcOrd="9" destOrd="0" presId="urn:microsoft.com/office/officeart/2005/8/layout/default"/>
    <dgm:cxn modelId="{F298E9DE-58B2-8541-B187-EAB3A1C550E9}" type="presParOf" srcId="{E69D3A94-A795-0F4B-AC8C-569ACFC06649}" destId="{42EBBB06-DA20-FD4A-B209-5970556D8E8C}" srcOrd="10" destOrd="0" presId="urn:microsoft.com/office/officeart/2005/8/layout/default"/>
    <dgm:cxn modelId="{506EAA3C-7BDA-254C-A985-0BB3ABE51A7F}" type="presParOf" srcId="{E69D3A94-A795-0F4B-AC8C-569ACFC06649}" destId="{E01A3279-D824-CF4F-8826-2A62722B856B}" srcOrd="11" destOrd="0" presId="urn:microsoft.com/office/officeart/2005/8/layout/default"/>
    <dgm:cxn modelId="{164C09E1-8DCD-E841-AA4C-06494003F1D3}" type="presParOf" srcId="{E69D3A94-A795-0F4B-AC8C-569ACFC06649}" destId="{623099ED-DEEB-8B4F-878C-54F0869B5384}" srcOrd="12" destOrd="0" presId="urn:microsoft.com/office/officeart/2005/8/layout/default"/>
    <dgm:cxn modelId="{615C1A2B-F04D-264F-B75F-F9AFBBD34087}" type="presParOf" srcId="{E69D3A94-A795-0F4B-AC8C-569ACFC06649}" destId="{076C4D8E-A8B1-5049-A7F4-46CCC94C5A6A}" srcOrd="13" destOrd="0" presId="urn:microsoft.com/office/officeart/2005/8/layout/default"/>
    <dgm:cxn modelId="{73840E6B-D83F-D844-B914-9BFE54BF4C02}" type="presParOf" srcId="{E69D3A94-A795-0F4B-AC8C-569ACFC06649}" destId="{D79B6DBD-3A86-184A-A5C2-ECA8A31C385C}" srcOrd="14" destOrd="0" presId="urn:microsoft.com/office/officeart/2005/8/layout/default"/>
    <dgm:cxn modelId="{8C939C43-69A6-7242-B7E6-C89149A60B2C}" type="presParOf" srcId="{E69D3A94-A795-0F4B-AC8C-569ACFC06649}" destId="{257AF2DF-35F5-CC4E-A2C0-CF62967A19D7}" srcOrd="15" destOrd="0" presId="urn:microsoft.com/office/officeart/2005/8/layout/default"/>
    <dgm:cxn modelId="{77D8E1E1-6442-564E-8707-67619EEA44BB}" type="presParOf" srcId="{E69D3A94-A795-0F4B-AC8C-569ACFC06649}" destId="{3B65B172-341B-F94A-93D7-6491F6BA48CA}" srcOrd="16" destOrd="0" presId="urn:microsoft.com/office/officeart/2005/8/layout/default"/>
    <dgm:cxn modelId="{3EC600BE-10C1-7A49-BD07-ED9567835FAF}" type="presParOf" srcId="{E69D3A94-A795-0F4B-AC8C-569ACFC06649}" destId="{D175D716-129B-574B-B24A-7641A527AC99}" srcOrd="17" destOrd="0" presId="urn:microsoft.com/office/officeart/2005/8/layout/default"/>
    <dgm:cxn modelId="{8AA3C600-F525-0848-8BD6-3DDC5D82B213}" type="presParOf" srcId="{E69D3A94-A795-0F4B-AC8C-569ACFC06649}" destId="{79FA4D76-6773-5D43-B83C-094197CE69DB}" srcOrd="18" destOrd="0" presId="urn:microsoft.com/office/officeart/2005/8/layout/default"/>
    <dgm:cxn modelId="{7BF3088C-B114-8344-913E-BC532C166EC5}" type="presParOf" srcId="{E69D3A94-A795-0F4B-AC8C-569ACFC06649}" destId="{66BC37F0-DF2D-6048-8A5B-63BCA0802F70}" srcOrd="19" destOrd="0" presId="urn:microsoft.com/office/officeart/2005/8/layout/default"/>
    <dgm:cxn modelId="{AD7236A4-4BB1-D24B-8DD2-32B892CC7D39}" type="presParOf" srcId="{E69D3A94-A795-0F4B-AC8C-569ACFC06649}" destId="{0DF6BF59-BB50-9246-935D-69DA3D67388D}" srcOrd="20" destOrd="0" presId="urn:microsoft.com/office/officeart/2005/8/layout/default"/>
    <dgm:cxn modelId="{286E2A7D-D6B5-6946-A6BC-4E9BD95C3D4A}" type="presParOf" srcId="{E69D3A94-A795-0F4B-AC8C-569ACFC06649}" destId="{D8B7E2D9-7B91-F84B-91D2-13CF2AE089B8}" srcOrd="21" destOrd="0" presId="urn:microsoft.com/office/officeart/2005/8/layout/default"/>
    <dgm:cxn modelId="{D9375E15-33E3-AB46-B192-4EE6EB987CCA}" type="presParOf" srcId="{E69D3A94-A795-0F4B-AC8C-569ACFC06649}" destId="{5A460F4A-B1C9-8E4D-A8AF-91D8EBA48FBE}" srcOrd="22" destOrd="0" presId="urn:microsoft.com/office/officeart/2005/8/layout/default"/>
    <dgm:cxn modelId="{3A650655-AB12-1849-B480-5CC737CBFF63}" type="presParOf" srcId="{E69D3A94-A795-0F4B-AC8C-569ACFC06649}" destId="{2C3960EB-C38E-E64A-A070-C413586A2D5E}" srcOrd="23" destOrd="0" presId="urn:microsoft.com/office/officeart/2005/8/layout/default"/>
    <dgm:cxn modelId="{C60739C6-C6AB-4D45-A3BB-44FBAAD8088C}" type="presParOf" srcId="{E69D3A94-A795-0F4B-AC8C-569ACFC06649}" destId="{00D39B0A-DFB3-6942-BD84-B152F6D3FE7D}" srcOrd="24" destOrd="0" presId="urn:microsoft.com/office/officeart/2005/8/layout/default"/>
    <dgm:cxn modelId="{9B221177-B4B5-C740-91F2-74A1134A4C8B}" type="presParOf" srcId="{E69D3A94-A795-0F4B-AC8C-569ACFC06649}" destId="{47A18AB3-D85E-CF4E-B620-94F6C5B367C1}" srcOrd="25" destOrd="0" presId="urn:microsoft.com/office/officeart/2005/8/layout/default"/>
    <dgm:cxn modelId="{989F5119-DF23-504F-8975-F17E92E79B01}" type="presParOf" srcId="{E69D3A94-A795-0F4B-AC8C-569ACFC06649}" destId="{2B96A9F3-F0B4-2041-B290-C851A86F6D5F}" srcOrd="26" destOrd="0" presId="urn:microsoft.com/office/officeart/2005/8/layout/default"/>
    <dgm:cxn modelId="{9BE0E9E6-3AD3-6044-B731-4F93B1BBA386}" type="presParOf" srcId="{E69D3A94-A795-0F4B-AC8C-569ACFC06649}" destId="{DB84896A-8C28-4041-AC4C-1FFADB21C896}" srcOrd="27" destOrd="0" presId="urn:microsoft.com/office/officeart/2005/8/layout/default"/>
    <dgm:cxn modelId="{0F973549-AF0F-A34E-BE22-8D3502A6AE01}" type="presParOf" srcId="{E69D3A94-A795-0F4B-AC8C-569ACFC06649}" destId="{1D410A0A-6123-F546-8406-57A6C98EA6BA}" srcOrd="28" destOrd="0" presId="urn:microsoft.com/office/officeart/2005/8/layout/default"/>
    <dgm:cxn modelId="{653657C6-B0D6-7049-A48B-B50748E35B2E}" type="presParOf" srcId="{E69D3A94-A795-0F4B-AC8C-569ACFC06649}" destId="{19B79274-88B8-054E-B070-C0B6D8222C2B}" srcOrd="29" destOrd="0" presId="urn:microsoft.com/office/officeart/2005/8/layout/default"/>
    <dgm:cxn modelId="{CECF5CA2-392F-B94E-8E53-5CBDB6DD5572}" type="presParOf" srcId="{E69D3A94-A795-0F4B-AC8C-569ACFC06649}" destId="{731F4D3D-7A46-1743-85B4-055D779747BC}"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53E33-6177-744E-A8F8-AE85CB22FB1E}">
      <dsp:nvSpPr>
        <dsp:cNvPr id="0" name=""/>
        <dsp:cNvSpPr/>
      </dsp:nvSpPr>
      <dsp:spPr>
        <a:xfrm>
          <a:off x="0" y="354501"/>
          <a:ext cx="5918184" cy="453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D25F62-6C76-F448-817F-073736CB069A}">
      <dsp:nvSpPr>
        <dsp:cNvPr id="0" name=""/>
        <dsp:cNvSpPr/>
      </dsp:nvSpPr>
      <dsp:spPr>
        <a:xfrm>
          <a:off x="295909" y="88821"/>
          <a:ext cx="4142728" cy="531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585" tIns="0" rIns="156585" bIns="0" numCol="1" spcCol="1270" anchor="ctr" anchorCtr="0">
          <a:noAutofit/>
        </a:bodyPr>
        <a:lstStyle/>
        <a:p>
          <a:pPr marL="0" lvl="0" indent="0" algn="l" defTabSz="800100">
            <a:lnSpc>
              <a:spcPct val="90000"/>
            </a:lnSpc>
            <a:spcBef>
              <a:spcPct val="0"/>
            </a:spcBef>
            <a:spcAft>
              <a:spcPct val="35000"/>
            </a:spcAft>
            <a:buNone/>
          </a:pPr>
          <a:r>
            <a:rPr lang="en-US" sz="1800" kern="1200"/>
            <a:t>Hinduism</a:t>
          </a:r>
        </a:p>
      </dsp:txBody>
      <dsp:txXfrm>
        <a:off x="321848" y="114760"/>
        <a:ext cx="4090850" cy="479482"/>
      </dsp:txXfrm>
    </dsp:sp>
    <dsp:sp modelId="{10246C63-6E5B-F744-A2D6-16DDAA00EE11}">
      <dsp:nvSpPr>
        <dsp:cNvPr id="0" name=""/>
        <dsp:cNvSpPr/>
      </dsp:nvSpPr>
      <dsp:spPr>
        <a:xfrm>
          <a:off x="0" y="1170981"/>
          <a:ext cx="5918184" cy="453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5B0F7A-1042-3D4E-A91F-35959AE655FD}">
      <dsp:nvSpPr>
        <dsp:cNvPr id="0" name=""/>
        <dsp:cNvSpPr/>
      </dsp:nvSpPr>
      <dsp:spPr>
        <a:xfrm>
          <a:off x="295909" y="905301"/>
          <a:ext cx="4142728" cy="531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585" tIns="0" rIns="156585" bIns="0" numCol="1" spcCol="1270" anchor="ctr" anchorCtr="0">
          <a:noAutofit/>
        </a:bodyPr>
        <a:lstStyle/>
        <a:p>
          <a:pPr marL="0" lvl="0" indent="0" algn="l" defTabSz="800100">
            <a:lnSpc>
              <a:spcPct val="90000"/>
            </a:lnSpc>
            <a:spcBef>
              <a:spcPct val="0"/>
            </a:spcBef>
            <a:spcAft>
              <a:spcPct val="35000"/>
            </a:spcAft>
            <a:buNone/>
          </a:pPr>
          <a:r>
            <a:rPr lang="en-US" sz="1800" kern="1200"/>
            <a:t>Judaism</a:t>
          </a:r>
        </a:p>
      </dsp:txBody>
      <dsp:txXfrm>
        <a:off x="321848" y="931240"/>
        <a:ext cx="4090850" cy="479482"/>
      </dsp:txXfrm>
    </dsp:sp>
    <dsp:sp modelId="{A70EDD10-CBCF-5B44-A252-1899E7556A04}">
      <dsp:nvSpPr>
        <dsp:cNvPr id="0" name=""/>
        <dsp:cNvSpPr/>
      </dsp:nvSpPr>
      <dsp:spPr>
        <a:xfrm>
          <a:off x="0" y="1987461"/>
          <a:ext cx="5918184" cy="453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EE601D-188E-B344-9CA8-715AA9DCADF3}">
      <dsp:nvSpPr>
        <dsp:cNvPr id="0" name=""/>
        <dsp:cNvSpPr/>
      </dsp:nvSpPr>
      <dsp:spPr>
        <a:xfrm>
          <a:off x="295909" y="1721782"/>
          <a:ext cx="4142728" cy="531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585" tIns="0" rIns="156585" bIns="0" numCol="1" spcCol="1270" anchor="ctr" anchorCtr="0">
          <a:noAutofit/>
        </a:bodyPr>
        <a:lstStyle/>
        <a:p>
          <a:pPr marL="0" lvl="0" indent="0" algn="l" defTabSz="800100">
            <a:lnSpc>
              <a:spcPct val="90000"/>
            </a:lnSpc>
            <a:spcBef>
              <a:spcPct val="0"/>
            </a:spcBef>
            <a:spcAft>
              <a:spcPct val="35000"/>
            </a:spcAft>
            <a:buNone/>
          </a:pPr>
          <a:r>
            <a:rPr lang="en-US" sz="1800" kern="1200"/>
            <a:t>Buddhism</a:t>
          </a:r>
        </a:p>
      </dsp:txBody>
      <dsp:txXfrm>
        <a:off x="321848" y="1747721"/>
        <a:ext cx="4090850" cy="479482"/>
      </dsp:txXfrm>
    </dsp:sp>
    <dsp:sp modelId="{CDC7F63F-B02C-024E-BBF2-59B3700FCEEE}">
      <dsp:nvSpPr>
        <dsp:cNvPr id="0" name=""/>
        <dsp:cNvSpPr/>
      </dsp:nvSpPr>
      <dsp:spPr>
        <a:xfrm>
          <a:off x="0" y="2803942"/>
          <a:ext cx="5918184" cy="453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050586-4A64-2A45-A97C-6F90FD5B98ED}">
      <dsp:nvSpPr>
        <dsp:cNvPr id="0" name=""/>
        <dsp:cNvSpPr/>
      </dsp:nvSpPr>
      <dsp:spPr>
        <a:xfrm>
          <a:off x="295909" y="2538262"/>
          <a:ext cx="4142728" cy="531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585" tIns="0" rIns="156585" bIns="0" numCol="1" spcCol="1270" anchor="ctr" anchorCtr="0">
          <a:noAutofit/>
        </a:bodyPr>
        <a:lstStyle/>
        <a:p>
          <a:pPr marL="0" lvl="0" indent="0" algn="l" defTabSz="800100">
            <a:lnSpc>
              <a:spcPct val="90000"/>
            </a:lnSpc>
            <a:spcBef>
              <a:spcPct val="0"/>
            </a:spcBef>
            <a:spcAft>
              <a:spcPct val="35000"/>
            </a:spcAft>
            <a:buNone/>
          </a:pPr>
          <a:r>
            <a:rPr lang="en-US" sz="1800" kern="1200"/>
            <a:t>Christianity</a:t>
          </a:r>
        </a:p>
      </dsp:txBody>
      <dsp:txXfrm>
        <a:off x="321848" y="2564201"/>
        <a:ext cx="4090850" cy="479482"/>
      </dsp:txXfrm>
    </dsp:sp>
    <dsp:sp modelId="{7FFB986C-99C2-6747-BC9A-49DD1A1163E3}">
      <dsp:nvSpPr>
        <dsp:cNvPr id="0" name=""/>
        <dsp:cNvSpPr/>
      </dsp:nvSpPr>
      <dsp:spPr>
        <a:xfrm>
          <a:off x="0" y="3620422"/>
          <a:ext cx="5918184" cy="453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7BACB7-C914-014E-8941-E0D0A8DEF477}">
      <dsp:nvSpPr>
        <dsp:cNvPr id="0" name=""/>
        <dsp:cNvSpPr/>
      </dsp:nvSpPr>
      <dsp:spPr>
        <a:xfrm>
          <a:off x="295909" y="3354742"/>
          <a:ext cx="4142728" cy="531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585" tIns="0" rIns="156585" bIns="0" numCol="1" spcCol="1270" anchor="ctr" anchorCtr="0">
          <a:noAutofit/>
        </a:bodyPr>
        <a:lstStyle/>
        <a:p>
          <a:pPr marL="0" lvl="0" indent="0" algn="l" defTabSz="800100">
            <a:lnSpc>
              <a:spcPct val="90000"/>
            </a:lnSpc>
            <a:spcBef>
              <a:spcPct val="0"/>
            </a:spcBef>
            <a:spcAft>
              <a:spcPct val="35000"/>
            </a:spcAft>
            <a:buNone/>
          </a:pPr>
          <a:r>
            <a:rPr lang="en-US" sz="1800" kern="1200"/>
            <a:t>Islam</a:t>
          </a:r>
        </a:p>
      </dsp:txBody>
      <dsp:txXfrm>
        <a:off x="321848" y="3380681"/>
        <a:ext cx="4090850" cy="479482"/>
      </dsp:txXfrm>
    </dsp:sp>
    <dsp:sp modelId="{FFFDE3AE-4F59-6C41-A0BD-8B7879BA9CDD}">
      <dsp:nvSpPr>
        <dsp:cNvPr id="0" name=""/>
        <dsp:cNvSpPr/>
      </dsp:nvSpPr>
      <dsp:spPr>
        <a:xfrm>
          <a:off x="0" y="4436902"/>
          <a:ext cx="5918184" cy="453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BEFF82-3303-CA43-A42F-6EE50571BEEC}">
      <dsp:nvSpPr>
        <dsp:cNvPr id="0" name=""/>
        <dsp:cNvSpPr/>
      </dsp:nvSpPr>
      <dsp:spPr>
        <a:xfrm>
          <a:off x="295909" y="4171222"/>
          <a:ext cx="4142728" cy="531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585" tIns="0" rIns="156585" bIns="0" numCol="1" spcCol="1270" anchor="ctr" anchorCtr="0">
          <a:noAutofit/>
        </a:bodyPr>
        <a:lstStyle/>
        <a:p>
          <a:pPr marL="0" lvl="0" indent="0" algn="l" defTabSz="800100">
            <a:lnSpc>
              <a:spcPct val="90000"/>
            </a:lnSpc>
            <a:spcBef>
              <a:spcPct val="0"/>
            </a:spcBef>
            <a:spcAft>
              <a:spcPct val="35000"/>
            </a:spcAft>
            <a:buNone/>
          </a:pPr>
          <a:r>
            <a:rPr lang="en-US" sz="1800" kern="1200"/>
            <a:t>Non-believers</a:t>
          </a:r>
        </a:p>
      </dsp:txBody>
      <dsp:txXfrm>
        <a:off x="321848" y="4197161"/>
        <a:ext cx="4090850"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4A0D8-956A-1846-85FF-5F4D33F25330}">
      <dsp:nvSpPr>
        <dsp:cNvPr id="0" name=""/>
        <dsp:cNvSpPr/>
      </dsp:nvSpPr>
      <dsp:spPr>
        <a:xfrm>
          <a:off x="1283" y="558279"/>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Alcohol</a:t>
          </a:r>
        </a:p>
      </dsp:txBody>
      <dsp:txXfrm>
        <a:off x="1283" y="558279"/>
        <a:ext cx="1617389" cy="970433"/>
      </dsp:txXfrm>
    </dsp:sp>
    <dsp:sp modelId="{9E9A9AE5-D0FD-5F46-A5E5-645AA36BBC85}">
      <dsp:nvSpPr>
        <dsp:cNvPr id="0" name=""/>
        <dsp:cNvSpPr/>
      </dsp:nvSpPr>
      <dsp:spPr>
        <a:xfrm>
          <a:off x="1780412" y="558279"/>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Charities</a:t>
          </a:r>
        </a:p>
      </dsp:txBody>
      <dsp:txXfrm>
        <a:off x="1780412" y="558279"/>
        <a:ext cx="1617389" cy="970433"/>
      </dsp:txXfrm>
    </dsp:sp>
    <dsp:sp modelId="{4E79BAE6-F50A-EC4D-94D1-BED9E0665400}">
      <dsp:nvSpPr>
        <dsp:cNvPr id="0" name=""/>
        <dsp:cNvSpPr/>
      </dsp:nvSpPr>
      <dsp:spPr>
        <a:xfrm>
          <a:off x="3559540" y="558279"/>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Cigarettes</a:t>
          </a:r>
        </a:p>
      </dsp:txBody>
      <dsp:txXfrm>
        <a:off x="3559540" y="558279"/>
        <a:ext cx="1617389" cy="970433"/>
      </dsp:txXfrm>
    </dsp:sp>
    <dsp:sp modelId="{4E083851-83EA-0241-A45D-C754F1C8DA76}">
      <dsp:nvSpPr>
        <dsp:cNvPr id="0" name=""/>
        <dsp:cNvSpPr/>
      </dsp:nvSpPr>
      <dsp:spPr>
        <a:xfrm>
          <a:off x="5338669" y="558279"/>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Condoms</a:t>
          </a:r>
        </a:p>
      </dsp:txBody>
      <dsp:txXfrm>
        <a:off x="5338669" y="558279"/>
        <a:ext cx="1617389" cy="970433"/>
      </dsp:txXfrm>
    </dsp:sp>
    <dsp:sp modelId="{30316AFE-F6A2-F841-93C2-98D2E2F1011E}">
      <dsp:nvSpPr>
        <dsp:cNvPr id="0" name=""/>
        <dsp:cNvSpPr/>
      </dsp:nvSpPr>
      <dsp:spPr>
        <a:xfrm>
          <a:off x="7117798" y="558279"/>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Female contraceptives</a:t>
          </a:r>
        </a:p>
      </dsp:txBody>
      <dsp:txXfrm>
        <a:off x="7117798" y="558279"/>
        <a:ext cx="1617389" cy="970433"/>
      </dsp:txXfrm>
    </dsp:sp>
    <dsp:sp modelId="{42EBBB06-DA20-FD4A-B209-5970556D8E8C}">
      <dsp:nvSpPr>
        <dsp:cNvPr id="0" name=""/>
        <dsp:cNvSpPr/>
      </dsp:nvSpPr>
      <dsp:spPr>
        <a:xfrm>
          <a:off x="8896926" y="558279"/>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Female hygiene products</a:t>
          </a:r>
        </a:p>
      </dsp:txBody>
      <dsp:txXfrm>
        <a:off x="8896926" y="558279"/>
        <a:ext cx="1617389" cy="970433"/>
      </dsp:txXfrm>
    </dsp:sp>
    <dsp:sp modelId="{623099ED-DEEB-8B4F-878C-54F0869B5384}">
      <dsp:nvSpPr>
        <dsp:cNvPr id="0" name=""/>
        <dsp:cNvSpPr/>
      </dsp:nvSpPr>
      <dsp:spPr>
        <a:xfrm>
          <a:off x="1283" y="169045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Female underwear</a:t>
          </a:r>
        </a:p>
      </dsp:txBody>
      <dsp:txXfrm>
        <a:off x="1283" y="1690452"/>
        <a:ext cx="1617389" cy="970433"/>
      </dsp:txXfrm>
    </dsp:sp>
    <dsp:sp modelId="{D79B6DBD-3A86-184A-A5C2-ECA8A31C385C}">
      <dsp:nvSpPr>
        <dsp:cNvPr id="0" name=""/>
        <dsp:cNvSpPr/>
      </dsp:nvSpPr>
      <dsp:spPr>
        <a:xfrm>
          <a:off x="1780412" y="169045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Funeral services</a:t>
          </a:r>
        </a:p>
      </dsp:txBody>
      <dsp:txXfrm>
        <a:off x="1780412" y="1690452"/>
        <a:ext cx="1617389" cy="970433"/>
      </dsp:txXfrm>
    </dsp:sp>
    <dsp:sp modelId="{3B65B172-341B-F94A-93D7-6491F6BA48CA}">
      <dsp:nvSpPr>
        <dsp:cNvPr id="0" name=""/>
        <dsp:cNvSpPr/>
      </dsp:nvSpPr>
      <dsp:spPr>
        <a:xfrm>
          <a:off x="3559540" y="169045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Gambling</a:t>
          </a:r>
        </a:p>
      </dsp:txBody>
      <dsp:txXfrm>
        <a:off x="3559540" y="1690452"/>
        <a:ext cx="1617389" cy="970433"/>
      </dsp:txXfrm>
    </dsp:sp>
    <dsp:sp modelId="{79FA4D76-6773-5D43-B83C-094197CE69DB}">
      <dsp:nvSpPr>
        <dsp:cNvPr id="0" name=""/>
        <dsp:cNvSpPr/>
      </dsp:nvSpPr>
      <dsp:spPr>
        <a:xfrm>
          <a:off x="5338669" y="169045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Guns and armaments</a:t>
          </a:r>
        </a:p>
      </dsp:txBody>
      <dsp:txXfrm>
        <a:off x="5338669" y="1690452"/>
        <a:ext cx="1617389" cy="970433"/>
      </dsp:txXfrm>
    </dsp:sp>
    <dsp:sp modelId="{0DF6BF59-BB50-9246-935D-69DA3D67388D}">
      <dsp:nvSpPr>
        <dsp:cNvPr id="0" name=""/>
        <dsp:cNvSpPr/>
      </dsp:nvSpPr>
      <dsp:spPr>
        <a:xfrm>
          <a:off x="7117798" y="169045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Male underwear</a:t>
          </a:r>
        </a:p>
      </dsp:txBody>
      <dsp:txXfrm>
        <a:off x="7117798" y="1690452"/>
        <a:ext cx="1617389" cy="970433"/>
      </dsp:txXfrm>
    </dsp:sp>
    <dsp:sp modelId="{5A460F4A-B1C9-8E4D-A8AF-91D8EBA48FBE}">
      <dsp:nvSpPr>
        <dsp:cNvPr id="0" name=""/>
        <dsp:cNvSpPr/>
      </dsp:nvSpPr>
      <dsp:spPr>
        <a:xfrm>
          <a:off x="8896926" y="169045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Political parties</a:t>
          </a:r>
        </a:p>
      </dsp:txBody>
      <dsp:txXfrm>
        <a:off x="8896926" y="1690452"/>
        <a:ext cx="1617389" cy="970433"/>
      </dsp:txXfrm>
    </dsp:sp>
    <dsp:sp modelId="{00D39B0A-DFB3-6942-BD84-B152F6D3FE7D}">
      <dsp:nvSpPr>
        <dsp:cNvPr id="0" name=""/>
        <dsp:cNvSpPr/>
      </dsp:nvSpPr>
      <dsp:spPr>
        <a:xfrm>
          <a:off x="1780412" y="2822624"/>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Racially extreme groups</a:t>
          </a:r>
        </a:p>
      </dsp:txBody>
      <dsp:txXfrm>
        <a:off x="1780412" y="2822624"/>
        <a:ext cx="1617389" cy="970433"/>
      </dsp:txXfrm>
    </dsp:sp>
    <dsp:sp modelId="{2B96A9F3-F0B4-2041-B290-C851A86F6D5F}">
      <dsp:nvSpPr>
        <dsp:cNvPr id="0" name=""/>
        <dsp:cNvSpPr/>
      </dsp:nvSpPr>
      <dsp:spPr>
        <a:xfrm>
          <a:off x="3559540" y="2822624"/>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Religious denominations</a:t>
          </a:r>
        </a:p>
      </dsp:txBody>
      <dsp:txXfrm>
        <a:off x="3559540" y="2822624"/>
        <a:ext cx="1617389" cy="970433"/>
      </dsp:txXfrm>
    </dsp:sp>
    <dsp:sp modelId="{1D410A0A-6123-F546-8406-57A6C98EA6BA}">
      <dsp:nvSpPr>
        <dsp:cNvPr id="0" name=""/>
        <dsp:cNvSpPr/>
      </dsp:nvSpPr>
      <dsp:spPr>
        <a:xfrm>
          <a:off x="5338669" y="2822624"/>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Sexual diseases (AIDS, STD prevention)</a:t>
          </a:r>
        </a:p>
      </dsp:txBody>
      <dsp:txXfrm>
        <a:off x="5338669" y="2822624"/>
        <a:ext cx="1617389" cy="970433"/>
      </dsp:txXfrm>
    </dsp:sp>
    <dsp:sp modelId="{731F4D3D-7A46-1743-85B4-055D779747BC}">
      <dsp:nvSpPr>
        <dsp:cNvPr id="0" name=""/>
        <dsp:cNvSpPr/>
      </dsp:nvSpPr>
      <dsp:spPr>
        <a:xfrm>
          <a:off x="7117798" y="2822624"/>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Weight-loss programs</a:t>
          </a:r>
        </a:p>
      </dsp:txBody>
      <dsp:txXfrm>
        <a:off x="7117798" y="2822624"/>
        <a:ext cx="1617389" cy="97043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EC3FC6-A781-8F43-9767-9B0D0EB8C8F5}"/>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9704181-E7C0-E544-988A-086A95BA6B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1795DBB7-3B03-A141-A953-C73C2DB778E8}"/>
              </a:ext>
            </a:extLst>
          </p:cNvPr>
          <p:cNvSpPr>
            <a:spLocks noGrp="1"/>
          </p:cNvSpPr>
          <p:nvPr>
            <p:ph type="dt" sz="half" idx="10"/>
          </p:nvPr>
        </p:nvSpPr>
        <p:spPr/>
        <p:txBody>
          <a:bodyPr/>
          <a:lstStyle/>
          <a:p>
            <a:fld id="{313653B5-D27F-BC47-A434-C92E5863DDD6}" type="datetimeFigureOut">
              <a:rPr lang="cs-CZ" smtClean="0"/>
              <a:t>26.11.2023</a:t>
            </a:fld>
            <a:endParaRPr lang="cs-CZ"/>
          </a:p>
        </p:txBody>
      </p:sp>
      <p:sp>
        <p:nvSpPr>
          <p:cNvPr id="5" name="Zástupný symbol pro zápatí 4">
            <a:extLst>
              <a:ext uri="{FF2B5EF4-FFF2-40B4-BE49-F238E27FC236}">
                <a16:creationId xmlns:a16="http://schemas.microsoft.com/office/drawing/2014/main" id="{D784AB38-EDE1-7843-8F99-E88DD4B56DD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FE0BE2B-5B5D-6A44-83DA-5883F53E8F54}"/>
              </a:ext>
            </a:extLst>
          </p:cNvPr>
          <p:cNvSpPr>
            <a:spLocks noGrp="1"/>
          </p:cNvSpPr>
          <p:nvPr>
            <p:ph type="sldNum" sz="quarter" idx="12"/>
          </p:nvPr>
        </p:nvSpPr>
        <p:spPr/>
        <p:txBody>
          <a:bodyPr/>
          <a:lstStyle/>
          <a:p>
            <a:fld id="{12A65D3F-6F32-AD41-BC76-0DDC09409591}" type="slidenum">
              <a:rPr lang="cs-CZ" smtClean="0"/>
              <a:t>‹#›</a:t>
            </a:fld>
            <a:endParaRPr lang="cs-CZ"/>
          </a:p>
        </p:txBody>
      </p:sp>
    </p:spTree>
    <p:extLst>
      <p:ext uri="{BB962C8B-B14F-4D97-AF65-F5344CB8AC3E}">
        <p14:creationId xmlns:p14="http://schemas.microsoft.com/office/powerpoint/2010/main" val="321055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4C24FE-AC94-E04C-905E-151B6B7B287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276CCDC7-18D0-884D-82B4-ABEE5B4E933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84EA647-A40D-5C49-B43D-CA4D7ED984E9}"/>
              </a:ext>
            </a:extLst>
          </p:cNvPr>
          <p:cNvSpPr>
            <a:spLocks noGrp="1"/>
          </p:cNvSpPr>
          <p:nvPr>
            <p:ph type="dt" sz="half" idx="10"/>
          </p:nvPr>
        </p:nvSpPr>
        <p:spPr/>
        <p:txBody>
          <a:bodyPr/>
          <a:lstStyle/>
          <a:p>
            <a:fld id="{313653B5-D27F-BC47-A434-C92E5863DDD6}" type="datetimeFigureOut">
              <a:rPr lang="cs-CZ" smtClean="0"/>
              <a:t>26.11.2023</a:t>
            </a:fld>
            <a:endParaRPr lang="cs-CZ"/>
          </a:p>
        </p:txBody>
      </p:sp>
      <p:sp>
        <p:nvSpPr>
          <p:cNvPr id="5" name="Zástupný symbol pro zápatí 4">
            <a:extLst>
              <a:ext uri="{FF2B5EF4-FFF2-40B4-BE49-F238E27FC236}">
                <a16:creationId xmlns:a16="http://schemas.microsoft.com/office/drawing/2014/main" id="{607BA25C-6B92-0140-AFA8-D12EF971754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5BF7FAA-60DD-CB40-AEAF-039D1D745F59}"/>
              </a:ext>
            </a:extLst>
          </p:cNvPr>
          <p:cNvSpPr>
            <a:spLocks noGrp="1"/>
          </p:cNvSpPr>
          <p:nvPr>
            <p:ph type="sldNum" sz="quarter" idx="12"/>
          </p:nvPr>
        </p:nvSpPr>
        <p:spPr/>
        <p:txBody>
          <a:bodyPr/>
          <a:lstStyle/>
          <a:p>
            <a:fld id="{12A65D3F-6F32-AD41-BC76-0DDC09409591}" type="slidenum">
              <a:rPr lang="cs-CZ" smtClean="0"/>
              <a:t>‹#›</a:t>
            </a:fld>
            <a:endParaRPr lang="cs-CZ"/>
          </a:p>
        </p:txBody>
      </p:sp>
    </p:spTree>
    <p:extLst>
      <p:ext uri="{BB962C8B-B14F-4D97-AF65-F5344CB8AC3E}">
        <p14:creationId xmlns:p14="http://schemas.microsoft.com/office/powerpoint/2010/main" val="1236701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BE046BC-BC1A-E840-94F7-A5F24E48D1C5}"/>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F6331992-B5FB-2540-BB49-81EEE19DB0F1}"/>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016C307-59AE-DC4E-8B87-D32AA288E344}"/>
              </a:ext>
            </a:extLst>
          </p:cNvPr>
          <p:cNvSpPr>
            <a:spLocks noGrp="1"/>
          </p:cNvSpPr>
          <p:nvPr>
            <p:ph type="dt" sz="half" idx="10"/>
          </p:nvPr>
        </p:nvSpPr>
        <p:spPr/>
        <p:txBody>
          <a:bodyPr/>
          <a:lstStyle/>
          <a:p>
            <a:fld id="{313653B5-D27F-BC47-A434-C92E5863DDD6}" type="datetimeFigureOut">
              <a:rPr lang="cs-CZ" smtClean="0"/>
              <a:t>26.11.2023</a:t>
            </a:fld>
            <a:endParaRPr lang="cs-CZ"/>
          </a:p>
        </p:txBody>
      </p:sp>
      <p:sp>
        <p:nvSpPr>
          <p:cNvPr id="5" name="Zástupný symbol pro zápatí 4">
            <a:extLst>
              <a:ext uri="{FF2B5EF4-FFF2-40B4-BE49-F238E27FC236}">
                <a16:creationId xmlns:a16="http://schemas.microsoft.com/office/drawing/2014/main" id="{5410E259-4547-8345-AE82-655A43EEDFE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E541EB9-DDCA-AE4B-9D00-3A8FC2AE116B}"/>
              </a:ext>
            </a:extLst>
          </p:cNvPr>
          <p:cNvSpPr>
            <a:spLocks noGrp="1"/>
          </p:cNvSpPr>
          <p:nvPr>
            <p:ph type="sldNum" sz="quarter" idx="12"/>
          </p:nvPr>
        </p:nvSpPr>
        <p:spPr/>
        <p:txBody>
          <a:bodyPr/>
          <a:lstStyle/>
          <a:p>
            <a:fld id="{12A65D3F-6F32-AD41-BC76-0DDC09409591}" type="slidenum">
              <a:rPr lang="cs-CZ" smtClean="0"/>
              <a:t>‹#›</a:t>
            </a:fld>
            <a:endParaRPr lang="cs-CZ"/>
          </a:p>
        </p:txBody>
      </p:sp>
    </p:spTree>
    <p:extLst>
      <p:ext uri="{BB962C8B-B14F-4D97-AF65-F5344CB8AC3E}">
        <p14:creationId xmlns:p14="http://schemas.microsoft.com/office/powerpoint/2010/main" val="3804140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FCF83D-61EA-AE46-B965-0EDEC5D975A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388DC95-4AD6-A34E-9C6F-795ADD18C2CA}"/>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430614C-D18B-BF44-B9D7-BBC8DD4C36E2}"/>
              </a:ext>
            </a:extLst>
          </p:cNvPr>
          <p:cNvSpPr>
            <a:spLocks noGrp="1"/>
          </p:cNvSpPr>
          <p:nvPr>
            <p:ph type="dt" sz="half" idx="10"/>
          </p:nvPr>
        </p:nvSpPr>
        <p:spPr/>
        <p:txBody>
          <a:bodyPr/>
          <a:lstStyle/>
          <a:p>
            <a:fld id="{313653B5-D27F-BC47-A434-C92E5863DDD6}" type="datetimeFigureOut">
              <a:rPr lang="cs-CZ" smtClean="0"/>
              <a:t>26.11.2023</a:t>
            </a:fld>
            <a:endParaRPr lang="cs-CZ"/>
          </a:p>
        </p:txBody>
      </p:sp>
      <p:sp>
        <p:nvSpPr>
          <p:cNvPr id="5" name="Zástupný symbol pro zápatí 4">
            <a:extLst>
              <a:ext uri="{FF2B5EF4-FFF2-40B4-BE49-F238E27FC236}">
                <a16:creationId xmlns:a16="http://schemas.microsoft.com/office/drawing/2014/main" id="{45575715-ED26-8F4E-A283-1F61DD00ED2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3CFC8DE-6148-6D41-888A-A9E998526D13}"/>
              </a:ext>
            </a:extLst>
          </p:cNvPr>
          <p:cNvSpPr>
            <a:spLocks noGrp="1"/>
          </p:cNvSpPr>
          <p:nvPr>
            <p:ph type="sldNum" sz="quarter" idx="12"/>
          </p:nvPr>
        </p:nvSpPr>
        <p:spPr/>
        <p:txBody>
          <a:bodyPr/>
          <a:lstStyle/>
          <a:p>
            <a:fld id="{12A65D3F-6F32-AD41-BC76-0DDC09409591}" type="slidenum">
              <a:rPr lang="cs-CZ" smtClean="0"/>
              <a:t>‹#›</a:t>
            </a:fld>
            <a:endParaRPr lang="cs-CZ"/>
          </a:p>
        </p:txBody>
      </p:sp>
    </p:spTree>
    <p:extLst>
      <p:ext uri="{BB962C8B-B14F-4D97-AF65-F5344CB8AC3E}">
        <p14:creationId xmlns:p14="http://schemas.microsoft.com/office/powerpoint/2010/main" val="243315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038EFA-CEF1-A14A-852F-A49F01E2527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970F8DE6-7048-0745-AA08-717ACF62CA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05394E0B-B570-2E41-962B-10D2DC96E522}"/>
              </a:ext>
            </a:extLst>
          </p:cNvPr>
          <p:cNvSpPr>
            <a:spLocks noGrp="1"/>
          </p:cNvSpPr>
          <p:nvPr>
            <p:ph type="dt" sz="half" idx="10"/>
          </p:nvPr>
        </p:nvSpPr>
        <p:spPr/>
        <p:txBody>
          <a:bodyPr/>
          <a:lstStyle/>
          <a:p>
            <a:fld id="{313653B5-D27F-BC47-A434-C92E5863DDD6}" type="datetimeFigureOut">
              <a:rPr lang="cs-CZ" smtClean="0"/>
              <a:t>26.11.2023</a:t>
            </a:fld>
            <a:endParaRPr lang="cs-CZ"/>
          </a:p>
        </p:txBody>
      </p:sp>
      <p:sp>
        <p:nvSpPr>
          <p:cNvPr id="5" name="Zástupný symbol pro zápatí 4">
            <a:extLst>
              <a:ext uri="{FF2B5EF4-FFF2-40B4-BE49-F238E27FC236}">
                <a16:creationId xmlns:a16="http://schemas.microsoft.com/office/drawing/2014/main" id="{E40C2D10-0CC6-8242-8EAF-53DB10AAAE4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1C13DC1-A782-CD42-AB8D-BF7233343697}"/>
              </a:ext>
            </a:extLst>
          </p:cNvPr>
          <p:cNvSpPr>
            <a:spLocks noGrp="1"/>
          </p:cNvSpPr>
          <p:nvPr>
            <p:ph type="sldNum" sz="quarter" idx="12"/>
          </p:nvPr>
        </p:nvSpPr>
        <p:spPr/>
        <p:txBody>
          <a:bodyPr/>
          <a:lstStyle/>
          <a:p>
            <a:fld id="{12A65D3F-6F32-AD41-BC76-0DDC09409591}" type="slidenum">
              <a:rPr lang="cs-CZ" smtClean="0"/>
              <a:t>‹#›</a:t>
            </a:fld>
            <a:endParaRPr lang="cs-CZ"/>
          </a:p>
        </p:txBody>
      </p:sp>
    </p:spTree>
    <p:extLst>
      <p:ext uri="{BB962C8B-B14F-4D97-AF65-F5344CB8AC3E}">
        <p14:creationId xmlns:p14="http://schemas.microsoft.com/office/powerpoint/2010/main" val="343072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BEFE3B-EC06-E642-A195-079D5C3188E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0C08E38-9722-CA41-B3C8-2A5597ADD33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28F812B-E80E-7144-94E3-CB4A85D55DE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B33F697-F14A-9F48-8F44-1BCF77B2B7EE}"/>
              </a:ext>
            </a:extLst>
          </p:cNvPr>
          <p:cNvSpPr>
            <a:spLocks noGrp="1"/>
          </p:cNvSpPr>
          <p:nvPr>
            <p:ph type="dt" sz="half" idx="10"/>
          </p:nvPr>
        </p:nvSpPr>
        <p:spPr/>
        <p:txBody>
          <a:bodyPr/>
          <a:lstStyle/>
          <a:p>
            <a:fld id="{313653B5-D27F-BC47-A434-C92E5863DDD6}" type="datetimeFigureOut">
              <a:rPr lang="cs-CZ" smtClean="0"/>
              <a:t>26.11.2023</a:t>
            </a:fld>
            <a:endParaRPr lang="cs-CZ"/>
          </a:p>
        </p:txBody>
      </p:sp>
      <p:sp>
        <p:nvSpPr>
          <p:cNvPr id="6" name="Zástupný symbol pro zápatí 5">
            <a:extLst>
              <a:ext uri="{FF2B5EF4-FFF2-40B4-BE49-F238E27FC236}">
                <a16:creationId xmlns:a16="http://schemas.microsoft.com/office/drawing/2014/main" id="{A8CDC5DF-5228-F14D-87C2-283B1372B70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3F90AE0-3ACC-564C-AF27-FC20AAE670E7}"/>
              </a:ext>
            </a:extLst>
          </p:cNvPr>
          <p:cNvSpPr>
            <a:spLocks noGrp="1"/>
          </p:cNvSpPr>
          <p:nvPr>
            <p:ph type="sldNum" sz="quarter" idx="12"/>
          </p:nvPr>
        </p:nvSpPr>
        <p:spPr/>
        <p:txBody>
          <a:bodyPr/>
          <a:lstStyle/>
          <a:p>
            <a:fld id="{12A65D3F-6F32-AD41-BC76-0DDC09409591}" type="slidenum">
              <a:rPr lang="cs-CZ" smtClean="0"/>
              <a:t>‹#›</a:t>
            </a:fld>
            <a:endParaRPr lang="cs-CZ"/>
          </a:p>
        </p:txBody>
      </p:sp>
    </p:spTree>
    <p:extLst>
      <p:ext uri="{BB962C8B-B14F-4D97-AF65-F5344CB8AC3E}">
        <p14:creationId xmlns:p14="http://schemas.microsoft.com/office/powerpoint/2010/main" val="270975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DDCE6C-A48F-DD45-9D28-8C9251B38577}"/>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5EEF8EA0-45B4-4440-AE88-266744FA9D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42A1A58C-4CF8-CA45-9BFB-7C035786DA7A}"/>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82729AA3-E75C-7443-9EA2-1967166839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9748C81E-2DEA-714E-B233-83A7D85CBFAA}"/>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BC2BAFC4-C22E-AE49-AB8B-949DE39B5F5D}"/>
              </a:ext>
            </a:extLst>
          </p:cNvPr>
          <p:cNvSpPr>
            <a:spLocks noGrp="1"/>
          </p:cNvSpPr>
          <p:nvPr>
            <p:ph type="dt" sz="half" idx="10"/>
          </p:nvPr>
        </p:nvSpPr>
        <p:spPr/>
        <p:txBody>
          <a:bodyPr/>
          <a:lstStyle/>
          <a:p>
            <a:fld id="{313653B5-D27F-BC47-A434-C92E5863DDD6}" type="datetimeFigureOut">
              <a:rPr lang="cs-CZ" smtClean="0"/>
              <a:t>26.11.2023</a:t>
            </a:fld>
            <a:endParaRPr lang="cs-CZ"/>
          </a:p>
        </p:txBody>
      </p:sp>
      <p:sp>
        <p:nvSpPr>
          <p:cNvPr id="8" name="Zástupný symbol pro zápatí 7">
            <a:extLst>
              <a:ext uri="{FF2B5EF4-FFF2-40B4-BE49-F238E27FC236}">
                <a16:creationId xmlns:a16="http://schemas.microsoft.com/office/drawing/2014/main" id="{DE483577-8E32-5142-9F20-43187FEDBD24}"/>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C9BF0277-79C0-9842-AB28-A9D5007DAE75}"/>
              </a:ext>
            </a:extLst>
          </p:cNvPr>
          <p:cNvSpPr>
            <a:spLocks noGrp="1"/>
          </p:cNvSpPr>
          <p:nvPr>
            <p:ph type="sldNum" sz="quarter" idx="12"/>
          </p:nvPr>
        </p:nvSpPr>
        <p:spPr/>
        <p:txBody>
          <a:bodyPr/>
          <a:lstStyle/>
          <a:p>
            <a:fld id="{12A65D3F-6F32-AD41-BC76-0DDC09409591}" type="slidenum">
              <a:rPr lang="cs-CZ" smtClean="0"/>
              <a:t>‹#›</a:t>
            </a:fld>
            <a:endParaRPr lang="cs-CZ"/>
          </a:p>
        </p:txBody>
      </p:sp>
    </p:spTree>
    <p:extLst>
      <p:ext uri="{BB962C8B-B14F-4D97-AF65-F5344CB8AC3E}">
        <p14:creationId xmlns:p14="http://schemas.microsoft.com/office/powerpoint/2010/main" val="745880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B61785-F0C7-7D43-A2FA-7B5CD2A4673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692CB561-D306-A845-A8B1-AFF9FAFD9B8F}"/>
              </a:ext>
            </a:extLst>
          </p:cNvPr>
          <p:cNvSpPr>
            <a:spLocks noGrp="1"/>
          </p:cNvSpPr>
          <p:nvPr>
            <p:ph type="dt" sz="half" idx="10"/>
          </p:nvPr>
        </p:nvSpPr>
        <p:spPr/>
        <p:txBody>
          <a:bodyPr/>
          <a:lstStyle/>
          <a:p>
            <a:fld id="{313653B5-D27F-BC47-A434-C92E5863DDD6}" type="datetimeFigureOut">
              <a:rPr lang="cs-CZ" smtClean="0"/>
              <a:t>26.11.2023</a:t>
            </a:fld>
            <a:endParaRPr lang="cs-CZ"/>
          </a:p>
        </p:txBody>
      </p:sp>
      <p:sp>
        <p:nvSpPr>
          <p:cNvPr id="4" name="Zástupný symbol pro zápatí 3">
            <a:extLst>
              <a:ext uri="{FF2B5EF4-FFF2-40B4-BE49-F238E27FC236}">
                <a16:creationId xmlns:a16="http://schemas.microsoft.com/office/drawing/2014/main" id="{DE53058F-A6FB-0F42-B66C-FB30842785C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EF552C98-B03A-8C4E-A480-F613F6F22CA1}"/>
              </a:ext>
            </a:extLst>
          </p:cNvPr>
          <p:cNvSpPr>
            <a:spLocks noGrp="1"/>
          </p:cNvSpPr>
          <p:nvPr>
            <p:ph type="sldNum" sz="quarter" idx="12"/>
          </p:nvPr>
        </p:nvSpPr>
        <p:spPr/>
        <p:txBody>
          <a:bodyPr/>
          <a:lstStyle/>
          <a:p>
            <a:fld id="{12A65D3F-6F32-AD41-BC76-0DDC09409591}" type="slidenum">
              <a:rPr lang="cs-CZ" smtClean="0"/>
              <a:t>‹#›</a:t>
            </a:fld>
            <a:endParaRPr lang="cs-CZ"/>
          </a:p>
        </p:txBody>
      </p:sp>
    </p:spTree>
    <p:extLst>
      <p:ext uri="{BB962C8B-B14F-4D97-AF65-F5344CB8AC3E}">
        <p14:creationId xmlns:p14="http://schemas.microsoft.com/office/powerpoint/2010/main" val="312025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27DB1E4-237C-DE45-A812-888CF58D499E}"/>
              </a:ext>
            </a:extLst>
          </p:cNvPr>
          <p:cNvSpPr>
            <a:spLocks noGrp="1"/>
          </p:cNvSpPr>
          <p:nvPr>
            <p:ph type="dt" sz="half" idx="10"/>
          </p:nvPr>
        </p:nvSpPr>
        <p:spPr/>
        <p:txBody>
          <a:bodyPr/>
          <a:lstStyle/>
          <a:p>
            <a:fld id="{313653B5-D27F-BC47-A434-C92E5863DDD6}" type="datetimeFigureOut">
              <a:rPr lang="cs-CZ" smtClean="0"/>
              <a:t>26.11.2023</a:t>
            </a:fld>
            <a:endParaRPr lang="cs-CZ"/>
          </a:p>
        </p:txBody>
      </p:sp>
      <p:sp>
        <p:nvSpPr>
          <p:cNvPr id="3" name="Zástupný symbol pro zápatí 2">
            <a:extLst>
              <a:ext uri="{FF2B5EF4-FFF2-40B4-BE49-F238E27FC236}">
                <a16:creationId xmlns:a16="http://schemas.microsoft.com/office/drawing/2014/main" id="{FC1760E3-6626-A644-B16F-33254320414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02DEDEBF-60AA-FB4B-B5EB-0F6001E7A37E}"/>
              </a:ext>
            </a:extLst>
          </p:cNvPr>
          <p:cNvSpPr>
            <a:spLocks noGrp="1"/>
          </p:cNvSpPr>
          <p:nvPr>
            <p:ph type="sldNum" sz="quarter" idx="12"/>
          </p:nvPr>
        </p:nvSpPr>
        <p:spPr/>
        <p:txBody>
          <a:bodyPr/>
          <a:lstStyle/>
          <a:p>
            <a:fld id="{12A65D3F-6F32-AD41-BC76-0DDC09409591}" type="slidenum">
              <a:rPr lang="cs-CZ" smtClean="0"/>
              <a:t>‹#›</a:t>
            </a:fld>
            <a:endParaRPr lang="cs-CZ"/>
          </a:p>
        </p:txBody>
      </p:sp>
    </p:spTree>
    <p:extLst>
      <p:ext uri="{BB962C8B-B14F-4D97-AF65-F5344CB8AC3E}">
        <p14:creationId xmlns:p14="http://schemas.microsoft.com/office/powerpoint/2010/main" val="1554955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0AF883-976C-B642-9ADA-E3CC0CCB760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8D3EEEA7-6925-BF49-9704-3610D0B17C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F3DCC600-B34D-774F-8389-E8B6F86D6F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F9EBA45-E9F5-684B-A206-DC1124B5AEC1}"/>
              </a:ext>
            </a:extLst>
          </p:cNvPr>
          <p:cNvSpPr>
            <a:spLocks noGrp="1"/>
          </p:cNvSpPr>
          <p:nvPr>
            <p:ph type="dt" sz="half" idx="10"/>
          </p:nvPr>
        </p:nvSpPr>
        <p:spPr/>
        <p:txBody>
          <a:bodyPr/>
          <a:lstStyle/>
          <a:p>
            <a:fld id="{313653B5-D27F-BC47-A434-C92E5863DDD6}" type="datetimeFigureOut">
              <a:rPr lang="cs-CZ" smtClean="0"/>
              <a:t>26.11.2023</a:t>
            </a:fld>
            <a:endParaRPr lang="cs-CZ"/>
          </a:p>
        </p:txBody>
      </p:sp>
      <p:sp>
        <p:nvSpPr>
          <p:cNvPr id="6" name="Zástupný symbol pro zápatí 5">
            <a:extLst>
              <a:ext uri="{FF2B5EF4-FFF2-40B4-BE49-F238E27FC236}">
                <a16:creationId xmlns:a16="http://schemas.microsoft.com/office/drawing/2014/main" id="{A1832AFA-8140-AC48-BB9D-36814EEDCC4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8C44187-9A52-0548-BC43-1F1C8528DC13}"/>
              </a:ext>
            </a:extLst>
          </p:cNvPr>
          <p:cNvSpPr>
            <a:spLocks noGrp="1"/>
          </p:cNvSpPr>
          <p:nvPr>
            <p:ph type="sldNum" sz="quarter" idx="12"/>
          </p:nvPr>
        </p:nvSpPr>
        <p:spPr/>
        <p:txBody>
          <a:bodyPr/>
          <a:lstStyle/>
          <a:p>
            <a:fld id="{12A65D3F-6F32-AD41-BC76-0DDC09409591}" type="slidenum">
              <a:rPr lang="cs-CZ" smtClean="0"/>
              <a:t>‹#›</a:t>
            </a:fld>
            <a:endParaRPr lang="cs-CZ"/>
          </a:p>
        </p:txBody>
      </p:sp>
    </p:spTree>
    <p:extLst>
      <p:ext uri="{BB962C8B-B14F-4D97-AF65-F5344CB8AC3E}">
        <p14:creationId xmlns:p14="http://schemas.microsoft.com/office/powerpoint/2010/main" val="700759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AB0430-4FE2-5445-A2A8-36065A2656C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8E275F8-0865-F14F-9BD7-0C518C5FC6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2DFF901B-C763-CD4F-AF70-B4ACF8B9E9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8E09E1E-63BA-9D44-88A3-D999F3704055}"/>
              </a:ext>
            </a:extLst>
          </p:cNvPr>
          <p:cNvSpPr>
            <a:spLocks noGrp="1"/>
          </p:cNvSpPr>
          <p:nvPr>
            <p:ph type="dt" sz="half" idx="10"/>
          </p:nvPr>
        </p:nvSpPr>
        <p:spPr/>
        <p:txBody>
          <a:bodyPr/>
          <a:lstStyle/>
          <a:p>
            <a:fld id="{313653B5-D27F-BC47-A434-C92E5863DDD6}" type="datetimeFigureOut">
              <a:rPr lang="cs-CZ" smtClean="0"/>
              <a:t>26.11.2023</a:t>
            </a:fld>
            <a:endParaRPr lang="cs-CZ"/>
          </a:p>
        </p:txBody>
      </p:sp>
      <p:sp>
        <p:nvSpPr>
          <p:cNvPr id="6" name="Zástupný symbol pro zápatí 5">
            <a:extLst>
              <a:ext uri="{FF2B5EF4-FFF2-40B4-BE49-F238E27FC236}">
                <a16:creationId xmlns:a16="http://schemas.microsoft.com/office/drawing/2014/main" id="{A01F6A53-9763-4B45-B586-949BEA9C85D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68EFF71-C6D2-0544-879B-AD6A47C2330C}"/>
              </a:ext>
            </a:extLst>
          </p:cNvPr>
          <p:cNvSpPr>
            <a:spLocks noGrp="1"/>
          </p:cNvSpPr>
          <p:nvPr>
            <p:ph type="sldNum" sz="quarter" idx="12"/>
          </p:nvPr>
        </p:nvSpPr>
        <p:spPr/>
        <p:txBody>
          <a:bodyPr/>
          <a:lstStyle/>
          <a:p>
            <a:fld id="{12A65D3F-6F32-AD41-BC76-0DDC09409591}" type="slidenum">
              <a:rPr lang="cs-CZ" smtClean="0"/>
              <a:t>‹#›</a:t>
            </a:fld>
            <a:endParaRPr lang="cs-CZ"/>
          </a:p>
        </p:txBody>
      </p:sp>
    </p:spTree>
    <p:extLst>
      <p:ext uri="{BB962C8B-B14F-4D97-AF65-F5344CB8AC3E}">
        <p14:creationId xmlns:p14="http://schemas.microsoft.com/office/powerpoint/2010/main" val="228293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442CEC9-F12A-034A-B3CC-500A2FE1D7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77B84218-B921-7F4C-9814-8A13B12ABB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E1DFCD9-9E76-684D-A6EA-96F0525A73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653B5-D27F-BC47-A434-C92E5863DDD6}" type="datetimeFigureOut">
              <a:rPr lang="cs-CZ" smtClean="0"/>
              <a:t>26.11.2023</a:t>
            </a:fld>
            <a:endParaRPr lang="cs-CZ"/>
          </a:p>
        </p:txBody>
      </p:sp>
      <p:sp>
        <p:nvSpPr>
          <p:cNvPr id="5" name="Zástupný symbol pro zápatí 4">
            <a:extLst>
              <a:ext uri="{FF2B5EF4-FFF2-40B4-BE49-F238E27FC236}">
                <a16:creationId xmlns:a16="http://schemas.microsoft.com/office/drawing/2014/main" id="{31621860-96C5-F744-AED2-4E7062586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FC4B9CCB-5ADF-E145-9E7E-348E3E345F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65D3F-6F32-AD41-BC76-0DDC09409591}" type="slidenum">
              <a:rPr lang="cs-CZ" smtClean="0"/>
              <a:t>‹#›</a:t>
            </a:fld>
            <a:endParaRPr lang="cs-CZ"/>
          </a:p>
        </p:txBody>
      </p:sp>
    </p:spTree>
    <p:extLst>
      <p:ext uri="{BB962C8B-B14F-4D97-AF65-F5344CB8AC3E}">
        <p14:creationId xmlns:p14="http://schemas.microsoft.com/office/powerpoint/2010/main" val="2935184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3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TeaR7g9ZJas" TargetMode="External"/><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ePBvl_Q2oEA" TargetMode="External"/><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JIJB7cv97Dg" TargetMode="External"/><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PcyffOn0bu8" TargetMode="External"/><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s://www.youtube.com/watch?v=14DBa33SGm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42">
            <a:extLst>
              <a:ext uri="{FF2B5EF4-FFF2-40B4-BE49-F238E27FC236}">
                <a16:creationId xmlns:a16="http://schemas.microsoft.com/office/drawing/2014/main" id="{72C7A71F-A746-4AB2-8FF5-03D4135FA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8" name="Rectangle 44">
            <a:extLst>
              <a:ext uri="{FF2B5EF4-FFF2-40B4-BE49-F238E27FC236}">
                <a16:creationId xmlns:a16="http://schemas.microsoft.com/office/drawing/2014/main" id="{17FF8914-DDE9-46F8-AF0A-54FD0AC09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53" y="1533525"/>
            <a:ext cx="10917063" cy="3790950"/>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 name="Title 1"/>
          <p:cNvSpPr>
            <a:spLocks noGrp="1"/>
          </p:cNvSpPr>
          <p:nvPr>
            <p:ph type="ctrTitle"/>
          </p:nvPr>
        </p:nvSpPr>
        <p:spPr>
          <a:xfrm>
            <a:off x="1074419" y="1933575"/>
            <a:ext cx="7013448" cy="2990849"/>
          </a:xfrm>
        </p:spPr>
        <p:txBody>
          <a:bodyPr anchor="ctr">
            <a:normAutofit/>
          </a:bodyPr>
          <a:lstStyle/>
          <a:p>
            <a:pPr algn="l"/>
            <a:r>
              <a:rPr lang="en-US" sz="5400"/>
              <a:t>Intercultural marketing </a:t>
            </a:r>
          </a:p>
        </p:txBody>
      </p:sp>
      <p:sp>
        <p:nvSpPr>
          <p:cNvPr id="3" name="TextovéPole 2">
            <a:extLst>
              <a:ext uri="{FF2B5EF4-FFF2-40B4-BE49-F238E27FC236}">
                <a16:creationId xmlns:a16="http://schemas.microsoft.com/office/drawing/2014/main" id="{F21F67F8-F5D7-FA46-9960-2D9BB284A1E9}"/>
              </a:ext>
            </a:extLst>
          </p:cNvPr>
          <p:cNvSpPr txBox="1"/>
          <p:nvPr/>
        </p:nvSpPr>
        <p:spPr>
          <a:xfrm>
            <a:off x="8610600" y="1933574"/>
            <a:ext cx="2686812" cy="2990849"/>
          </a:xfrm>
          <a:prstGeom prst="rect">
            <a:avLst/>
          </a:prstGeom>
        </p:spPr>
        <p:txBody>
          <a:bodyPr rtlCol="0" anchor="ctr">
            <a:normAutofit/>
          </a:bodyPr>
          <a:lstStyle/>
          <a:p>
            <a:pPr>
              <a:spcAft>
                <a:spcPts val="600"/>
              </a:spcAft>
            </a:pPr>
            <a:endParaRPr lang="cs-CZ" sz="2800" dirty="0">
              <a:latin typeface="+mj-lt"/>
            </a:endParaRPr>
          </a:p>
        </p:txBody>
      </p:sp>
      <p:sp>
        <p:nvSpPr>
          <p:cNvPr id="59" name="Rectangle 46">
            <a:extLst>
              <a:ext uri="{FF2B5EF4-FFF2-40B4-BE49-F238E27FC236}">
                <a16:creationId xmlns:a16="http://schemas.microsoft.com/office/drawing/2014/main" id="{094C1DE0-31FE-4AD0-95EA-B65CA6B89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84" y="2965074"/>
            <a:ext cx="128016"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48">
            <a:extLst>
              <a:ext uri="{FF2B5EF4-FFF2-40B4-BE49-F238E27FC236}">
                <a16:creationId xmlns:a16="http://schemas.microsoft.com/office/drawing/2014/main" id="{3F736409-6C07-4CE8-86F8-1174E2235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60539" y="3424428"/>
            <a:ext cx="2103120"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453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546351" y="433545"/>
            <a:ext cx="11139854" cy="930447"/>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b="1" kern="1200">
                <a:solidFill>
                  <a:srgbClr val="9F2E4C"/>
                </a:solidFill>
                <a:effectLst>
                  <a:outerShdw blurRad="38100" dist="38100" dir="2700000" algn="tl">
                    <a:srgbClr val="000000">
                      <a:alpha val="43137"/>
                    </a:srgbClr>
                  </a:outerShdw>
                </a:effectLst>
                <a:latin typeface="+mj-lt"/>
                <a:ea typeface="+mj-ea"/>
                <a:cs typeface="+mj-cs"/>
              </a:defRPr>
            </a:lvl1pPr>
          </a:lstStyle>
          <a:p>
            <a:pPr algn="ctr">
              <a:lnSpc>
                <a:spcPct val="90000"/>
              </a:lnSpc>
              <a:spcAft>
                <a:spcPts val="600"/>
              </a:spcAft>
            </a:pPr>
            <a:r>
              <a:rPr lang="en-US" sz="5400">
                <a:solidFill>
                  <a:srgbClr val="FFFFFF"/>
                </a:solidFill>
              </a:rPr>
              <a:t>WHAT IS EDIBLE? </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660944" y="2426818"/>
            <a:ext cx="4797162" cy="3997637"/>
          </a:xfrm>
          <a:prstGeom prst="rect">
            <a:avLst/>
          </a:prstGeom>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Content Placeholder 3"/>
          <p:cNvPicPr>
            <a:picLocks noGrp="1" noChangeAspect="1"/>
          </p:cNvPicPr>
          <p:nvPr>
            <p:ph idx="1"/>
          </p:nvPr>
        </p:nvPicPr>
        <p:blipFill rotWithShape="1">
          <a:blip r:embed="rId3"/>
          <a:srcRect l="11519" r="5760"/>
          <a:stretch/>
        </p:blipFill>
        <p:spPr>
          <a:xfrm>
            <a:off x="6946173" y="2426818"/>
            <a:ext cx="4453717" cy="3997637"/>
          </a:xfrm>
          <a:prstGeom prst="rect">
            <a:avLst/>
          </a:prstGeom>
        </p:spPr>
      </p:pic>
    </p:spTree>
    <p:extLst>
      <p:ext uri="{BB962C8B-B14F-4D97-AF65-F5344CB8AC3E}">
        <p14:creationId xmlns:p14="http://schemas.microsoft.com/office/powerpoint/2010/main" val="149100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FRIENDS OR FOOD? </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a:blip r:embed="rId2"/>
          <a:srcRect l="-18416" r="-18416"/>
          <a:stretch>
            <a:fillRect/>
          </a:stretch>
        </p:blipFill>
        <p:spPr>
          <a:xfrm>
            <a:off x="331567" y="2920427"/>
            <a:ext cx="5455917" cy="3010419"/>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6504506" y="2426818"/>
            <a:ext cx="5337051" cy="3997637"/>
          </a:xfrm>
          <a:prstGeom prst="rect">
            <a:avLst/>
          </a:prstGeom>
        </p:spPr>
      </p:pic>
    </p:spTree>
    <p:extLst>
      <p:ext uri="{BB962C8B-B14F-4D97-AF65-F5344CB8AC3E}">
        <p14:creationId xmlns:p14="http://schemas.microsoft.com/office/powerpoint/2010/main" val="191971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6D9EC1-B05D-67FE-FCF7-014477434A56}"/>
              </a:ext>
            </a:extLst>
          </p:cNvPr>
          <p:cNvSpPr>
            <a:spLocks noGrp="1"/>
          </p:cNvSpPr>
          <p:nvPr>
            <p:ph type="title"/>
          </p:nvPr>
        </p:nvSpPr>
        <p:spPr/>
        <p:txBody>
          <a:bodyPr/>
          <a:lstStyle/>
          <a:p>
            <a:r>
              <a:rPr lang="cs-CZ" dirty="0" err="1">
                <a:solidFill>
                  <a:schemeClr val="accent1"/>
                </a:solidFill>
              </a:rPr>
              <a:t>McDonalds</a:t>
            </a:r>
            <a:r>
              <a:rPr lang="cs-CZ" dirty="0">
                <a:solidFill>
                  <a:schemeClr val="accent1"/>
                </a:solidFill>
              </a:rPr>
              <a:t> India</a:t>
            </a:r>
          </a:p>
        </p:txBody>
      </p:sp>
      <p:pic>
        <p:nvPicPr>
          <p:cNvPr id="1026" name="Picture 2" descr="Make Maharaja Mac (Veg) at home like Mc'Donalds !!| Mc'Donalds India|  Simply Yummylicious.. - YouTube">
            <a:extLst>
              <a:ext uri="{FF2B5EF4-FFF2-40B4-BE49-F238E27FC236}">
                <a16:creationId xmlns:a16="http://schemas.microsoft.com/office/drawing/2014/main" id="{732EA174-4F5F-E534-6D9A-98897852FB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47" y="2069129"/>
            <a:ext cx="5709242" cy="321144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Veg Maharaja Mac | McDonalds Maharaja Mac - McDonald's Blog">
            <a:extLst>
              <a:ext uri="{FF2B5EF4-FFF2-40B4-BE49-F238E27FC236}">
                <a16:creationId xmlns:a16="http://schemas.microsoft.com/office/drawing/2014/main" id="{D5432891-3B12-D329-DE1D-1874A0C76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8550" y="2069129"/>
            <a:ext cx="5955778" cy="3211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100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6D9EC1-B05D-67FE-FCF7-014477434A56}"/>
              </a:ext>
            </a:extLst>
          </p:cNvPr>
          <p:cNvSpPr>
            <a:spLocks noGrp="1"/>
          </p:cNvSpPr>
          <p:nvPr>
            <p:ph type="title"/>
          </p:nvPr>
        </p:nvSpPr>
        <p:spPr/>
        <p:txBody>
          <a:bodyPr/>
          <a:lstStyle/>
          <a:p>
            <a:r>
              <a:rPr lang="cs-CZ" dirty="0" err="1">
                <a:solidFill>
                  <a:schemeClr val="accent1"/>
                </a:solidFill>
              </a:rPr>
              <a:t>Islam</a:t>
            </a:r>
            <a:r>
              <a:rPr lang="cs-CZ" dirty="0">
                <a:solidFill>
                  <a:schemeClr val="accent1"/>
                </a:solidFill>
              </a:rPr>
              <a:t> vs </a:t>
            </a:r>
            <a:r>
              <a:rPr lang="cs-CZ" dirty="0" err="1">
                <a:solidFill>
                  <a:schemeClr val="accent1"/>
                </a:solidFill>
              </a:rPr>
              <a:t>pork</a:t>
            </a:r>
            <a:r>
              <a:rPr lang="cs-CZ" dirty="0">
                <a:solidFill>
                  <a:schemeClr val="accent1"/>
                </a:solidFill>
              </a:rPr>
              <a:t>/</a:t>
            </a:r>
            <a:r>
              <a:rPr lang="cs-CZ" dirty="0" err="1">
                <a:solidFill>
                  <a:schemeClr val="accent1"/>
                </a:solidFill>
              </a:rPr>
              <a:t>pigs</a:t>
            </a:r>
            <a:endParaRPr lang="cs-CZ" dirty="0">
              <a:solidFill>
                <a:schemeClr val="accent1"/>
              </a:solidFill>
            </a:endParaRPr>
          </a:p>
        </p:txBody>
      </p:sp>
      <p:pic>
        <p:nvPicPr>
          <p:cNvPr id="4" name="Obrázek 3">
            <a:extLst>
              <a:ext uri="{FF2B5EF4-FFF2-40B4-BE49-F238E27FC236}">
                <a16:creationId xmlns:a16="http://schemas.microsoft.com/office/drawing/2014/main" id="{45E9576C-B674-818C-B085-66C755A1FD7F}"/>
              </a:ext>
            </a:extLst>
          </p:cNvPr>
          <p:cNvPicPr>
            <a:picLocks noChangeAspect="1"/>
          </p:cNvPicPr>
          <p:nvPr/>
        </p:nvPicPr>
        <p:blipFill rotWithShape="1">
          <a:blip r:embed="rId2"/>
          <a:srcRect t="20253" r="39042" b="6835"/>
          <a:stretch/>
        </p:blipFill>
        <p:spPr>
          <a:xfrm>
            <a:off x="599411" y="1898248"/>
            <a:ext cx="5496589" cy="4109013"/>
          </a:xfrm>
          <a:prstGeom prst="rect">
            <a:avLst/>
          </a:prstGeom>
        </p:spPr>
      </p:pic>
      <p:pic>
        <p:nvPicPr>
          <p:cNvPr id="5122" name="Picture 2" descr="PEPPA PIG - YouTube">
            <a:extLst>
              <a:ext uri="{FF2B5EF4-FFF2-40B4-BE49-F238E27FC236}">
                <a16:creationId xmlns:a16="http://schemas.microsoft.com/office/drawing/2014/main" id="{CB84645A-616F-FE80-88BD-1F412BA13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792" y="507356"/>
            <a:ext cx="3200883" cy="32008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OONEY TUNES (Best of Looney Toons): PORKY PIG CARTOONS COMPILATION (HD  1080p) - YouTube">
            <a:extLst>
              <a:ext uri="{FF2B5EF4-FFF2-40B4-BE49-F238E27FC236}">
                <a16:creationId xmlns:a16="http://schemas.microsoft.com/office/drawing/2014/main" id="{E6540F84-51F5-3A67-7583-9FD9A625AA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4255" y="3873661"/>
            <a:ext cx="3810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439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Religion</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4976031" y="963877"/>
            <a:ext cx="6377769" cy="4930246"/>
          </a:xfrm>
        </p:spPr>
        <p:txBody>
          <a:bodyPr anchor="ctr">
            <a:normAutofit/>
          </a:bodyPr>
          <a:lstStyle/>
          <a:p>
            <a:pPr marL="0" indent="0">
              <a:buNone/>
            </a:pPr>
            <a:endParaRPr lang="en-US" sz="2400" dirty="0"/>
          </a:p>
          <a:p>
            <a:r>
              <a:rPr lang="cs-CZ" sz="2400" dirty="0" err="1"/>
              <a:t>The</a:t>
            </a:r>
            <a:r>
              <a:rPr lang="cs-CZ" sz="2400" dirty="0"/>
              <a:t> inﬂuence </a:t>
            </a:r>
            <a:r>
              <a:rPr lang="cs-CZ" sz="2400" dirty="0" err="1"/>
              <a:t>of</a:t>
            </a:r>
            <a:r>
              <a:rPr lang="cs-CZ" sz="2400" dirty="0"/>
              <a:t> </a:t>
            </a:r>
            <a:r>
              <a:rPr lang="cs-CZ" sz="2400" dirty="0" err="1"/>
              <a:t>religious</a:t>
            </a:r>
            <a:r>
              <a:rPr lang="cs-CZ" sz="2400" dirty="0"/>
              <a:t> </a:t>
            </a:r>
            <a:r>
              <a:rPr lang="cs-CZ" sz="2400" dirty="0" err="1"/>
              <a:t>beliefs</a:t>
            </a:r>
            <a:r>
              <a:rPr lang="cs-CZ" sz="2400" dirty="0"/>
              <a:t> on </a:t>
            </a:r>
            <a:r>
              <a:rPr lang="cs-CZ" sz="2400" dirty="0" err="1"/>
              <a:t>individual</a:t>
            </a:r>
            <a:r>
              <a:rPr lang="cs-CZ" sz="2400" dirty="0"/>
              <a:t> and </a:t>
            </a:r>
            <a:r>
              <a:rPr lang="cs-CZ" sz="2400" dirty="0" err="1"/>
              <a:t>social</a:t>
            </a:r>
            <a:r>
              <a:rPr lang="cs-CZ" sz="2400" dirty="0"/>
              <a:t> </a:t>
            </a:r>
            <a:r>
              <a:rPr lang="cs-CZ" sz="2400" dirty="0" err="1"/>
              <a:t>behaviour</a:t>
            </a:r>
            <a:r>
              <a:rPr lang="cs-CZ" sz="2400" dirty="0"/>
              <a:t> </a:t>
            </a:r>
            <a:r>
              <a:rPr lang="cs-CZ" sz="2400" dirty="0" err="1"/>
              <a:t>is</a:t>
            </a:r>
            <a:r>
              <a:rPr lang="cs-CZ" sz="2400" dirty="0"/>
              <a:t> </a:t>
            </a:r>
            <a:r>
              <a:rPr lang="cs-CZ" sz="2400" dirty="0" err="1"/>
              <a:t>well</a:t>
            </a:r>
            <a:r>
              <a:rPr lang="cs-CZ" sz="2400" dirty="0"/>
              <a:t> </a:t>
            </a:r>
            <a:r>
              <a:rPr lang="cs-CZ" sz="2400" dirty="0" err="1"/>
              <a:t>documented</a:t>
            </a:r>
            <a:endParaRPr lang="cs-CZ" sz="2400" dirty="0"/>
          </a:p>
          <a:p>
            <a:r>
              <a:rPr lang="cs-CZ" sz="2400" dirty="0" err="1"/>
              <a:t>There</a:t>
            </a:r>
            <a:r>
              <a:rPr lang="cs-CZ" sz="2400" dirty="0"/>
              <a:t> are </a:t>
            </a:r>
            <a:r>
              <a:rPr lang="cs-CZ" sz="2400" dirty="0" err="1"/>
              <a:t>only</a:t>
            </a:r>
            <a:r>
              <a:rPr lang="cs-CZ" sz="2400" dirty="0"/>
              <a:t> a </a:t>
            </a:r>
            <a:r>
              <a:rPr lang="cs-CZ" sz="2400" dirty="0" err="1"/>
              <a:t>few</a:t>
            </a:r>
            <a:r>
              <a:rPr lang="cs-CZ" sz="2400" dirty="0"/>
              <a:t> </a:t>
            </a:r>
            <a:r>
              <a:rPr lang="cs-CZ" sz="2400" dirty="0" err="1"/>
              <a:t>studies</a:t>
            </a:r>
            <a:r>
              <a:rPr lang="cs-CZ" sz="2400" dirty="0"/>
              <a:t> </a:t>
            </a:r>
            <a:r>
              <a:rPr lang="cs-CZ" sz="2400" dirty="0" err="1"/>
              <a:t>that</a:t>
            </a:r>
            <a:r>
              <a:rPr lang="cs-CZ" sz="2400" dirty="0"/>
              <a:t> </a:t>
            </a:r>
            <a:r>
              <a:rPr lang="cs-CZ" sz="2400" dirty="0" err="1"/>
              <a:t>directly</a:t>
            </a:r>
            <a:r>
              <a:rPr lang="cs-CZ" sz="2400" dirty="0"/>
              <a:t> </a:t>
            </a:r>
            <a:r>
              <a:rPr lang="cs-CZ" sz="2400" dirty="0" err="1"/>
              <a:t>examined</a:t>
            </a:r>
            <a:r>
              <a:rPr lang="cs-CZ" sz="2400" dirty="0"/>
              <a:t> </a:t>
            </a:r>
            <a:r>
              <a:rPr lang="cs-CZ" sz="2400" u="sng" dirty="0" err="1"/>
              <a:t>the</a:t>
            </a:r>
            <a:r>
              <a:rPr lang="cs-CZ" sz="2400" u="sng" dirty="0"/>
              <a:t> inﬂuence </a:t>
            </a:r>
            <a:r>
              <a:rPr lang="cs-CZ" sz="2400" u="sng" dirty="0" err="1"/>
              <a:t>of</a:t>
            </a:r>
            <a:r>
              <a:rPr lang="cs-CZ" sz="2400" u="sng" dirty="0"/>
              <a:t> religion on marketing </a:t>
            </a:r>
            <a:r>
              <a:rPr lang="cs-CZ" sz="2400" u="sng" dirty="0" err="1"/>
              <a:t>communications</a:t>
            </a:r>
            <a:r>
              <a:rPr lang="cs-CZ" sz="2400" u="sng" dirty="0"/>
              <a:t> </a:t>
            </a:r>
            <a:r>
              <a:rPr lang="cs-CZ" sz="2400" dirty="0"/>
              <a:t>- </a:t>
            </a:r>
            <a:r>
              <a:rPr lang="cs-CZ" sz="2400" dirty="0" err="1"/>
              <a:t>they</a:t>
            </a:r>
            <a:r>
              <a:rPr lang="cs-CZ" sz="2400" dirty="0"/>
              <a:t> </a:t>
            </a:r>
            <a:r>
              <a:rPr lang="cs-CZ" sz="2400" dirty="0" err="1"/>
              <a:t>focused</a:t>
            </a:r>
            <a:r>
              <a:rPr lang="cs-CZ" sz="2400" dirty="0"/>
              <a:t> </a:t>
            </a:r>
            <a:r>
              <a:rPr lang="cs-CZ" sz="2400" dirty="0" err="1"/>
              <a:t>mainly</a:t>
            </a:r>
            <a:r>
              <a:rPr lang="cs-CZ" sz="2400" dirty="0"/>
              <a:t> on </a:t>
            </a:r>
            <a:r>
              <a:rPr lang="cs-CZ" sz="2400" dirty="0" err="1"/>
              <a:t>the</a:t>
            </a:r>
            <a:r>
              <a:rPr lang="cs-CZ" sz="2400" dirty="0"/>
              <a:t> inﬂuence </a:t>
            </a:r>
            <a:r>
              <a:rPr lang="cs-CZ" sz="2400" dirty="0" err="1"/>
              <a:t>of</a:t>
            </a:r>
            <a:r>
              <a:rPr lang="cs-CZ" sz="2400" dirty="0"/>
              <a:t> </a:t>
            </a:r>
            <a:r>
              <a:rPr lang="cs-CZ" sz="2400" dirty="0" err="1"/>
              <a:t>Islam</a:t>
            </a:r>
            <a:r>
              <a:rPr lang="cs-CZ" sz="2400" dirty="0"/>
              <a:t> on </a:t>
            </a:r>
            <a:r>
              <a:rPr lang="cs-CZ" sz="2400" dirty="0" err="1"/>
              <a:t>advertising</a:t>
            </a:r>
            <a:r>
              <a:rPr lang="cs-CZ" sz="2400" dirty="0"/>
              <a:t> </a:t>
            </a:r>
            <a:r>
              <a:rPr lang="cs-CZ" sz="2400" dirty="0" err="1"/>
              <a:t>content</a:t>
            </a:r>
            <a:r>
              <a:rPr lang="cs-CZ" sz="2400" dirty="0"/>
              <a:t> and </a:t>
            </a:r>
            <a:r>
              <a:rPr lang="cs-CZ" sz="2400" dirty="0" err="1"/>
              <a:t>regulation</a:t>
            </a:r>
            <a:r>
              <a:rPr lang="cs-CZ" sz="2400" dirty="0"/>
              <a:t>, </a:t>
            </a:r>
            <a:r>
              <a:rPr lang="cs-CZ" sz="2400" dirty="0" err="1"/>
              <a:t>for</a:t>
            </a:r>
            <a:r>
              <a:rPr lang="cs-CZ" sz="2400" dirty="0"/>
              <a:t> </a:t>
            </a:r>
            <a:r>
              <a:rPr lang="cs-CZ" sz="2400" dirty="0" err="1"/>
              <a:t>example</a:t>
            </a:r>
            <a:r>
              <a:rPr lang="cs-CZ" sz="2400" dirty="0"/>
              <a:t> in </a:t>
            </a:r>
            <a:r>
              <a:rPr lang="cs-CZ" sz="2400" dirty="0" err="1"/>
              <a:t>Saudi</a:t>
            </a:r>
            <a:r>
              <a:rPr lang="cs-CZ" sz="2400" dirty="0"/>
              <a:t> </a:t>
            </a:r>
            <a:r>
              <a:rPr lang="cs-CZ" sz="2400" dirty="0" err="1"/>
              <a:t>Arabia</a:t>
            </a:r>
            <a:r>
              <a:rPr lang="cs-CZ" sz="2400" dirty="0"/>
              <a:t>. </a:t>
            </a:r>
          </a:p>
          <a:p>
            <a:r>
              <a:rPr lang="cs-CZ" sz="2400" dirty="0"/>
              <a:t>These </a:t>
            </a:r>
            <a:r>
              <a:rPr lang="cs-CZ" sz="2400" dirty="0" err="1"/>
              <a:t>studies</a:t>
            </a:r>
            <a:r>
              <a:rPr lang="cs-CZ" sz="2400" dirty="0"/>
              <a:t> </a:t>
            </a:r>
            <a:r>
              <a:rPr lang="cs-CZ" sz="2400" dirty="0" err="1"/>
              <a:t>revealed</a:t>
            </a:r>
            <a:r>
              <a:rPr lang="cs-CZ" sz="2400" dirty="0"/>
              <a:t> </a:t>
            </a:r>
            <a:r>
              <a:rPr lang="cs-CZ" sz="2400" dirty="0" err="1"/>
              <a:t>the</a:t>
            </a:r>
            <a:r>
              <a:rPr lang="cs-CZ" sz="2400" dirty="0"/>
              <a:t> </a:t>
            </a:r>
            <a:r>
              <a:rPr lang="cs-CZ" sz="2400" dirty="0" err="1"/>
              <a:t>importance</a:t>
            </a:r>
            <a:r>
              <a:rPr lang="cs-CZ" sz="2400" dirty="0"/>
              <a:t> </a:t>
            </a:r>
            <a:r>
              <a:rPr lang="cs-CZ" sz="2400" dirty="0" err="1"/>
              <a:t>of</a:t>
            </a:r>
            <a:r>
              <a:rPr lang="cs-CZ" sz="2400" dirty="0"/>
              <a:t> </a:t>
            </a:r>
            <a:r>
              <a:rPr lang="cs-CZ" sz="2400" dirty="0" err="1"/>
              <a:t>understanding</a:t>
            </a:r>
            <a:r>
              <a:rPr lang="cs-CZ" sz="2400" dirty="0"/>
              <a:t> </a:t>
            </a:r>
            <a:r>
              <a:rPr lang="cs-CZ" sz="2400" dirty="0" err="1"/>
              <a:t>the</a:t>
            </a:r>
            <a:r>
              <a:rPr lang="cs-CZ" sz="2400" dirty="0"/>
              <a:t> </a:t>
            </a:r>
            <a:r>
              <a:rPr lang="cs-CZ" sz="2400" dirty="0" err="1"/>
              <a:t>Islamic</a:t>
            </a:r>
            <a:r>
              <a:rPr lang="cs-CZ" sz="2400" dirty="0"/>
              <a:t> religion in </a:t>
            </a:r>
            <a:r>
              <a:rPr lang="cs-CZ" sz="2400" dirty="0" err="1"/>
              <a:t>relation</a:t>
            </a:r>
            <a:r>
              <a:rPr lang="cs-CZ" sz="2400" dirty="0"/>
              <a:t> to </a:t>
            </a:r>
            <a:r>
              <a:rPr lang="cs-CZ" sz="2400" dirty="0" err="1"/>
              <a:t>effective</a:t>
            </a:r>
            <a:r>
              <a:rPr lang="cs-CZ" sz="2400" dirty="0"/>
              <a:t> </a:t>
            </a:r>
            <a:r>
              <a:rPr lang="cs-CZ" sz="2400" dirty="0" err="1"/>
              <a:t>advertising</a:t>
            </a:r>
            <a:r>
              <a:rPr lang="cs-CZ" sz="2400" dirty="0"/>
              <a:t>. </a:t>
            </a:r>
          </a:p>
          <a:p>
            <a:pPr marL="0" indent="0">
              <a:buNone/>
            </a:pPr>
            <a:endParaRPr lang="en-US" sz="2400" dirty="0"/>
          </a:p>
        </p:txBody>
      </p:sp>
    </p:spTree>
    <p:extLst>
      <p:ext uri="{BB962C8B-B14F-4D97-AF65-F5344CB8AC3E}">
        <p14:creationId xmlns:p14="http://schemas.microsoft.com/office/powerpoint/2010/main" val="933326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9ACC69-ADF2-492B-84C5-EA2CC1607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3276" y="712268"/>
            <a:ext cx="10410524" cy="1193533"/>
          </a:xfrm>
        </p:spPr>
        <p:txBody>
          <a:bodyPr>
            <a:normAutofit/>
          </a:bodyPr>
          <a:lstStyle/>
          <a:p>
            <a:r>
              <a:rPr lang="en-US" sz="4100">
                <a:solidFill>
                  <a:srgbClr val="FFFFFF"/>
                </a:solidFill>
              </a:rPr>
              <a:t>Influence of religion on advertising perception</a:t>
            </a:r>
          </a:p>
        </p:txBody>
      </p:sp>
      <p:cxnSp>
        <p:nvCxnSpPr>
          <p:cNvPr id="12" name="Straight Connector 11">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943276" y="2050181"/>
            <a:ext cx="10410524" cy="4126782"/>
          </a:xfrm>
        </p:spPr>
        <p:txBody>
          <a:bodyPr>
            <a:normAutofit lnSpcReduction="10000"/>
          </a:bodyPr>
          <a:lstStyle/>
          <a:p>
            <a:r>
              <a:rPr lang="en-US" sz="2400" dirty="0">
                <a:solidFill>
                  <a:srgbClr val="FFFFFF"/>
                </a:solidFill>
              </a:rPr>
              <a:t>Fam, Waller, Erdogan (2002) – examined the influence of religion and intensity of belief on attitudes towards the advertising of particularly controversial products and services</a:t>
            </a:r>
            <a:br>
              <a:rPr lang="cs-CZ" sz="2400" dirty="0">
                <a:solidFill>
                  <a:srgbClr val="FFFFFF"/>
                </a:solidFill>
              </a:rPr>
            </a:br>
            <a:endParaRPr lang="en-US" sz="2400" dirty="0">
              <a:solidFill>
                <a:srgbClr val="FFFFFF"/>
              </a:solidFill>
            </a:endParaRPr>
          </a:p>
          <a:p>
            <a:r>
              <a:rPr lang="cs-CZ" sz="2400" dirty="0">
                <a:solidFill>
                  <a:srgbClr val="FFFFFF"/>
                </a:solidFill>
              </a:rPr>
              <a:t>1,393 </a:t>
            </a:r>
            <a:r>
              <a:rPr lang="cs-CZ" sz="2400" dirty="0" err="1">
                <a:solidFill>
                  <a:srgbClr val="FFFFFF"/>
                </a:solidFill>
              </a:rPr>
              <a:t>people</a:t>
            </a:r>
            <a:r>
              <a:rPr lang="cs-CZ" sz="2400" dirty="0">
                <a:solidFill>
                  <a:srgbClr val="FFFFFF"/>
                </a:solidFill>
              </a:rPr>
              <a:t> </a:t>
            </a:r>
            <a:r>
              <a:rPr lang="cs-CZ" sz="2400" dirty="0" err="1">
                <a:solidFill>
                  <a:srgbClr val="FFFFFF"/>
                </a:solidFill>
              </a:rPr>
              <a:t>across</a:t>
            </a:r>
            <a:r>
              <a:rPr lang="cs-CZ" sz="2400" dirty="0">
                <a:solidFill>
                  <a:srgbClr val="FFFFFF"/>
                </a:solidFill>
              </a:rPr>
              <a:t> </a:t>
            </a:r>
            <a:r>
              <a:rPr lang="cs-CZ" sz="2400" dirty="0" err="1">
                <a:solidFill>
                  <a:srgbClr val="FFFFFF"/>
                </a:solidFill>
              </a:rPr>
              <a:t>six</a:t>
            </a:r>
            <a:r>
              <a:rPr lang="cs-CZ" sz="2400" dirty="0">
                <a:solidFill>
                  <a:srgbClr val="FFFFFF"/>
                </a:solidFill>
              </a:rPr>
              <a:t> </a:t>
            </a:r>
            <a:r>
              <a:rPr lang="cs-CZ" sz="2400" dirty="0" err="1">
                <a:solidFill>
                  <a:srgbClr val="FFFFFF"/>
                </a:solidFill>
              </a:rPr>
              <a:t>countries</a:t>
            </a:r>
            <a:r>
              <a:rPr lang="cs-CZ" sz="2400" dirty="0">
                <a:solidFill>
                  <a:srgbClr val="FFFFFF"/>
                </a:solidFill>
              </a:rPr>
              <a:t> – </a:t>
            </a:r>
            <a:r>
              <a:rPr lang="en-US" sz="2400" dirty="0">
                <a:solidFill>
                  <a:srgbClr val="FFFFFF"/>
                </a:solidFill>
              </a:rPr>
              <a:t>Malaysia (I), Turkey (I), Taiwan (B), China (A), Britain (CH), New Zealand (CH)</a:t>
            </a:r>
            <a:br>
              <a:rPr lang="en-US" sz="2400" dirty="0">
                <a:solidFill>
                  <a:srgbClr val="FFFFFF"/>
                </a:solidFill>
              </a:rPr>
            </a:br>
            <a:endParaRPr lang="en-US" sz="2400" dirty="0">
              <a:solidFill>
                <a:srgbClr val="FFFFFF"/>
              </a:solidFill>
            </a:endParaRPr>
          </a:p>
          <a:p>
            <a:r>
              <a:rPr lang="cs-CZ" sz="2400" dirty="0" err="1">
                <a:solidFill>
                  <a:srgbClr val="FFFFFF"/>
                </a:solidFill>
              </a:rPr>
              <a:t>the</a:t>
            </a:r>
            <a:r>
              <a:rPr lang="cs-CZ" sz="2400" dirty="0">
                <a:solidFill>
                  <a:srgbClr val="FFFFFF"/>
                </a:solidFill>
              </a:rPr>
              <a:t> </a:t>
            </a:r>
            <a:r>
              <a:rPr lang="cs-CZ" sz="2400" dirty="0" err="1">
                <a:solidFill>
                  <a:srgbClr val="FFFFFF"/>
                </a:solidFill>
              </a:rPr>
              <a:t>survey</a:t>
            </a:r>
            <a:r>
              <a:rPr lang="cs-CZ" sz="2400" dirty="0">
                <a:solidFill>
                  <a:srgbClr val="FFFFFF"/>
                </a:solidFill>
              </a:rPr>
              <a:t> instrument </a:t>
            </a:r>
            <a:r>
              <a:rPr lang="cs-CZ" sz="2400" dirty="0" err="1">
                <a:solidFill>
                  <a:srgbClr val="FFFFFF"/>
                </a:solidFill>
              </a:rPr>
              <a:t>included</a:t>
            </a:r>
            <a:r>
              <a:rPr lang="cs-CZ" sz="2400" dirty="0">
                <a:solidFill>
                  <a:srgbClr val="FFFFFF"/>
                </a:solidFill>
              </a:rPr>
              <a:t> a list </a:t>
            </a:r>
            <a:r>
              <a:rPr lang="cs-CZ" sz="2400" dirty="0" err="1">
                <a:solidFill>
                  <a:srgbClr val="FFFFFF"/>
                </a:solidFill>
              </a:rPr>
              <a:t>of</a:t>
            </a:r>
            <a:r>
              <a:rPr lang="cs-CZ" sz="2400" dirty="0">
                <a:solidFill>
                  <a:srgbClr val="FFFFFF"/>
                </a:solidFill>
              </a:rPr>
              <a:t> 17 </a:t>
            </a:r>
            <a:r>
              <a:rPr lang="cs-CZ" sz="2400" dirty="0" err="1">
                <a:solidFill>
                  <a:srgbClr val="FFFFFF"/>
                </a:solidFill>
              </a:rPr>
              <a:t>products</a:t>
            </a:r>
            <a:r>
              <a:rPr lang="cs-CZ" sz="2400" dirty="0">
                <a:solidFill>
                  <a:srgbClr val="FFFFFF"/>
                </a:solidFill>
              </a:rPr>
              <a:t>/</a:t>
            </a:r>
            <a:r>
              <a:rPr lang="cs-CZ" sz="2400" dirty="0" err="1">
                <a:solidFill>
                  <a:srgbClr val="FFFFFF"/>
                </a:solidFill>
              </a:rPr>
              <a:t>services</a:t>
            </a:r>
            <a:r>
              <a:rPr lang="cs-CZ" sz="2400" dirty="0">
                <a:solidFill>
                  <a:srgbClr val="FFFFFF"/>
                </a:solidFill>
              </a:rPr>
              <a:t> </a:t>
            </a:r>
            <a:r>
              <a:rPr lang="cs-CZ" sz="2400" dirty="0" err="1">
                <a:solidFill>
                  <a:srgbClr val="FFFFFF"/>
                </a:solidFill>
              </a:rPr>
              <a:t>from</a:t>
            </a:r>
            <a:r>
              <a:rPr lang="cs-CZ" sz="2400" dirty="0">
                <a:solidFill>
                  <a:srgbClr val="FFFFFF"/>
                </a:solidFill>
              </a:rPr>
              <a:t> </a:t>
            </a:r>
            <a:r>
              <a:rPr lang="cs-CZ" sz="2400" dirty="0" err="1">
                <a:solidFill>
                  <a:srgbClr val="FFFFFF"/>
                </a:solidFill>
              </a:rPr>
              <a:t>which</a:t>
            </a:r>
            <a:r>
              <a:rPr lang="cs-CZ" sz="2400" dirty="0">
                <a:solidFill>
                  <a:srgbClr val="FFFFFF"/>
                </a:solidFill>
              </a:rPr>
              <a:t> </a:t>
            </a:r>
            <a:r>
              <a:rPr lang="cs-CZ" sz="2400" dirty="0" err="1">
                <a:solidFill>
                  <a:srgbClr val="FFFFFF"/>
                </a:solidFill>
              </a:rPr>
              <a:t>respondents</a:t>
            </a:r>
            <a:r>
              <a:rPr lang="cs-CZ" sz="2400" dirty="0">
                <a:solidFill>
                  <a:srgbClr val="FFFFFF"/>
                </a:solidFill>
              </a:rPr>
              <a:t> </a:t>
            </a:r>
            <a:r>
              <a:rPr lang="cs-CZ" sz="2400" dirty="0" err="1">
                <a:solidFill>
                  <a:srgbClr val="FFFFFF"/>
                </a:solidFill>
              </a:rPr>
              <a:t>were</a:t>
            </a:r>
            <a:r>
              <a:rPr lang="cs-CZ" sz="2400" dirty="0">
                <a:solidFill>
                  <a:srgbClr val="FFFFFF"/>
                </a:solidFill>
              </a:rPr>
              <a:t> </a:t>
            </a:r>
            <a:r>
              <a:rPr lang="cs-CZ" sz="2400" dirty="0" err="1">
                <a:solidFill>
                  <a:srgbClr val="FFFFFF"/>
                </a:solidFill>
              </a:rPr>
              <a:t>asked</a:t>
            </a:r>
            <a:r>
              <a:rPr lang="cs-CZ" sz="2400" dirty="0">
                <a:solidFill>
                  <a:srgbClr val="FFFFFF"/>
                </a:solidFill>
              </a:rPr>
              <a:t> to </a:t>
            </a:r>
            <a:r>
              <a:rPr lang="cs-CZ" sz="2400" dirty="0" err="1">
                <a:solidFill>
                  <a:srgbClr val="FFFFFF"/>
                </a:solidFill>
              </a:rPr>
              <a:t>indicate</a:t>
            </a:r>
            <a:r>
              <a:rPr lang="cs-CZ" sz="2400" dirty="0">
                <a:solidFill>
                  <a:srgbClr val="FFFFFF"/>
                </a:solidFill>
              </a:rPr>
              <a:t> </a:t>
            </a:r>
            <a:r>
              <a:rPr lang="cs-CZ" sz="2400" dirty="0" err="1">
                <a:solidFill>
                  <a:srgbClr val="FFFFFF"/>
                </a:solidFill>
              </a:rPr>
              <a:t>their</a:t>
            </a:r>
            <a:r>
              <a:rPr lang="cs-CZ" sz="2400" dirty="0">
                <a:solidFill>
                  <a:srgbClr val="FFFFFF"/>
                </a:solidFill>
              </a:rPr>
              <a:t> </a:t>
            </a:r>
            <a:r>
              <a:rPr lang="cs-CZ" sz="2400" dirty="0" err="1">
                <a:solidFill>
                  <a:srgbClr val="FFFFFF"/>
                </a:solidFill>
              </a:rPr>
              <a:t>level</a:t>
            </a:r>
            <a:r>
              <a:rPr lang="cs-CZ" sz="2400" dirty="0">
                <a:solidFill>
                  <a:srgbClr val="FFFFFF"/>
                </a:solidFill>
              </a:rPr>
              <a:t> </a:t>
            </a:r>
            <a:r>
              <a:rPr lang="cs-CZ" sz="2400" dirty="0" err="1">
                <a:solidFill>
                  <a:srgbClr val="FFFFFF"/>
                </a:solidFill>
              </a:rPr>
              <a:t>of</a:t>
            </a:r>
            <a:r>
              <a:rPr lang="cs-CZ" sz="2400" dirty="0">
                <a:solidFill>
                  <a:srgbClr val="FFFFFF"/>
                </a:solidFill>
              </a:rPr>
              <a:t> </a:t>
            </a:r>
            <a:r>
              <a:rPr lang="cs-CZ" sz="2400" dirty="0" err="1">
                <a:solidFill>
                  <a:srgbClr val="FFFFFF"/>
                </a:solidFill>
              </a:rPr>
              <a:t>personal</a:t>
            </a:r>
            <a:r>
              <a:rPr lang="cs-CZ" sz="2400" dirty="0">
                <a:solidFill>
                  <a:srgbClr val="FFFFFF"/>
                </a:solidFill>
              </a:rPr>
              <a:t> “</a:t>
            </a:r>
            <a:r>
              <a:rPr lang="cs-CZ" sz="2400" dirty="0" err="1">
                <a:solidFill>
                  <a:srgbClr val="FFFFFF"/>
                </a:solidFill>
              </a:rPr>
              <a:t>offence</a:t>
            </a:r>
            <a:r>
              <a:rPr lang="cs-CZ" sz="2400" dirty="0">
                <a:solidFill>
                  <a:srgbClr val="FFFFFF"/>
                </a:solidFill>
              </a:rPr>
              <a:t>”. </a:t>
            </a:r>
            <a:br>
              <a:rPr lang="cs-CZ" sz="2400" dirty="0">
                <a:solidFill>
                  <a:srgbClr val="FFFFFF"/>
                </a:solidFill>
              </a:rPr>
            </a:br>
            <a:endParaRPr lang="cs-CZ" sz="2400" dirty="0">
              <a:solidFill>
                <a:srgbClr val="FFFFFF"/>
              </a:solidFill>
            </a:endParaRPr>
          </a:p>
          <a:p>
            <a:r>
              <a:rPr lang="en-US" sz="2400" dirty="0">
                <a:solidFill>
                  <a:srgbClr val="FFFFFF"/>
                </a:solidFill>
              </a:rPr>
              <a:t>gender/sex related products, social/political groups, addictive products, health and care products</a:t>
            </a:r>
          </a:p>
        </p:txBody>
      </p:sp>
    </p:spTree>
    <p:extLst>
      <p:ext uri="{BB962C8B-B14F-4D97-AF65-F5344CB8AC3E}">
        <p14:creationId xmlns:p14="http://schemas.microsoft.com/office/powerpoint/2010/main" val="3909587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title"/>
          </p:nvPr>
        </p:nvSpPr>
        <p:spPr>
          <a:xfrm>
            <a:off x="643467" y="321734"/>
            <a:ext cx="10905066" cy="1135737"/>
          </a:xfrm>
        </p:spPr>
        <p:txBody>
          <a:bodyPr>
            <a:normAutofit/>
          </a:bodyPr>
          <a:lstStyle/>
          <a:p>
            <a:r>
              <a:rPr lang="en-US" sz="3600"/>
              <a:t>Influence of religion on advertising perception</a:t>
            </a:r>
          </a:p>
        </p:txBody>
      </p:sp>
      <p:sp>
        <p:nvSpPr>
          <p:cNvPr id="22" name="Rectangle 2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4">
            <a:extLst>
              <a:ext uri="{FF2B5EF4-FFF2-40B4-BE49-F238E27FC236}">
                <a16:creationId xmlns:a16="http://schemas.microsoft.com/office/drawing/2014/main" id="{7A999244-63C8-4919-B3D1-73CC698AD436}"/>
              </a:ext>
            </a:extLst>
          </p:cNvPr>
          <p:cNvGraphicFramePr>
            <a:graphicFrameLocks noGrp="1"/>
          </p:cNvGraphicFramePr>
          <p:nvPr>
            <p:ph idx="1"/>
            <p:extLst>
              <p:ext uri="{D42A27DB-BD31-4B8C-83A1-F6EECF244321}">
                <p14:modId xmlns:p14="http://schemas.microsoft.com/office/powerpoint/2010/main" val="5150358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6754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9ACC69-ADF2-492B-84C5-EA2CC1607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943276" y="712268"/>
            <a:ext cx="10410524" cy="1193533"/>
          </a:xfrm>
        </p:spPr>
        <p:txBody>
          <a:bodyPr>
            <a:normAutofit/>
          </a:bodyPr>
          <a:lstStyle/>
          <a:p>
            <a:r>
              <a:rPr lang="en-US" sz="4100">
                <a:solidFill>
                  <a:srgbClr val="FFFFFF"/>
                </a:solidFill>
              </a:rPr>
              <a:t>Influence of religion on advertising perception</a:t>
            </a:r>
          </a:p>
        </p:txBody>
      </p:sp>
      <p:cxnSp>
        <p:nvCxnSpPr>
          <p:cNvPr id="13" name="Straight Connector 12">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943276" y="2050181"/>
            <a:ext cx="10410524" cy="4126782"/>
          </a:xfrm>
        </p:spPr>
        <p:txBody>
          <a:bodyPr>
            <a:normAutofit/>
          </a:bodyPr>
          <a:lstStyle/>
          <a:p>
            <a:r>
              <a:rPr lang="en-US" sz="2400" dirty="0">
                <a:solidFill>
                  <a:srgbClr val="FFFFFF"/>
                </a:solidFill>
              </a:rPr>
              <a:t>in all four areas, people from Muslim countries felt the most affected by the depiction of these products or services - a statistically significant difference between Islam and other groups</a:t>
            </a:r>
            <a:endParaRPr lang="en-US" sz="2400" b="1" dirty="0">
              <a:solidFill>
                <a:srgbClr val="FFFFFF"/>
              </a:solidFill>
            </a:endParaRPr>
          </a:p>
          <a:p>
            <a:r>
              <a:rPr lang="cs-CZ" sz="2400" dirty="0" err="1">
                <a:solidFill>
                  <a:srgbClr val="FFFFFF"/>
                </a:solidFill>
              </a:rPr>
              <a:t>the</a:t>
            </a:r>
            <a:r>
              <a:rPr lang="cs-CZ" sz="2400" dirty="0">
                <a:solidFill>
                  <a:srgbClr val="FFFFFF"/>
                </a:solidFill>
              </a:rPr>
              <a:t> </a:t>
            </a:r>
            <a:r>
              <a:rPr lang="cs-CZ" sz="2400" dirty="0" err="1">
                <a:solidFill>
                  <a:srgbClr val="FFFFFF"/>
                </a:solidFill>
              </a:rPr>
              <a:t>results</a:t>
            </a:r>
            <a:r>
              <a:rPr lang="cs-CZ" sz="2400" dirty="0">
                <a:solidFill>
                  <a:srgbClr val="FFFFFF"/>
                </a:solidFill>
              </a:rPr>
              <a:t> </a:t>
            </a:r>
            <a:r>
              <a:rPr lang="cs-CZ" sz="2400" dirty="0" err="1">
                <a:solidFill>
                  <a:srgbClr val="FFFFFF"/>
                </a:solidFill>
              </a:rPr>
              <a:t>indicate</a:t>
            </a:r>
            <a:r>
              <a:rPr lang="cs-CZ" sz="2400" dirty="0">
                <a:solidFill>
                  <a:srgbClr val="FFFFFF"/>
                </a:solidFill>
              </a:rPr>
              <a:t> </a:t>
            </a:r>
            <a:r>
              <a:rPr lang="cs-CZ" sz="2400" dirty="0" err="1">
                <a:solidFill>
                  <a:srgbClr val="FFFFFF"/>
                </a:solidFill>
              </a:rPr>
              <a:t>statistically</a:t>
            </a:r>
            <a:r>
              <a:rPr lang="cs-CZ" sz="2400" dirty="0">
                <a:solidFill>
                  <a:srgbClr val="FFFFFF"/>
                </a:solidFill>
              </a:rPr>
              <a:t> </a:t>
            </a:r>
            <a:r>
              <a:rPr lang="cs-CZ" sz="2400" dirty="0" err="1">
                <a:solidFill>
                  <a:srgbClr val="FFFFFF"/>
                </a:solidFill>
              </a:rPr>
              <a:t>significant</a:t>
            </a:r>
            <a:r>
              <a:rPr lang="cs-CZ" sz="2400" dirty="0">
                <a:solidFill>
                  <a:srgbClr val="FFFFFF"/>
                </a:solidFill>
              </a:rPr>
              <a:t> </a:t>
            </a:r>
            <a:r>
              <a:rPr lang="cs-CZ" sz="2400" dirty="0" err="1">
                <a:solidFill>
                  <a:srgbClr val="FFFFFF"/>
                </a:solidFill>
              </a:rPr>
              <a:t>differences</a:t>
            </a:r>
            <a:r>
              <a:rPr lang="cs-CZ" sz="2400" dirty="0">
                <a:solidFill>
                  <a:srgbClr val="FFFFFF"/>
                </a:solidFill>
              </a:rPr>
              <a:t> </a:t>
            </a:r>
            <a:r>
              <a:rPr lang="cs-CZ" sz="2400" dirty="0" err="1">
                <a:solidFill>
                  <a:srgbClr val="FFFFFF"/>
                </a:solidFill>
              </a:rPr>
              <a:t>between</a:t>
            </a:r>
            <a:r>
              <a:rPr lang="cs-CZ" sz="2400" dirty="0">
                <a:solidFill>
                  <a:srgbClr val="FFFFFF"/>
                </a:solidFill>
              </a:rPr>
              <a:t> </a:t>
            </a:r>
            <a:r>
              <a:rPr lang="cs-CZ" sz="2400" dirty="0" err="1">
                <a:solidFill>
                  <a:srgbClr val="FFFFFF"/>
                </a:solidFill>
              </a:rPr>
              <a:t>groups</a:t>
            </a:r>
            <a:r>
              <a:rPr lang="cs-CZ" sz="2400" dirty="0">
                <a:solidFill>
                  <a:srgbClr val="FFFFFF"/>
                </a:solidFill>
              </a:rPr>
              <a:t> </a:t>
            </a:r>
            <a:r>
              <a:rPr lang="cs-CZ" sz="2400" dirty="0" err="1">
                <a:solidFill>
                  <a:srgbClr val="FFFFFF"/>
                </a:solidFill>
              </a:rPr>
              <a:t>that</a:t>
            </a:r>
            <a:r>
              <a:rPr lang="cs-CZ" sz="2400" dirty="0">
                <a:solidFill>
                  <a:srgbClr val="FFFFFF"/>
                </a:solidFill>
              </a:rPr>
              <a:t> </a:t>
            </a:r>
            <a:r>
              <a:rPr lang="cs-CZ" sz="2400" dirty="0" err="1">
                <a:solidFill>
                  <a:srgbClr val="FFFFFF"/>
                </a:solidFill>
              </a:rPr>
              <a:t>may</a:t>
            </a:r>
            <a:r>
              <a:rPr lang="cs-CZ" sz="2400" dirty="0">
                <a:solidFill>
                  <a:srgbClr val="FFFFFF"/>
                </a:solidFill>
              </a:rPr>
              <a:t> </a:t>
            </a:r>
            <a:r>
              <a:rPr lang="cs-CZ" sz="2400" dirty="0" err="1">
                <a:solidFill>
                  <a:srgbClr val="FFFFFF"/>
                </a:solidFill>
              </a:rPr>
              <a:t>have</a:t>
            </a:r>
            <a:r>
              <a:rPr lang="cs-CZ" sz="2400" dirty="0">
                <a:solidFill>
                  <a:srgbClr val="FFFFFF"/>
                </a:solidFill>
              </a:rPr>
              <a:t> </a:t>
            </a:r>
            <a:r>
              <a:rPr lang="cs-CZ" sz="2400" dirty="0" err="1">
                <a:solidFill>
                  <a:srgbClr val="FFFFFF"/>
                </a:solidFill>
              </a:rPr>
              <a:t>important</a:t>
            </a:r>
            <a:r>
              <a:rPr lang="cs-CZ" sz="2400" dirty="0">
                <a:solidFill>
                  <a:srgbClr val="FFFFFF"/>
                </a:solidFill>
              </a:rPr>
              <a:t> </a:t>
            </a:r>
            <a:r>
              <a:rPr lang="cs-CZ" sz="2400" dirty="0" err="1">
                <a:solidFill>
                  <a:srgbClr val="FFFFFF"/>
                </a:solidFill>
              </a:rPr>
              <a:t>implications</a:t>
            </a:r>
            <a:r>
              <a:rPr lang="cs-CZ" sz="2400" dirty="0">
                <a:solidFill>
                  <a:srgbClr val="FFFFFF"/>
                </a:solidFill>
              </a:rPr>
              <a:t> </a:t>
            </a:r>
            <a:r>
              <a:rPr lang="cs-CZ" sz="2400" dirty="0" err="1">
                <a:solidFill>
                  <a:srgbClr val="FFFFFF"/>
                </a:solidFill>
              </a:rPr>
              <a:t>for</a:t>
            </a:r>
            <a:r>
              <a:rPr lang="cs-CZ" sz="2400" dirty="0">
                <a:solidFill>
                  <a:srgbClr val="FFFFFF"/>
                </a:solidFill>
              </a:rPr>
              <a:t> </a:t>
            </a:r>
            <a:r>
              <a:rPr lang="cs-CZ" sz="2400" dirty="0" err="1">
                <a:solidFill>
                  <a:srgbClr val="FFFFFF"/>
                </a:solidFill>
              </a:rPr>
              <a:t>global</a:t>
            </a:r>
            <a:r>
              <a:rPr lang="cs-CZ" sz="2400" dirty="0">
                <a:solidFill>
                  <a:srgbClr val="FFFFFF"/>
                </a:solidFill>
              </a:rPr>
              <a:t> </a:t>
            </a:r>
            <a:r>
              <a:rPr lang="cs-CZ" sz="2400" dirty="0" err="1">
                <a:solidFill>
                  <a:srgbClr val="FFFFFF"/>
                </a:solidFill>
              </a:rPr>
              <a:t>marketers</a:t>
            </a:r>
            <a:r>
              <a:rPr lang="cs-CZ" sz="2400" dirty="0">
                <a:solidFill>
                  <a:srgbClr val="FFFFFF"/>
                </a:solidFill>
              </a:rPr>
              <a:t> </a:t>
            </a:r>
          </a:p>
          <a:p>
            <a:r>
              <a:rPr lang="cs-CZ" sz="2400" dirty="0">
                <a:solidFill>
                  <a:srgbClr val="FFFFFF"/>
                </a:solidFill>
              </a:rPr>
              <a:t>no „</a:t>
            </a:r>
            <a:r>
              <a:rPr lang="cs-CZ" sz="2400" dirty="0" err="1">
                <a:solidFill>
                  <a:srgbClr val="FFFFFF"/>
                </a:solidFill>
              </a:rPr>
              <a:t>one</a:t>
            </a:r>
            <a:r>
              <a:rPr lang="cs-CZ" sz="2400" dirty="0">
                <a:solidFill>
                  <a:srgbClr val="FFFFFF"/>
                </a:solidFill>
              </a:rPr>
              <a:t> </a:t>
            </a:r>
            <a:r>
              <a:rPr lang="cs-CZ" sz="2400" dirty="0" err="1">
                <a:solidFill>
                  <a:srgbClr val="FFFFFF"/>
                </a:solidFill>
              </a:rPr>
              <a:t>size</a:t>
            </a:r>
            <a:r>
              <a:rPr lang="cs-CZ" sz="2400" dirty="0">
                <a:solidFill>
                  <a:srgbClr val="FFFFFF"/>
                </a:solidFill>
              </a:rPr>
              <a:t> </a:t>
            </a:r>
            <a:r>
              <a:rPr lang="cs-CZ" sz="2400" dirty="0" err="1">
                <a:solidFill>
                  <a:srgbClr val="FFFFFF"/>
                </a:solidFill>
              </a:rPr>
              <a:t>fits</a:t>
            </a:r>
            <a:r>
              <a:rPr lang="cs-CZ" sz="2400" dirty="0">
                <a:solidFill>
                  <a:srgbClr val="FFFFFF"/>
                </a:solidFill>
              </a:rPr>
              <a:t> </a:t>
            </a:r>
            <a:r>
              <a:rPr lang="cs-CZ" sz="2400" dirty="0" err="1">
                <a:solidFill>
                  <a:srgbClr val="FFFFFF"/>
                </a:solidFill>
              </a:rPr>
              <a:t>all</a:t>
            </a:r>
            <a:r>
              <a:rPr lang="cs-CZ" sz="2400" dirty="0">
                <a:solidFill>
                  <a:srgbClr val="FFFFFF"/>
                </a:solidFill>
              </a:rPr>
              <a:t>“ </a:t>
            </a:r>
            <a:r>
              <a:rPr lang="cs-CZ" sz="2400" dirty="0" err="1">
                <a:solidFill>
                  <a:srgbClr val="FFFFFF"/>
                </a:solidFill>
              </a:rPr>
              <a:t>promotion</a:t>
            </a:r>
            <a:r>
              <a:rPr lang="cs-CZ" sz="2400" dirty="0">
                <a:solidFill>
                  <a:srgbClr val="FFFFFF"/>
                </a:solidFill>
              </a:rPr>
              <a:t> </a:t>
            </a:r>
            <a:r>
              <a:rPr lang="cs-CZ" sz="2400" dirty="0" err="1">
                <a:solidFill>
                  <a:srgbClr val="FFFFFF"/>
                </a:solidFill>
              </a:rPr>
              <a:t>strategy</a:t>
            </a:r>
            <a:r>
              <a:rPr lang="cs-CZ" sz="2400" dirty="0">
                <a:solidFill>
                  <a:srgbClr val="FFFFFF"/>
                </a:solidFill>
              </a:rPr>
              <a:t> </a:t>
            </a:r>
          </a:p>
          <a:p>
            <a:r>
              <a:rPr lang="cs-CZ" sz="2400" dirty="0" err="1">
                <a:solidFill>
                  <a:srgbClr val="FFFFFF"/>
                </a:solidFill>
              </a:rPr>
              <a:t>the</a:t>
            </a:r>
            <a:r>
              <a:rPr lang="cs-CZ" sz="2400" dirty="0">
                <a:solidFill>
                  <a:srgbClr val="FFFFFF"/>
                </a:solidFill>
              </a:rPr>
              <a:t> more </a:t>
            </a:r>
            <a:r>
              <a:rPr lang="cs-CZ" sz="2400" dirty="0" err="1">
                <a:solidFill>
                  <a:srgbClr val="FFFFFF"/>
                </a:solidFill>
              </a:rPr>
              <a:t>religious</a:t>
            </a:r>
            <a:r>
              <a:rPr lang="cs-CZ" sz="2400" dirty="0">
                <a:solidFill>
                  <a:srgbClr val="FFFFFF"/>
                </a:solidFill>
              </a:rPr>
              <a:t> </a:t>
            </a:r>
            <a:r>
              <a:rPr lang="cs-CZ" sz="2400" dirty="0" err="1">
                <a:solidFill>
                  <a:srgbClr val="FFFFFF"/>
                </a:solidFill>
              </a:rPr>
              <a:t>one</a:t>
            </a:r>
            <a:r>
              <a:rPr lang="cs-CZ" sz="2400" dirty="0">
                <a:solidFill>
                  <a:srgbClr val="FFFFFF"/>
                </a:solidFill>
              </a:rPr>
              <a:t> </a:t>
            </a:r>
            <a:r>
              <a:rPr lang="cs-CZ" sz="2400" dirty="0" err="1">
                <a:solidFill>
                  <a:srgbClr val="FFFFFF"/>
                </a:solidFill>
              </a:rPr>
              <a:t>is</a:t>
            </a:r>
            <a:r>
              <a:rPr lang="cs-CZ" sz="2400" dirty="0">
                <a:solidFill>
                  <a:srgbClr val="FFFFFF"/>
                </a:solidFill>
              </a:rPr>
              <a:t> </a:t>
            </a:r>
            <a:r>
              <a:rPr lang="cs-CZ" sz="2400" dirty="0" err="1">
                <a:solidFill>
                  <a:srgbClr val="FFFFFF"/>
                </a:solidFill>
              </a:rPr>
              <a:t>the</a:t>
            </a:r>
            <a:r>
              <a:rPr lang="cs-CZ" sz="2400" dirty="0">
                <a:solidFill>
                  <a:srgbClr val="FFFFFF"/>
                </a:solidFill>
              </a:rPr>
              <a:t> more </a:t>
            </a:r>
            <a:r>
              <a:rPr lang="cs-CZ" sz="2400" dirty="0" err="1">
                <a:solidFill>
                  <a:srgbClr val="FFFFFF"/>
                </a:solidFill>
              </a:rPr>
              <a:t>likely</a:t>
            </a:r>
            <a:r>
              <a:rPr lang="cs-CZ" sz="2400" dirty="0">
                <a:solidFill>
                  <a:srgbClr val="FFFFFF"/>
                </a:solidFill>
              </a:rPr>
              <a:t> </a:t>
            </a:r>
            <a:r>
              <a:rPr lang="cs-CZ" sz="2400" dirty="0" err="1">
                <a:solidFill>
                  <a:srgbClr val="FFFFFF"/>
                </a:solidFill>
              </a:rPr>
              <a:t>one</a:t>
            </a:r>
            <a:r>
              <a:rPr lang="cs-CZ" sz="2400" dirty="0">
                <a:solidFill>
                  <a:srgbClr val="FFFFFF"/>
                </a:solidFill>
              </a:rPr>
              <a:t> </a:t>
            </a:r>
            <a:r>
              <a:rPr lang="cs-CZ" sz="2400" dirty="0" err="1">
                <a:solidFill>
                  <a:srgbClr val="FFFFFF"/>
                </a:solidFill>
              </a:rPr>
              <a:t>will</a:t>
            </a:r>
            <a:r>
              <a:rPr lang="cs-CZ" sz="2400" dirty="0">
                <a:solidFill>
                  <a:srgbClr val="FFFFFF"/>
                </a:solidFill>
              </a:rPr>
              <a:t> </a:t>
            </a:r>
            <a:r>
              <a:rPr lang="cs-CZ" sz="2400" dirty="0" err="1">
                <a:solidFill>
                  <a:srgbClr val="FFFFFF"/>
                </a:solidFill>
              </a:rPr>
              <a:t>be</a:t>
            </a:r>
            <a:r>
              <a:rPr lang="cs-CZ" sz="2400" dirty="0">
                <a:solidFill>
                  <a:srgbClr val="FFFFFF"/>
                </a:solidFill>
              </a:rPr>
              <a:t> </a:t>
            </a:r>
            <a:r>
              <a:rPr lang="cs-CZ" sz="2400" dirty="0" err="1">
                <a:solidFill>
                  <a:srgbClr val="FFFFFF"/>
                </a:solidFill>
              </a:rPr>
              <a:t>offended</a:t>
            </a:r>
            <a:r>
              <a:rPr lang="cs-CZ" sz="2400" dirty="0">
                <a:solidFill>
                  <a:srgbClr val="FFFFFF"/>
                </a:solidFill>
              </a:rPr>
              <a:t> by </a:t>
            </a:r>
            <a:r>
              <a:rPr lang="cs-CZ" sz="2400" dirty="0" err="1">
                <a:solidFill>
                  <a:srgbClr val="FFFFFF"/>
                </a:solidFill>
              </a:rPr>
              <a:t>the</a:t>
            </a:r>
            <a:r>
              <a:rPr lang="cs-CZ" sz="2400" dirty="0">
                <a:solidFill>
                  <a:srgbClr val="FFFFFF"/>
                </a:solidFill>
              </a:rPr>
              <a:t> </a:t>
            </a:r>
            <a:r>
              <a:rPr lang="cs-CZ" sz="2400" dirty="0" err="1">
                <a:solidFill>
                  <a:srgbClr val="FFFFFF"/>
                </a:solidFill>
              </a:rPr>
              <a:t>advertising</a:t>
            </a:r>
            <a:r>
              <a:rPr lang="cs-CZ" sz="2400" dirty="0">
                <a:solidFill>
                  <a:srgbClr val="FFFFFF"/>
                </a:solidFill>
              </a:rPr>
              <a:t> </a:t>
            </a:r>
            <a:r>
              <a:rPr lang="cs-CZ" sz="2400" dirty="0" err="1">
                <a:solidFill>
                  <a:srgbClr val="FFFFFF"/>
                </a:solidFill>
              </a:rPr>
              <a:t>of</a:t>
            </a:r>
            <a:r>
              <a:rPr lang="cs-CZ" sz="2400" dirty="0">
                <a:solidFill>
                  <a:srgbClr val="FFFFFF"/>
                </a:solidFill>
              </a:rPr>
              <a:t> </a:t>
            </a:r>
            <a:r>
              <a:rPr lang="cs-CZ" sz="2400" dirty="0" err="1">
                <a:solidFill>
                  <a:srgbClr val="FFFFFF"/>
                </a:solidFill>
              </a:rPr>
              <a:t>controversial</a:t>
            </a:r>
            <a:r>
              <a:rPr lang="cs-CZ" sz="2400" dirty="0">
                <a:solidFill>
                  <a:srgbClr val="FFFFFF"/>
                </a:solidFill>
              </a:rPr>
              <a:t> </a:t>
            </a:r>
            <a:r>
              <a:rPr lang="cs-CZ" sz="2400" dirty="0" err="1">
                <a:solidFill>
                  <a:srgbClr val="FFFFFF"/>
                </a:solidFill>
              </a:rPr>
              <a:t>products</a:t>
            </a:r>
            <a:r>
              <a:rPr lang="cs-CZ" sz="2400" dirty="0">
                <a:solidFill>
                  <a:srgbClr val="FFFFFF"/>
                </a:solidFill>
              </a:rPr>
              <a:t> </a:t>
            </a:r>
          </a:p>
          <a:p>
            <a:r>
              <a:rPr lang="en-US" sz="2400" b="1" dirty="0">
                <a:solidFill>
                  <a:srgbClr val="FFFFFF"/>
                </a:solidFill>
              </a:rPr>
              <a:t>N</a:t>
            </a:r>
            <a:r>
              <a:rPr lang="cs-CZ" sz="2400" b="1" dirty="0">
                <a:solidFill>
                  <a:srgbClr val="FFFFFF"/>
                </a:solidFill>
              </a:rPr>
              <a:t>on-</a:t>
            </a:r>
            <a:r>
              <a:rPr lang="cs-CZ" sz="2400" b="1" dirty="0" err="1">
                <a:solidFill>
                  <a:srgbClr val="FFFFFF"/>
                </a:solidFill>
              </a:rPr>
              <a:t>believers</a:t>
            </a:r>
            <a:r>
              <a:rPr lang="cs-CZ" sz="2400" b="1" dirty="0">
                <a:solidFill>
                  <a:srgbClr val="FFFFFF"/>
                </a:solidFill>
              </a:rPr>
              <a:t> </a:t>
            </a:r>
            <a:r>
              <a:rPr lang="cs-CZ" sz="2400" dirty="0" err="1">
                <a:solidFill>
                  <a:srgbClr val="FFFFFF"/>
                </a:solidFill>
              </a:rPr>
              <a:t>does</a:t>
            </a:r>
            <a:r>
              <a:rPr lang="cs-CZ" sz="2400" dirty="0">
                <a:solidFill>
                  <a:srgbClr val="FFFFFF"/>
                </a:solidFill>
              </a:rPr>
              <a:t> </a:t>
            </a:r>
            <a:r>
              <a:rPr lang="cs-CZ" sz="2400" dirty="0" err="1">
                <a:solidFill>
                  <a:srgbClr val="FFFFFF"/>
                </a:solidFill>
              </a:rPr>
              <a:t>have</a:t>
            </a:r>
            <a:r>
              <a:rPr lang="cs-CZ" sz="2400" dirty="0">
                <a:solidFill>
                  <a:srgbClr val="FFFFFF"/>
                </a:solidFill>
              </a:rPr>
              <a:t> </a:t>
            </a:r>
            <a:r>
              <a:rPr lang="cs-CZ" sz="2400" dirty="0" err="1">
                <a:solidFill>
                  <a:srgbClr val="FFFFFF"/>
                </a:solidFill>
              </a:rPr>
              <a:t>values</a:t>
            </a:r>
            <a:r>
              <a:rPr lang="cs-CZ" sz="2400" dirty="0">
                <a:solidFill>
                  <a:srgbClr val="FFFFFF"/>
                </a:solidFill>
              </a:rPr>
              <a:t> and morality </a:t>
            </a:r>
            <a:r>
              <a:rPr lang="cs-CZ" sz="2400" dirty="0" err="1">
                <a:solidFill>
                  <a:srgbClr val="FFFFFF"/>
                </a:solidFill>
              </a:rPr>
              <a:t>similar</a:t>
            </a:r>
            <a:r>
              <a:rPr lang="cs-CZ" sz="2400" dirty="0">
                <a:solidFill>
                  <a:srgbClr val="FFFFFF"/>
                </a:solidFill>
              </a:rPr>
              <a:t> to </a:t>
            </a:r>
            <a:r>
              <a:rPr lang="cs-CZ" sz="2400" dirty="0" err="1">
                <a:solidFill>
                  <a:srgbClr val="FFFFFF"/>
                </a:solidFill>
              </a:rPr>
              <a:t>any</a:t>
            </a:r>
            <a:r>
              <a:rPr lang="cs-CZ" sz="2400" dirty="0">
                <a:solidFill>
                  <a:srgbClr val="FFFFFF"/>
                </a:solidFill>
              </a:rPr>
              <a:t> </a:t>
            </a:r>
            <a:r>
              <a:rPr lang="cs-CZ" sz="2400" dirty="0" err="1">
                <a:solidFill>
                  <a:srgbClr val="FFFFFF"/>
                </a:solidFill>
              </a:rPr>
              <a:t>of</a:t>
            </a:r>
            <a:r>
              <a:rPr lang="cs-CZ" sz="2400" dirty="0">
                <a:solidFill>
                  <a:srgbClr val="FFFFFF"/>
                </a:solidFill>
              </a:rPr>
              <a:t> </a:t>
            </a:r>
            <a:r>
              <a:rPr lang="cs-CZ" sz="2400" dirty="0" err="1">
                <a:solidFill>
                  <a:srgbClr val="FFFFFF"/>
                </a:solidFill>
              </a:rPr>
              <a:t>the</a:t>
            </a:r>
            <a:r>
              <a:rPr lang="cs-CZ" sz="2400" dirty="0">
                <a:solidFill>
                  <a:srgbClr val="FFFFFF"/>
                </a:solidFill>
              </a:rPr>
              <a:t> </a:t>
            </a:r>
            <a:r>
              <a:rPr lang="cs-CZ" sz="2400" dirty="0" err="1">
                <a:solidFill>
                  <a:srgbClr val="FFFFFF"/>
                </a:solidFill>
              </a:rPr>
              <a:t>three</a:t>
            </a:r>
            <a:r>
              <a:rPr lang="cs-CZ" sz="2400" dirty="0">
                <a:solidFill>
                  <a:srgbClr val="FFFFFF"/>
                </a:solidFill>
              </a:rPr>
              <a:t> </a:t>
            </a:r>
            <a:r>
              <a:rPr lang="cs-CZ" sz="2400" dirty="0" err="1">
                <a:solidFill>
                  <a:srgbClr val="FFFFFF"/>
                </a:solidFill>
              </a:rPr>
              <a:t>established</a:t>
            </a:r>
            <a:r>
              <a:rPr lang="cs-CZ" sz="2400" dirty="0">
                <a:solidFill>
                  <a:srgbClr val="FFFFFF"/>
                </a:solidFill>
              </a:rPr>
              <a:t> </a:t>
            </a:r>
            <a:r>
              <a:rPr lang="cs-CZ" sz="2400" dirty="0" err="1">
                <a:solidFill>
                  <a:srgbClr val="FFFFFF"/>
                </a:solidFill>
              </a:rPr>
              <a:t>religions</a:t>
            </a:r>
            <a:endParaRPr lang="en-US" sz="2400" dirty="0">
              <a:solidFill>
                <a:srgbClr val="FFFFFF"/>
              </a:solidFill>
            </a:endParaRPr>
          </a:p>
        </p:txBody>
      </p:sp>
    </p:spTree>
    <p:extLst>
      <p:ext uri="{BB962C8B-B14F-4D97-AF65-F5344CB8AC3E}">
        <p14:creationId xmlns:p14="http://schemas.microsoft.com/office/powerpoint/2010/main" val="2273704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Influence of religion on advertising perception</a:t>
            </a:r>
          </a:p>
        </p:txBody>
      </p:sp>
      <p:cxnSp>
        <p:nvCxnSpPr>
          <p:cNvPr id="20" name="Straight Connector 1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4976031" y="963877"/>
            <a:ext cx="6377769" cy="4930246"/>
          </a:xfrm>
        </p:spPr>
        <p:txBody>
          <a:bodyPr anchor="ctr">
            <a:normAutofit/>
          </a:bodyPr>
          <a:lstStyle/>
          <a:p>
            <a:pPr marL="0" indent="0">
              <a:buNone/>
            </a:pPr>
            <a:r>
              <a:rPr lang="en-US" sz="2200" b="1" dirty="0"/>
              <a:t>Social/political groups</a:t>
            </a:r>
            <a:r>
              <a:rPr lang="en-US" sz="2200" dirty="0"/>
              <a:t> – </a:t>
            </a:r>
            <a:r>
              <a:rPr lang="cs-CZ" sz="2200" dirty="0" err="1"/>
              <a:t>the</a:t>
            </a:r>
            <a:r>
              <a:rPr lang="cs-CZ" sz="2200" dirty="0"/>
              <a:t> </a:t>
            </a:r>
            <a:r>
              <a:rPr lang="cs-CZ" sz="2200" dirty="0" err="1"/>
              <a:t>four</a:t>
            </a:r>
            <a:r>
              <a:rPr lang="cs-CZ" sz="2200" dirty="0"/>
              <a:t> </a:t>
            </a:r>
            <a:r>
              <a:rPr lang="cs-CZ" sz="2200" dirty="0" err="1"/>
              <a:t>religions</a:t>
            </a:r>
            <a:r>
              <a:rPr lang="cs-CZ" sz="2200" dirty="0"/>
              <a:t> </a:t>
            </a:r>
            <a:r>
              <a:rPr lang="cs-CZ" sz="2200" dirty="0" err="1"/>
              <a:t>scored</a:t>
            </a:r>
            <a:r>
              <a:rPr lang="cs-CZ" sz="2200" dirty="0"/>
              <a:t> </a:t>
            </a:r>
            <a:r>
              <a:rPr lang="cs-CZ" sz="2200" dirty="0" err="1"/>
              <a:t>relatively</a:t>
            </a:r>
            <a:r>
              <a:rPr lang="cs-CZ" sz="2200" dirty="0"/>
              <a:t> </a:t>
            </a:r>
            <a:r>
              <a:rPr lang="cs-CZ" sz="2200" dirty="0" err="1"/>
              <a:t>high</a:t>
            </a:r>
            <a:r>
              <a:rPr lang="cs-CZ" sz="2200" dirty="0"/>
              <a:t> on </a:t>
            </a:r>
            <a:r>
              <a:rPr lang="cs-CZ" sz="2200" dirty="0" err="1"/>
              <a:t>the</a:t>
            </a:r>
            <a:r>
              <a:rPr lang="cs-CZ" sz="2200" dirty="0"/>
              <a:t> </a:t>
            </a:r>
            <a:r>
              <a:rPr lang="cs-CZ" sz="2200" dirty="0" err="1"/>
              <a:t>offensiveness</a:t>
            </a:r>
            <a:r>
              <a:rPr lang="cs-CZ" sz="2200" dirty="0"/>
              <a:t> </a:t>
            </a:r>
            <a:r>
              <a:rPr lang="cs-CZ" sz="2200" dirty="0" err="1"/>
              <a:t>scale</a:t>
            </a:r>
            <a:r>
              <a:rPr lang="cs-CZ" sz="2200" dirty="0"/>
              <a:t> </a:t>
            </a:r>
            <a:r>
              <a:rPr lang="cs-CZ" sz="2200" dirty="0" err="1"/>
              <a:t>for</a:t>
            </a:r>
            <a:r>
              <a:rPr lang="cs-CZ" sz="2200" dirty="0"/>
              <a:t> these </a:t>
            </a:r>
            <a:r>
              <a:rPr lang="cs-CZ" sz="2200" dirty="0" err="1"/>
              <a:t>products</a:t>
            </a:r>
            <a:r>
              <a:rPr lang="cs-CZ" sz="2200" dirty="0"/>
              <a:t> </a:t>
            </a:r>
            <a:r>
              <a:rPr lang="cs-CZ" sz="2200" dirty="0" err="1"/>
              <a:t>relative</a:t>
            </a:r>
            <a:r>
              <a:rPr lang="cs-CZ" sz="2200" dirty="0"/>
              <a:t> to </a:t>
            </a:r>
            <a:r>
              <a:rPr lang="cs-CZ" sz="2200" dirty="0" err="1"/>
              <a:t>the</a:t>
            </a:r>
            <a:r>
              <a:rPr lang="cs-CZ" sz="2200" dirty="0"/>
              <a:t> </a:t>
            </a:r>
            <a:r>
              <a:rPr lang="cs-CZ" sz="2200" dirty="0" err="1"/>
              <a:t>other</a:t>
            </a:r>
            <a:r>
              <a:rPr lang="cs-CZ" sz="2200" dirty="0"/>
              <a:t> </a:t>
            </a:r>
            <a:r>
              <a:rPr lang="cs-CZ" sz="2200" dirty="0" err="1"/>
              <a:t>three</a:t>
            </a:r>
            <a:r>
              <a:rPr lang="cs-CZ" sz="2200" dirty="0"/>
              <a:t> </a:t>
            </a:r>
            <a:r>
              <a:rPr lang="cs-CZ" sz="2200" dirty="0" err="1"/>
              <a:t>controversial</a:t>
            </a:r>
            <a:r>
              <a:rPr lang="cs-CZ" sz="2200" dirty="0"/>
              <a:t> </a:t>
            </a:r>
            <a:r>
              <a:rPr lang="cs-CZ" sz="2200" dirty="0" err="1"/>
              <a:t>products</a:t>
            </a:r>
            <a:r>
              <a:rPr lang="cs-CZ" sz="2200" dirty="0"/>
              <a:t> </a:t>
            </a:r>
            <a:r>
              <a:rPr lang="cs-CZ" sz="2200" dirty="0" err="1"/>
              <a:t>groups</a:t>
            </a:r>
            <a:r>
              <a:rPr lang="cs-CZ" sz="2200" dirty="0"/>
              <a:t> </a:t>
            </a:r>
            <a:endParaRPr lang="en-US" sz="2200" dirty="0"/>
          </a:p>
          <a:p>
            <a:r>
              <a:rPr lang="en-US" sz="2200" dirty="0"/>
              <a:t>Guns and armaments – advertising in opposition to most religious teachings</a:t>
            </a:r>
          </a:p>
          <a:p>
            <a:r>
              <a:rPr lang="en-US" sz="2200" dirty="0"/>
              <a:t>Funeral services – Asia (distasteful, disrespect to the elders)</a:t>
            </a:r>
          </a:p>
          <a:p>
            <a:pPr marL="0" indent="0">
              <a:buNone/>
            </a:pPr>
            <a:endParaRPr lang="en-US" sz="2200" dirty="0"/>
          </a:p>
        </p:txBody>
      </p:sp>
    </p:spTree>
    <p:extLst>
      <p:ext uri="{BB962C8B-B14F-4D97-AF65-F5344CB8AC3E}">
        <p14:creationId xmlns:p14="http://schemas.microsoft.com/office/powerpoint/2010/main" val="3348714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Influence of religion on advertising perception</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4976031" y="963877"/>
            <a:ext cx="6377769" cy="4930246"/>
          </a:xfrm>
        </p:spPr>
        <p:txBody>
          <a:bodyPr anchor="ctr">
            <a:normAutofit fontScale="92500"/>
          </a:bodyPr>
          <a:lstStyle/>
          <a:p>
            <a:pPr marL="0" indent="0">
              <a:buNone/>
            </a:pPr>
            <a:endParaRPr lang="en-US" sz="2400" dirty="0"/>
          </a:p>
          <a:p>
            <a:pPr marL="0" indent="0">
              <a:buNone/>
            </a:pPr>
            <a:r>
              <a:rPr lang="en-US" sz="2400" b="1" dirty="0"/>
              <a:t>Addictive products</a:t>
            </a:r>
            <a:r>
              <a:rPr lang="en-US" sz="2400" dirty="0"/>
              <a:t> – </a:t>
            </a:r>
            <a:r>
              <a:rPr lang="cs-CZ" sz="2400" dirty="0" err="1"/>
              <a:t>this</a:t>
            </a:r>
            <a:r>
              <a:rPr lang="cs-CZ" sz="2400" dirty="0"/>
              <a:t> </a:t>
            </a:r>
            <a:r>
              <a:rPr lang="cs-CZ" sz="2400" dirty="0" err="1"/>
              <a:t>products</a:t>
            </a:r>
            <a:r>
              <a:rPr lang="cs-CZ" sz="2400" dirty="0"/>
              <a:t> </a:t>
            </a:r>
            <a:r>
              <a:rPr lang="cs-CZ" sz="2400" dirty="0" err="1"/>
              <a:t>group</a:t>
            </a:r>
            <a:r>
              <a:rPr lang="cs-CZ" sz="2400" dirty="0"/>
              <a:t> </a:t>
            </a:r>
            <a:r>
              <a:rPr lang="cs-CZ" sz="2400" dirty="0" err="1"/>
              <a:t>scored</a:t>
            </a:r>
            <a:r>
              <a:rPr lang="cs-CZ" sz="2400" dirty="0"/>
              <a:t> </a:t>
            </a:r>
            <a:r>
              <a:rPr lang="cs-CZ" sz="2400" dirty="0" err="1"/>
              <a:t>the</a:t>
            </a:r>
            <a:r>
              <a:rPr lang="cs-CZ" sz="2400" dirty="0"/>
              <a:t> second </a:t>
            </a:r>
            <a:r>
              <a:rPr lang="cs-CZ" sz="2400" dirty="0" err="1"/>
              <a:t>highest</a:t>
            </a:r>
            <a:r>
              <a:rPr lang="cs-CZ" sz="2400" dirty="0"/>
              <a:t> on </a:t>
            </a:r>
            <a:r>
              <a:rPr lang="cs-CZ" sz="2400" dirty="0" err="1"/>
              <a:t>the</a:t>
            </a:r>
            <a:r>
              <a:rPr lang="cs-CZ" sz="2400" dirty="0"/>
              <a:t> </a:t>
            </a:r>
            <a:r>
              <a:rPr lang="cs-CZ" sz="2400" dirty="0" err="1"/>
              <a:t>offensiveness</a:t>
            </a:r>
            <a:r>
              <a:rPr lang="cs-CZ" sz="2400" dirty="0"/>
              <a:t> </a:t>
            </a:r>
            <a:r>
              <a:rPr lang="cs-CZ" sz="2400" dirty="0" err="1"/>
              <a:t>scale</a:t>
            </a:r>
            <a:endParaRPr lang="en-US" sz="2400" dirty="0"/>
          </a:p>
          <a:p>
            <a:r>
              <a:rPr lang="cs-CZ" sz="2400" dirty="0" err="1"/>
              <a:t>However</a:t>
            </a:r>
            <a:r>
              <a:rPr lang="cs-CZ" sz="2400" dirty="0"/>
              <a:t>, </a:t>
            </a:r>
            <a:r>
              <a:rPr lang="cs-CZ" sz="2400" dirty="0" err="1"/>
              <a:t>the</a:t>
            </a:r>
            <a:r>
              <a:rPr lang="cs-CZ" sz="2400" dirty="0"/>
              <a:t> </a:t>
            </a:r>
            <a:r>
              <a:rPr lang="cs-CZ" sz="2400" dirty="0" err="1"/>
              <a:t>results</a:t>
            </a:r>
            <a:r>
              <a:rPr lang="cs-CZ" sz="2400" dirty="0"/>
              <a:t> </a:t>
            </a:r>
            <a:r>
              <a:rPr lang="cs-CZ" sz="2400" dirty="0" err="1"/>
              <a:t>can</a:t>
            </a:r>
            <a:r>
              <a:rPr lang="cs-CZ" sz="2400" dirty="0"/>
              <a:t> </a:t>
            </a:r>
            <a:r>
              <a:rPr lang="cs-CZ" sz="2400" dirty="0" err="1"/>
              <a:t>be</a:t>
            </a:r>
            <a:r>
              <a:rPr lang="cs-CZ" sz="2400" dirty="0"/>
              <a:t> </a:t>
            </a:r>
            <a:r>
              <a:rPr lang="cs-CZ" sz="2400" dirty="0" err="1"/>
              <a:t>divided</a:t>
            </a:r>
            <a:r>
              <a:rPr lang="cs-CZ" sz="2400" dirty="0"/>
              <a:t> </a:t>
            </a:r>
            <a:r>
              <a:rPr lang="cs-CZ" sz="2400" dirty="0" err="1"/>
              <a:t>into</a:t>
            </a:r>
            <a:r>
              <a:rPr lang="cs-CZ" sz="2400" dirty="0"/>
              <a:t> </a:t>
            </a:r>
            <a:r>
              <a:rPr lang="cs-CZ" sz="2400" dirty="0" err="1"/>
              <a:t>two</a:t>
            </a:r>
            <a:r>
              <a:rPr lang="cs-CZ" sz="2400" dirty="0"/>
              <a:t> </a:t>
            </a:r>
            <a:r>
              <a:rPr lang="cs-CZ" sz="2400" dirty="0" err="1"/>
              <a:t>groups</a:t>
            </a:r>
            <a:r>
              <a:rPr lang="cs-CZ" sz="2400" dirty="0"/>
              <a:t>, </a:t>
            </a:r>
            <a:r>
              <a:rPr lang="cs-CZ" sz="2400" dirty="0" err="1"/>
              <a:t>namely</a:t>
            </a:r>
            <a:r>
              <a:rPr lang="cs-CZ" sz="2400" dirty="0"/>
              <a:t> </a:t>
            </a:r>
            <a:r>
              <a:rPr lang="cs-CZ" sz="2400" dirty="0" err="1"/>
              <a:t>Buddhism</a:t>
            </a:r>
            <a:r>
              <a:rPr lang="cs-CZ" sz="2400" dirty="0"/>
              <a:t> and </a:t>
            </a:r>
            <a:r>
              <a:rPr lang="cs-CZ" sz="2400" dirty="0" err="1"/>
              <a:t>Islam</a:t>
            </a:r>
            <a:r>
              <a:rPr lang="cs-CZ" sz="2400" dirty="0"/>
              <a:t> versus </a:t>
            </a:r>
            <a:r>
              <a:rPr lang="cs-CZ" sz="2400" dirty="0" err="1"/>
              <a:t>Christianity</a:t>
            </a:r>
            <a:r>
              <a:rPr lang="cs-CZ" sz="2400" dirty="0"/>
              <a:t> and non-</a:t>
            </a:r>
            <a:r>
              <a:rPr lang="cs-CZ" sz="2400" dirty="0" err="1"/>
              <a:t>religious</a:t>
            </a:r>
            <a:r>
              <a:rPr lang="cs-CZ" sz="2400" dirty="0"/>
              <a:t> </a:t>
            </a:r>
            <a:r>
              <a:rPr lang="cs-CZ" sz="2400" dirty="0" err="1"/>
              <a:t>believers</a:t>
            </a:r>
            <a:r>
              <a:rPr lang="cs-CZ" sz="2400" dirty="0"/>
              <a:t>. </a:t>
            </a:r>
            <a:r>
              <a:rPr lang="cs-CZ" sz="2400" dirty="0" err="1"/>
              <a:t>The</a:t>
            </a:r>
            <a:r>
              <a:rPr lang="cs-CZ" sz="2400" dirty="0"/>
              <a:t> non-</a:t>
            </a:r>
            <a:r>
              <a:rPr lang="cs-CZ" sz="2400" dirty="0" err="1"/>
              <a:t>statistical</a:t>
            </a:r>
            <a:r>
              <a:rPr lang="cs-CZ" sz="2400" dirty="0"/>
              <a:t> </a:t>
            </a:r>
            <a:r>
              <a:rPr lang="cs-CZ" sz="2400" dirty="0" err="1"/>
              <a:t>difference</a:t>
            </a:r>
            <a:r>
              <a:rPr lang="cs-CZ" sz="2400" dirty="0"/>
              <a:t> </a:t>
            </a:r>
            <a:r>
              <a:rPr lang="cs-CZ" sz="2400" dirty="0" err="1"/>
              <a:t>between</a:t>
            </a:r>
            <a:r>
              <a:rPr lang="cs-CZ" sz="2400" dirty="0"/>
              <a:t> </a:t>
            </a:r>
            <a:r>
              <a:rPr lang="cs-CZ" sz="2400" dirty="0" err="1"/>
              <a:t>Buddhism</a:t>
            </a:r>
            <a:r>
              <a:rPr lang="cs-CZ" sz="2400" dirty="0"/>
              <a:t> and </a:t>
            </a:r>
            <a:r>
              <a:rPr lang="cs-CZ" sz="2400" dirty="0" err="1"/>
              <a:t>Islam</a:t>
            </a:r>
            <a:r>
              <a:rPr lang="cs-CZ" sz="2400" dirty="0"/>
              <a:t> </a:t>
            </a:r>
            <a:r>
              <a:rPr lang="cs-CZ" sz="2400" dirty="0" err="1"/>
              <a:t>could</a:t>
            </a:r>
            <a:r>
              <a:rPr lang="cs-CZ" sz="2400" dirty="0"/>
              <a:t> </a:t>
            </a:r>
            <a:r>
              <a:rPr lang="cs-CZ" sz="2400" dirty="0" err="1"/>
              <a:t>be</a:t>
            </a:r>
            <a:r>
              <a:rPr lang="cs-CZ" sz="2400" dirty="0"/>
              <a:t> </a:t>
            </a:r>
            <a:r>
              <a:rPr lang="cs-CZ" sz="2400" dirty="0" err="1"/>
              <a:t>linked</a:t>
            </a:r>
            <a:r>
              <a:rPr lang="cs-CZ" sz="2400" dirty="0"/>
              <a:t> to </a:t>
            </a:r>
            <a:r>
              <a:rPr lang="cs-CZ" sz="2400" dirty="0" err="1"/>
              <a:t>their</a:t>
            </a:r>
            <a:r>
              <a:rPr lang="cs-CZ" sz="2400" dirty="0"/>
              <a:t> </a:t>
            </a:r>
            <a:r>
              <a:rPr lang="cs-CZ" sz="2400" dirty="0" err="1"/>
              <a:t>respective</a:t>
            </a:r>
            <a:r>
              <a:rPr lang="cs-CZ" sz="2400" dirty="0"/>
              <a:t> </a:t>
            </a:r>
            <a:r>
              <a:rPr lang="cs-CZ" sz="2400" dirty="0" err="1"/>
              <a:t>principles</a:t>
            </a:r>
            <a:r>
              <a:rPr lang="cs-CZ" sz="2400" dirty="0"/>
              <a:t>.</a:t>
            </a:r>
            <a:endParaRPr lang="en-US" sz="2400" dirty="0"/>
          </a:p>
          <a:p>
            <a:r>
              <a:rPr lang="en-US" sz="2400" dirty="0"/>
              <a:t>Prohibition/restriction of alcohol or gambling in some religions</a:t>
            </a:r>
          </a:p>
          <a:p>
            <a:r>
              <a:rPr lang="cs-CZ" sz="2400" dirty="0"/>
              <a:t>In Muslim-</a:t>
            </a:r>
            <a:r>
              <a:rPr lang="cs-CZ" sz="2400" dirty="0" err="1"/>
              <a:t>dominated</a:t>
            </a:r>
            <a:r>
              <a:rPr lang="cs-CZ" sz="2400" dirty="0"/>
              <a:t> </a:t>
            </a:r>
            <a:r>
              <a:rPr lang="cs-CZ" sz="2400" dirty="0" err="1"/>
              <a:t>Malaysia</a:t>
            </a:r>
            <a:r>
              <a:rPr lang="cs-CZ" sz="2400" dirty="0"/>
              <a:t>, </a:t>
            </a:r>
            <a:r>
              <a:rPr lang="cs-CZ" sz="2400" dirty="0" err="1"/>
              <a:t>advertising</a:t>
            </a:r>
            <a:r>
              <a:rPr lang="cs-CZ" sz="2400" dirty="0"/>
              <a:t> </a:t>
            </a:r>
            <a:r>
              <a:rPr lang="cs-CZ" sz="2400" dirty="0" err="1"/>
              <a:t>of</a:t>
            </a:r>
            <a:r>
              <a:rPr lang="cs-CZ" sz="2400" dirty="0"/>
              <a:t> </a:t>
            </a:r>
            <a:r>
              <a:rPr lang="cs-CZ" sz="2400" dirty="0" err="1"/>
              <a:t>alcoholic</a:t>
            </a:r>
            <a:r>
              <a:rPr lang="cs-CZ" sz="2400" dirty="0"/>
              <a:t> </a:t>
            </a:r>
            <a:r>
              <a:rPr lang="cs-CZ" sz="2400" dirty="0" err="1"/>
              <a:t>products</a:t>
            </a:r>
            <a:r>
              <a:rPr lang="cs-CZ" sz="2400" dirty="0"/>
              <a:t> </a:t>
            </a:r>
            <a:r>
              <a:rPr lang="cs-CZ" sz="2400" dirty="0" err="1"/>
              <a:t>is</a:t>
            </a:r>
            <a:r>
              <a:rPr lang="cs-CZ" sz="2400" dirty="0"/>
              <a:t> </a:t>
            </a:r>
            <a:r>
              <a:rPr lang="cs-CZ" sz="2400" dirty="0" err="1"/>
              <a:t>permitted</a:t>
            </a:r>
            <a:r>
              <a:rPr lang="cs-CZ" sz="2400" dirty="0"/>
              <a:t> </a:t>
            </a:r>
            <a:r>
              <a:rPr lang="cs-CZ" sz="2400" dirty="0" err="1"/>
              <a:t>only</a:t>
            </a:r>
            <a:r>
              <a:rPr lang="cs-CZ" sz="2400" dirty="0"/>
              <a:t> in </a:t>
            </a:r>
            <a:r>
              <a:rPr lang="cs-CZ" sz="2400" dirty="0" err="1"/>
              <a:t>English</a:t>
            </a:r>
            <a:r>
              <a:rPr lang="cs-CZ" sz="2400" dirty="0"/>
              <a:t>, </a:t>
            </a:r>
            <a:r>
              <a:rPr lang="cs-CZ" sz="2400" dirty="0" err="1"/>
              <a:t>Chinese</a:t>
            </a:r>
            <a:r>
              <a:rPr lang="cs-CZ" sz="2400" dirty="0"/>
              <a:t> and Indian </a:t>
            </a:r>
            <a:r>
              <a:rPr lang="cs-CZ" sz="2400" dirty="0" err="1"/>
              <a:t>language</a:t>
            </a:r>
            <a:r>
              <a:rPr lang="cs-CZ" sz="2400" dirty="0"/>
              <a:t> </a:t>
            </a:r>
            <a:r>
              <a:rPr lang="cs-CZ" sz="2400" dirty="0" err="1"/>
              <a:t>newspapers</a:t>
            </a:r>
            <a:r>
              <a:rPr lang="cs-CZ" sz="2400" dirty="0"/>
              <a:t> and </a:t>
            </a:r>
            <a:r>
              <a:rPr lang="cs-CZ" sz="2400" dirty="0" err="1"/>
              <a:t>also</a:t>
            </a:r>
            <a:r>
              <a:rPr lang="cs-CZ" sz="2400" dirty="0"/>
              <a:t> in </a:t>
            </a:r>
            <a:r>
              <a:rPr lang="cs-CZ" sz="2400" dirty="0" err="1"/>
              <a:t>cine</a:t>
            </a:r>
            <a:r>
              <a:rPr lang="cs-CZ" sz="2400" dirty="0"/>
              <a:t> </a:t>
            </a:r>
            <a:endParaRPr lang="en-US" sz="2400" dirty="0"/>
          </a:p>
          <a:p>
            <a:endParaRPr lang="en-US" sz="2400" dirty="0"/>
          </a:p>
        </p:txBody>
      </p:sp>
    </p:spTree>
    <p:extLst>
      <p:ext uri="{BB962C8B-B14F-4D97-AF65-F5344CB8AC3E}">
        <p14:creationId xmlns:p14="http://schemas.microsoft.com/office/powerpoint/2010/main" val="919249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384823" y="1128166"/>
            <a:ext cx="4509236" cy="1139139"/>
          </a:xfrm>
        </p:spPr>
        <p:txBody>
          <a:bodyPr>
            <a:noAutofit/>
          </a:bodyPr>
          <a:lstStyle/>
          <a:p>
            <a:r>
              <a:rPr lang="en-US" sz="3200" dirty="0"/>
              <a:t>RELIGION AND MARKETING</a:t>
            </a:r>
          </a:p>
        </p:txBody>
      </p:sp>
      <p:sp>
        <p:nvSpPr>
          <p:cNvPr id="3" name="Content Placeholder 2"/>
          <p:cNvSpPr>
            <a:spLocks noGrp="1"/>
          </p:cNvSpPr>
          <p:nvPr>
            <p:ph idx="1"/>
          </p:nvPr>
        </p:nvSpPr>
        <p:spPr>
          <a:xfrm>
            <a:off x="720992" y="1941362"/>
            <a:ext cx="4492454" cy="2419097"/>
          </a:xfrm>
        </p:spPr>
        <p:txBody>
          <a:bodyPr anchor="t">
            <a:normAutofit/>
          </a:bodyPr>
          <a:lstStyle/>
          <a:p>
            <a:endParaRPr lang="en-US" sz="1800" dirty="0"/>
          </a:p>
          <a:p>
            <a:endParaRPr lang="en-US" sz="1800" dirty="0"/>
          </a:p>
        </p:txBody>
      </p:sp>
      <p:sp>
        <p:nvSpPr>
          <p:cNvPr id="29" name="Oval 28">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judaismus.jpg"/>
          <p:cNvPicPr>
            <a:picLocks noChangeAspect="1"/>
          </p:cNvPicPr>
          <p:nvPr/>
        </p:nvPicPr>
        <p:blipFill rotWithShape="1">
          <a:blip r:embed="rId2">
            <a:extLst>
              <a:ext uri="{28A0092B-C50C-407E-A947-70E740481C1C}">
                <a14:useLocalDpi xmlns:a14="http://schemas.microsoft.com/office/drawing/2010/main" val="0"/>
              </a:ext>
            </a:extLst>
          </a:blip>
          <a:srcRect l="31985"/>
          <a:stretch/>
        </p:blipFill>
        <p:spPr>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1" name="Freeform: Shape 30">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krest.jpg"/>
          <p:cNvPicPr>
            <a:picLocks noChangeAspect="1"/>
          </p:cNvPicPr>
          <p:nvPr/>
        </p:nvPicPr>
        <p:blipFill rotWithShape="1">
          <a:blip r:embed="rId3">
            <a:extLst>
              <a:ext uri="{28A0092B-C50C-407E-A947-70E740481C1C}">
                <a14:useLocalDpi xmlns:a14="http://schemas.microsoft.com/office/drawing/2010/main" val="0"/>
              </a:ext>
            </a:extLst>
          </a:blip>
          <a:srcRect l="25097" r="-1" b="-1"/>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7" name="Picture 6" descr="konf.jpg"/>
          <p:cNvPicPr>
            <a:picLocks noChangeAspect="1"/>
          </p:cNvPicPr>
          <p:nvPr/>
        </p:nvPicPr>
        <p:blipFill rotWithShape="1">
          <a:blip r:embed="rId4">
            <a:extLst>
              <a:ext uri="{28A0092B-C50C-407E-A947-70E740481C1C}">
                <a14:useLocalDpi xmlns:a14="http://schemas.microsoft.com/office/drawing/2010/main" val="0"/>
              </a:ext>
            </a:extLst>
          </a:blip>
          <a:srcRect l="27844" r="25305" b="-1"/>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35" name="Freeform: Shape 34">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islam.jpg"/>
          <p:cNvPicPr>
            <a:picLocks noChangeAspect="1"/>
          </p:cNvPicPr>
          <p:nvPr/>
        </p:nvPicPr>
        <p:blipFill rotWithShape="1">
          <a:blip r:embed="rId5">
            <a:extLst>
              <a:ext uri="{28A0092B-C50C-407E-A947-70E740481C1C}">
                <a14:useLocalDpi xmlns:a14="http://schemas.microsoft.com/office/drawing/2010/main" val="0"/>
              </a:ext>
            </a:extLst>
          </a:blip>
          <a:srcRect t="26262" r="-3" b="-3"/>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37" name="Freeform: Shape 36">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budhismus.jpg"/>
          <p:cNvPicPr>
            <a:picLocks noChangeAspect="1"/>
          </p:cNvPicPr>
          <p:nvPr/>
        </p:nvPicPr>
        <p:blipFill rotWithShape="1">
          <a:blip r:embed="rId6">
            <a:extLst>
              <a:ext uri="{28A0092B-C50C-407E-A947-70E740481C1C}">
                <a14:useLocalDpi xmlns:a14="http://schemas.microsoft.com/office/drawing/2010/main" val="0"/>
              </a:ext>
            </a:extLst>
          </a:blip>
          <a:srcRect l="16440" r="18267" b="1"/>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34541507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Influence of religion on advertising perception</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4976031" y="1182243"/>
            <a:ext cx="6377769" cy="4930246"/>
          </a:xfrm>
        </p:spPr>
        <p:txBody>
          <a:bodyPr anchor="ctr">
            <a:normAutofit/>
          </a:bodyPr>
          <a:lstStyle/>
          <a:p>
            <a:pPr marL="0" indent="0">
              <a:buNone/>
            </a:pPr>
            <a:r>
              <a:rPr lang="en-US" sz="2200" b="1" dirty="0"/>
              <a:t>Gender/sex related products</a:t>
            </a:r>
          </a:p>
          <a:p>
            <a:r>
              <a:rPr lang="cs-CZ" sz="2200" dirty="0" err="1"/>
              <a:t>Muslims</a:t>
            </a:r>
            <a:r>
              <a:rPr lang="cs-CZ" sz="2200" dirty="0"/>
              <a:t> in </a:t>
            </a:r>
            <a:r>
              <a:rPr lang="cs-CZ" sz="2200" dirty="0" err="1"/>
              <a:t>general</a:t>
            </a:r>
            <a:r>
              <a:rPr lang="cs-CZ" sz="2200" dirty="0"/>
              <a:t> and </a:t>
            </a:r>
            <a:r>
              <a:rPr lang="cs-CZ" sz="2200" dirty="0" err="1"/>
              <a:t>the</a:t>
            </a:r>
            <a:r>
              <a:rPr lang="cs-CZ" sz="2200" dirty="0"/>
              <a:t> more </a:t>
            </a:r>
            <a:r>
              <a:rPr lang="cs-CZ" sz="2200" dirty="0" err="1"/>
              <a:t>devout</a:t>
            </a:r>
            <a:r>
              <a:rPr lang="cs-CZ" sz="2200" dirty="0"/>
              <a:t> </a:t>
            </a:r>
            <a:r>
              <a:rPr lang="cs-CZ" sz="2200" dirty="0" err="1"/>
              <a:t>Muslims</a:t>
            </a:r>
            <a:r>
              <a:rPr lang="cs-CZ" sz="2200" dirty="0"/>
              <a:t> in </a:t>
            </a:r>
            <a:r>
              <a:rPr lang="cs-CZ" sz="2200" dirty="0" err="1"/>
              <a:t>particular</a:t>
            </a:r>
            <a:r>
              <a:rPr lang="cs-CZ" sz="2200" dirty="0"/>
              <a:t>, </a:t>
            </a:r>
            <a:r>
              <a:rPr lang="cs-CZ" sz="2200" dirty="0" err="1"/>
              <a:t>found</a:t>
            </a:r>
            <a:r>
              <a:rPr lang="cs-CZ" sz="2200" dirty="0"/>
              <a:t> </a:t>
            </a:r>
            <a:r>
              <a:rPr lang="cs-CZ" sz="2200" dirty="0" err="1"/>
              <a:t>the</a:t>
            </a:r>
            <a:r>
              <a:rPr lang="cs-CZ" sz="2200" dirty="0"/>
              <a:t> </a:t>
            </a:r>
            <a:r>
              <a:rPr lang="cs-CZ" sz="2200" dirty="0" err="1"/>
              <a:t>advertising</a:t>
            </a:r>
            <a:r>
              <a:rPr lang="cs-CZ" sz="2200" dirty="0"/>
              <a:t> </a:t>
            </a:r>
            <a:r>
              <a:rPr lang="cs-CZ" sz="2200" dirty="0" err="1"/>
              <a:t>of</a:t>
            </a:r>
            <a:r>
              <a:rPr lang="cs-CZ" sz="2200" dirty="0"/>
              <a:t> gender/sex-</a:t>
            </a:r>
            <a:r>
              <a:rPr lang="cs-CZ" sz="2200" dirty="0" err="1"/>
              <a:t>related</a:t>
            </a:r>
            <a:r>
              <a:rPr lang="cs-CZ" sz="2200" dirty="0"/>
              <a:t> </a:t>
            </a:r>
            <a:r>
              <a:rPr lang="cs-CZ" sz="2200" dirty="0" err="1"/>
              <a:t>products</a:t>
            </a:r>
            <a:r>
              <a:rPr lang="cs-CZ" sz="2200" dirty="0"/>
              <a:t> more </a:t>
            </a:r>
            <a:r>
              <a:rPr lang="cs-CZ" sz="2200" dirty="0" err="1"/>
              <a:t>offensive</a:t>
            </a:r>
            <a:r>
              <a:rPr lang="cs-CZ" sz="2200" dirty="0"/>
              <a:t> </a:t>
            </a:r>
            <a:r>
              <a:rPr lang="cs-CZ" sz="2200" dirty="0" err="1"/>
              <a:t>than</a:t>
            </a:r>
            <a:r>
              <a:rPr lang="cs-CZ" sz="2200" dirty="0"/>
              <a:t> </a:t>
            </a:r>
            <a:r>
              <a:rPr lang="cs-CZ" sz="2200" dirty="0" err="1"/>
              <a:t>Buddhists</a:t>
            </a:r>
            <a:r>
              <a:rPr lang="cs-CZ" sz="2200" dirty="0"/>
              <a:t> </a:t>
            </a:r>
            <a:r>
              <a:rPr lang="cs-CZ" sz="2200" dirty="0" err="1"/>
              <a:t>or</a:t>
            </a:r>
            <a:r>
              <a:rPr lang="cs-CZ" sz="2200" dirty="0"/>
              <a:t> </a:t>
            </a:r>
            <a:r>
              <a:rPr lang="cs-CZ" sz="2200" dirty="0" err="1"/>
              <a:t>Christians</a:t>
            </a:r>
            <a:endParaRPr lang="en-US" sz="2200" dirty="0"/>
          </a:p>
          <a:p>
            <a:r>
              <a:rPr lang="cs-CZ" sz="2200" dirty="0" err="1"/>
              <a:t>For</a:t>
            </a:r>
            <a:r>
              <a:rPr lang="cs-CZ" sz="2200" dirty="0"/>
              <a:t> instance, </a:t>
            </a:r>
            <a:r>
              <a:rPr lang="cs-CZ" sz="2200" dirty="0" err="1"/>
              <a:t>both</a:t>
            </a:r>
            <a:r>
              <a:rPr lang="cs-CZ" sz="2200" dirty="0"/>
              <a:t> Muslim </a:t>
            </a:r>
            <a:r>
              <a:rPr lang="cs-CZ" sz="2200" dirty="0" err="1"/>
              <a:t>men</a:t>
            </a:r>
            <a:r>
              <a:rPr lang="cs-CZ" sz="2200" dirty="0"/>
              <a:t> and </a:t>
            </a:r>
            <a:r>
              <a:rPr lang="cs-CZ" sz="2200" dirty="0" err="1"/>
              <a:t>women</a:t>
            </a:r>
            <a:r>
              <a:rPr lang="cs-CZ" sz="2200" dirty="0"/>
              <a:t> </a:t>
            </a:r>
            <a:r>
              <a:rPr lang="cs-CZ" sz="2200" dirty="0" err="1"/>
              <a:t>must</a:t>
            </a:r>
            <a:r>
              <a:rPr lang="cs-CZ" sz="2200" dirty="0"/>
              <a:t> </a:t>
            </a:r>
            <a:r>
              <a:rPr lang="cs-CZ" sz="2200" dirty="0" err="1"/>
              <a:t>cover</a:t>
            </a:r>
            <a:r>
              <a:rPr lang="cs-CZ" sz="2200" dirty="0"/>
              <a:t> </a:t>
            </a:r>
            <a:r>
              <a:rPr lang="cs-CZ" sz="2200" dirty="0" err="1"/>
              <a:t>their</a:t>
            </a:r>
            <a:r>
              <a:rPr lang="cs-CZ" sz="2200" dirty="0"/>
              <a:t> torso and </a:t>
            </a:r>
            <a:r>
              <a:rPr lang="cs-CZ" sz="2200" dirty="0" err="1"/>
              <a:t>upper</a:t>
            </a:r>
            <a:r>
              <a:rPr lang="cs-CZ" sz="2200" dirty="0"/>
              <a:t> </a:t>
            </a:r>
            <a:r>
              <a:rPr lang="cs-CZ" sz="2200" dirty="0" err="1"/>
              <a:t>legs</a:t>
            </a:r>
            <a:r>
              <a:rPr lang="cs-CZ" sz="2200" dirty="0"/>
              <a:t> </a:t>
            </a:r>
            <a:r>
              <a:rPr lang="cs-CZ" sz="2200" dirty="0" err="1"/>
              <a:t>at</a:t>
            </a:r>
            <a:r>
              <a:rPr lang="cs-CZ" sz="2200" dirty="0"/>
              <a:t> </a:t>
            </a:r>
            <a:r>
              <a:rPr lang="cs-CZ" sz="2200" dirty="0" err="1"/>
              <a:t>all</a:t>
            </a:r>
            <a:r>
              <a:rPr lang="cs-CZ" sz="2200" dirty="0"/>
              <a:t> </a:t>
            </a:r>
            <a:r>
              <a:rPr lang="cs-CZ" sz="2200" dirty="0" err="1"/>
              <a:t>times</a:t>
            </a:r>
            <a:r>
              <a:rPr lang="cs-CZ" sz="2200" dirty="0"/>
              <a:t> and </a:t>
            </a:r>
            <a:r>
              <a:rPr lang="cs-CZ" sz="2200" dirty="0" err="1"/>
              <a:t>women</a:t>
            </a:r>
            <a:r>
              <a:rPr lang="cs-CZ" sz="2200" dirty="0"/>
              <a:t> </a:t>
            </a:r>
            <a:r>
              <a:rPr lang="cs-CZ" sz="2200" dirty="0" err="1"/>
              <a:t>must</a:t>
            </a:r>
            <a:r>
              <a:rPr lang="cs-CZ" sz="2200" dirty="0"/>
              <a:t> </a:t>
            </a:r>
            <a:r>
              <a:rPr lang="cs-CZ" sz="2200" dirty="0" err="1"/>
              <a:t>dress</a:t>
            </a:r>
            <a:r>
              <a:rPr lang="cs-CZ" sz="2200" dirty="0"/>
              <a:t> </a:t>
            </a:r>
            <a:r>
              <a:rPr lang="cs-CZ" sz="2200" dirty="0" err="1"/>
              <a:t>conservatively</a:t>
            </a:r>
            <a:r>
              <a:rPr lang="cs-CZ" sz="2200" dirty="0"/>
              <a:t> in public. Sex </a:t>
            </a:r>
            <a:r>
              <a:rPr lang="cs-CZ" sz="2200" dirty="0" err="1"/>
              <a:t>before</a:t>
            </a:r>
            <a:r>
              <a:rPr lang="cs-CZ" sz="2200" dirty="0"/>
              <a:t> </a:t>
            </a:r>
            <a:r>
              <a:rPr lang="cs-CZ" sz="2200" dirty="0" err="1"/>
              <a:t>marriage</a:t>
            </a:r>
            <a:r>
              <a:rPr lang="cs-CZ" sz="2200" dirty="0"/>
              <a:t> </a:t>
            </a:r>
            <a:r>
              <a:rPr lang="cs-CZ" sz="2200" dirty="0" err="1"/>
              <a:t>is</a:t>
            </a:r>
            <a:r>
              <a:rPr lang="cs-CZ" sz="2200" dirty="0"/>
              <a:t> </a:t>
            </a:r>
            <a:r>
              <a:rPr lang="cs-CZ" sz="2200" dirty="0" err="1"/>
              <a:t>strictly</a:t>
            </a:r>
            <a:r>
              <a:rPr lang="cs-CZ" sz="2200" dirty="0"/>
              <a:t> </a:t>
            </a:r>
            <a:r>
              <a:rPr lang="cs-CZ" sz="2200" dirty="0" err="1"/>
              <a:t>prohibited</a:t>
            </a:r>
            <a:r>
              <a:rPr lang="cs-CZ" sz="2200" dirty="0"/>
              <a:t> and </a:t>
            </a:r>
            <a:r>
              <a:rPr lang="cs-CZ" sz="2200" dirty="0" err="1"/>
              <a:t>all</a:t>
            </a:r>
            <a:r>
              <a:rPr lang="cs-CZ" sz="2200" dirty="0"/>
              <a:t> </a:t>
            </a:r>
            <a:r>
              <a:rPr lang="cs-CZ" sz="2200" dirty="0" err="1"/>
              <a:t>Muslims</a:t>
            </a:r>
            <a:r>
              <a:rPr lang="cs-CZ" sz="2200" dirty="0"/>
              <a:t> are </a:t>
            </a:r>
            <a:r>
              <a:rPr lang="cs-CZ" sz="2200" dirty="0" err="1"/>
              <a:t>obliged</a:t>
            </a:r>
            <a:r>
              <a:rPr lang="cs-CZ" sz="2200" dirty="0"/>
              <a:t> to </a:t>
            </a:r>
            <a:r>
              <a:rPr lang="cs-CZ" sz="2200" dirty="0" err="1"/>
              <a:t>conform</a:t>
            </a:r>
            <a:r>
              <a:rPr lang="cs-CZ" sz="2200" dirty="0"/>
              <a:t> to </a:t>
            </a:r>
            <a:r>
              <a:rPr lang="cs-CZ" sz="2200" dirty="0" err="1"/>
              <a:t>sexual</a:t>
            </a:r>
            <a:r>
              <a:rPr lang="cs-CZ" sz="2200" dirty="0"/>
              <a:t> </a:t>
            </a:r>
            <a:r>
              <a:rPr lang="cs-CZ" sz="2200" dirty="0" err="1"/>
              <a:t>codes</a:t>
            </a:r>
            <a:r>
              <a:rPr lang="cs-CZ" sz="2200" dirty="0"/>
              <a:t>. </a:t>
            </a:r>
            <a:r>
              <a:rPr lang="cs-CZ" sz="2200" dirty="0" err="1"/>
              <a:t>Therefore</a:t>
            </a:r>
            <a:r>
              <a:rPr lang="cs-CZ" sz="2200" dirty="0"/>
              <a:t>, </a:t>
            </a:r>
            <a:r>
              <a:rPr lang="cs-CZ" sz="2200" dirty="0" err="1"/>
              <a:t>the</a:t>
            </a:r>
            <a:r>
              <a:rPr lang="cs-CZ" sz="2200" dirty="0"/>
              <a:t> </a:t>
            </a:r>
            <a:r>
              <a:rPr lang="cs-CZ" sz="2200" dirty="0" err="1"/>
              <a:t>advertising</a:t>
            </a:r>
            <a:r>
              <a:rPr lang="cs-CZ" sz="2200" dirty="0"/>
              <a:t> </a:t>
            </a:r>
            <a:r>
              <a:rPr lang="cs-CZ" sz="2200" dirty="0" err="1"/>
              <a:t>of</a:t>
            </a:r>
            <a:r>
              <a:rPr lang="cs-CZ" sz="2200" dirty="0"/>
              <a:t> male and </a:t>
            </a:r>
            <a:r>
              <a:rPr lang="cs-CZ" sz="2200" dirty="0" err="1"/>
              <a:t>female</a:t>
            </a:r>
            <a:r>
              <a:rPr lang="cs-CZ" sz="2200" dirty="0"/>
              <a:t> </a:t>
            </a:r>
            <a:r>
              <a:rPr lang="cs-CZ" sz="2200" dirty="0" err="1"/>
              <a:t>underwear</a:t>
            </a:r>
            <a:r>
              <a:rPr lang="cs-CZ" sz="2200" dirty="0"/>
              <a:t> </a:t>
            </a:r>
            <a:r>
              <a:rPr lang="cs-CZ" sz="2200" dirty="0" err="1"/>
              <a:t>would</a:t>
            </a:r>
            <a:r>
              <a:rPr lang="cs-CZ" sz="2200" dirty="0"/>
              <a:t> </a:t>
            </a:r>
            <a:r>
              <a:rPr lang="cs-CZ" sz="2200" dirty="0" err="1"/>
              <a:t>mean</a:t>
            </a:r>
            <a:r>
              <a:rPr lang="cs-CZ" sz="2200" dirty="0"/>
              <a:t> </a:t>
            </a:r>
            <a:r>
              <a:rPr lang="cs-CZ" sz="2200" dirty="0" err="1"/>
              <a:t>some</a:t>
            </a:r>
            <a:r>
              <a:rPr lang="cs-CZ" sz="2200" dirty="0"/>
              <a:t> </a:t>
            </a:r>
            <a:r>
              <a:rPr lang="cs-CZ" sz="2200" dirty="0" err="1"/>
              <a:t>parts</a:t>
            </a:r>
            <a:r>
              <a:rPr lang="cs-CZ" sz="2200" dirty="0"/>
              <a:t> </a:t>
            </a:r>
            <a:r>
              <a:rPr lang="cs-CZ" sz="2200" dirty="0" err="1"/>
              <a:t>of</a:t>
            </a:r>
            <a:r>
              <a:rPr lang="cs-CZ" sz="2200" dirty="0"/>
              <a:t> </a:t>
            </a:r>
            <a:r>
              <a:rPr lang="cs-CZ" sz="2200" dirty="0" err="1"/>
              <a:t>the</a:t>
            </a:r>
            <a:r>
              <a:rPr lang="cs-CZ" sz="2200" dirty="0"/>
              <a:t> body </a:t>
            </a:r>
            <a:r>
              <a:rPr lang="cs-CZ" sz="2200" dirty="0" err="1"/>
              <a:t>were</a:t>
            </a:r>
            <a:r>
              <a:rPr lang="cs-CZ" sz="2200" dirty="0"/>
              <a:t> </a:t>
            </a:r>
            <a:r>
              <a:rPr lang="cs-CZ" sz="2200" dirty="0" err="1"/>
              <a:t>exposed</a:t>
            </a:r>
            <a:r>
              <a:rPr lang="cs-CZ" sz="2200" dirty="0"/>
              <a:t> to </a:t>
            </a:r>
            <a:r>
              <a:rPr lang="cs-CZ" sz="2200" dirty="0" err="1"/>
              <a:t>the</a:t>
            </a:r>
            <a:r>
              <a:rPr lang="cs-CZ" sz="2200" dirty="0"/>
              <a:t> public. </a:t>
            </a:r>
          </a:p>
          <a:p>
            <a:pPr marL="0" indent="0">
              <a:buNone/>
            </a:pPr>
            <a:endParaRPr lang="en-US" sz="2200" dirty="0"/>
          </a:p>
          <a:p>
            <a:endParaRPr lang="en-US" sz="2200" dirty="0"/>
          </a:p>
        </p:txBody>
      </p:sp>
    </p:spTree>
    <p:extLst>
      <p:ext uri="{BB962C8B-B14F-4D97-AF65-F5344CB8AC3E}">
        <p14:creationId xmlns:p14="http://schemas.microsoft.com/office/powerpoint/2010/main" val="2165376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6D9EC1-B05D-67FE-FCF7-014477434A56}"/>
              </a:ext>
            </a:extLst>
          </p:cNvPr>
          <p:cNvSpPr>
            <a:spLocks noGrp="1"/>
          </p:cNvSpPr>
          <p:nvPr>
            <p:ph type="title"/>
          </p:nvPr>
        </p:nvSpPr>
        <p:spPr/>
        <p:txBody>
          <a:bodyPr/>
          <a:lstStyle/>
          <a:p>
            <a:r>
              <a:rPr lang="cs-CZ" dirty="0" err="1">
                <a:solidFill>
                  <a:schemeClr val="accent1"/>
                </a:solidFill>
              </a:rPr>
              <a:t>Women</a:t>
            </a:r>
            <a:r>
              <a:rPr lang="cs-CZ" dirty="0">
                <a:solidFill>
                  <a:schemeClr val="accent1"/>
                </a:solidFill>
              </a:rPr>
              <a:t> in </a:t>
            </a:r>
            <a:r>
              <a:rPr lang="cs-CZ" dirty="0" err="1">
                <a:solidFill>
                  <a:schemeClr val="accent1"/>
                </a:solidFill>
              </a:rPr>
              <a:t>advertising</a:t>
            </a:r>
            <a:endParaRPr lang="cs-CZ" dirty="0">
              <a:solidFill>
                <a:schemeClr val="accent1"/>
              </a:solidFill>
            </a:endParaRPr>
          </a:p>
        </p:txBody>
      </p:sp>
      <p:sp>
        <p:nvSpPr>
          <p:cNvPr id="3" name="Content Placeholder 4">
            <a:extLst>
              <a:ext uri="{FF2B5EF4-FFF2-40B4-BE49-F238E27FC236}">
                <a16:creationId xmlns:a16="http://schemas.microsoft.com/office/drawing/2014/main" id="{DF459BA6-DDB5-3C74-161A-BA69212AFC54}"/>
              </a:ext>
            </a:extLst>
          </p:cNvPr>
          <p:cNvSpPr>
            <a:spLocks noGrp="1"/>
          </p:cNvSpPr>
          <p:nvPr>
            <p:ph idx="1"/>
          </p:nvPr>
        </p:nvSpPr>
        <p:spPr>
          <a:xfrm>
            <a:off x="838200" y="1251691"/>
            <a:ext cx="9976413" cy="4930246"/>
          </a:xfrm>
        </p:spPr>
        <p:txBody>
          <a:bodyPr anchor="ctr">
            <a:normAutofit/>
          </a:bodyPr>
          <a:lstStyle/>
          <a:p>
            <a:pPr marL="0" indent="0">
              <a:buNone/>
            </a:pPr>
            <a:endParaRPr lang="en-US" sz="2200" b="1" dirty="0"/>
          </a:p>
          <a:p>
            <a:r>
              <a:rPr lang="cs-CZ" sz="2200" dirty="0">
                <a:solidFill>
                  <a:srgbClr val="212529"/>
                </a:solidFill>
                <a:effectLst/>
                <a:ea typeface="MS Mincho" panose="02020609040205080304" pitchFamily="49" charset="-128"/>
              </a:rPr>
              <a:t>In a </a:t>
            </a:r>
            <a:r>
              <a:rPr lang="cs-CZ" sz="2200" dirty="0" err="1">
                <a:solidFill>
                  <a:srgbClr val="212529"/>
                </a:solidFill>
                <a:effectLst/>
                <a:ea typeface="MS Mincho" panose="02020609040205080304" pitchFamily="49" charset="-128"/>
              </a:rPr>
              <a:t>content</a:t>
            </a:r>
            <a:r>
              <a:rPr lang="cs-CZ" sz="2200" dirty="0">
                <a:solidFill>
                  <a:srgbClr val="212529"/>
                </a:solidFill>
                <a:effectLst/>
                <a:ea typeface="MS Mincho" panose="02020609040205080304" pitchFamily="49" charset="-128"/>
              </a:rPr>
              <a:t> </a:t>
            </a:r>
            <a:r>
              <a:rPr lang="cs-CZ" sz="2200" dirty="0" err="1">
                <a:solidFill>
                  <a:srgbClr val="212529"/>
                </a:solidFill>
                <a:effectLst/>
                <a:ea typeface="MS Mincho" panose="02020609040205080304" pitchFamily="49" charset="-128"/>
              </a:rPr>
              <a:t>analysis</a:t>
            </a:r>
            <a:r>
              <a:rPr lang="cs-CZ" sz="2200" dirty="0">
                <a:solidFill>
                  <a:srgbClr val="212529"/>
                </a:solidFill>
                <a:effectLst/>
                <a:ea typeface="MS Mincho" panose="02020609040205080304" pitchFamily="49" charset="-128"/>
              </a:rPr>
              <a:t> </a:t>
            </a:r>
            <a:r>
              <a:rPr lang="cs-CZ" sz="2200" dirty="0" err="1">
                <a:solidFill>
                  <a:srgbClr val="212529"/>
                </a:solidFill>
                <a:effectLst/>
                <a:ea typeface="MS Mincho" panose="02020609040205080304" pitchFamily="49" charset="-128"/>
              </a:rPr>
              <a:t>of</a:t>
            </a:r>
            <a:r>
              <a:rPr lang="cs-CZ" sz="2200" dirty="0">
                <a:solidFill>
                  <a:srgbClr val="212529"/>
                </a:solidFill>
                <a:effectLst/>
                <a:ea typeface="MS Mincho" panose="02020609040205080304" pitchFamily="49" charset="-128"/>
              </a:rPr>
              <a:t> pan-Arab, </a:t>
            </a:r>
            <a:r>
              <a:rPr lang="cs-CZ" sz="2200" dirty="0" err="1">
                <a:solidFill>
                  <a:srgbClr val="212529"/>
                </a:solidFill>
                <a:effectLst/>
                <a:ea typeface="MS Mincho" panose="02020609040205080304" pitchFamily="49" charset="-128"/>
              </a:rPr>
              <a:t>Egyptian</a:t>
            </a:r>
            <a:r>
              <a:rPr lang="cs-CZ" sz="2200" dirty="0">
                <a:solidFill>
                  <a:srgbClr val="212529"/>
                </a:solidFill>
                <a:effectLst/>
                <a:ea typeface="MS Mincho" panose="02020609040205080304" pitchFamily="49" charset="-128"/>
              </a:rPr>
              <a:t>, </a:t>
            </a:r>
            <a:r>
              <a:rPr lang="cs-CZ" sz="2200" dirty="0" err="1">
                <a:solidFill>
                  <a:srgbClr val="212529"/>
                </a:solidFill>
                <a:effectLst/>
                <a:ea typeface="MS Mincho" panose="02020609040205080304" pitchFamily="49" charset="-128"/>
              </a:rPr>
              <a:t>Lebanese</a:t>
            </a:r>
            <a:r>
              <a:rPr lang="cs-CZ" sz="2200" dirty="0">
                <a:solidFill>
                  <a:srgbClr val="212529"/>
                </a:solidFill>
                <a:effectLst/>
                <a:ea typeface="MS Mincho" panose="02020609040205080304" pitchFamily="49" charset="-128"/>
              </a:rPr>
              <a:t> and </a:t>
            </a:r>
            <a:r>
              <a:rPr lang="cs-CZ" sz="2200" dirty="0" err="1">
                <a:solidFill>
                  <a:srgbClr val="212529"/>
                </a:solidFill>
                <a:effectLst/>
                <a:ea typeface="MS Mincho" panose="02020609040205080304" pitchFamily="49" charset="-128"/>
              </a:rPr>
              <a:t>Emirati</a:t>
            </a:r>
            <a:r>
              <a:rPr lang="cs-CZ" sz="2200" dirty="0">
                <a:solidFill>
                  <a:srgbClr val="212529"/>
                </a:solidFill>
                <a:effectLst/>
                <a:ea typeface="MS Mincho" panose="02020609040205080304" pitchFamily="49" charset="-128"/>
              </a:rPr>
              <a:t> </a:t>
            </a:r>
            <a:r>
              <a:rPr lang="cs-CZ" sz="2200" dirty="0" err="1">
                <a:solidFill>
                  <a:srgbClr val="212529"/>
                </a:solidFill>
                <a:effectLst/>
                <a:ea typeface="MS Mincho" panose="02020609040205080304" pitchFamily="49" charset="-128"/>
              </a:rPr>
              <a:t>magazine</a:t>
            </a:r>
            <a:r>
              <a:rPr lang="cs-CZ" sz="2200" dirty="0">
                <a:solidFill>
                  <a:srgbClr val="212529"/>
                </a:solidFill>
                <a:effectLst/>
                <a:ea typeface="MS Mincho" panose="02020609040205080304" pitchFamily="49" charset="-128"/>
              </a:rPr>
              <a:t> </a:t>
            </a:r>
            <a:r>
              <a:rPr lang="cs-CZ" sz="2200" dirty="0" err="1">
                <a:solidFill>
                  <a:srgbClr val="212529"/>
                </a:solidFill>
                <a:effectLst/>
                <a:ea typeface="MS Mincho" panose="02020609040205080304" pitchFamily="49" charset="-128"/>
              </a:rPr>
              <a:t>advertisements</a:t>
            </a:r>
            <a:r>
              <a:rPr lang="cs-CZ" sz="2200" dirty="0">
                <a:solidFill>
                  <a:srgbClr val="212529"/>
                </a:solidFill>
                <a:effectLst/>
                <a:ea typeface="MS Mincho" panose="02020609040205080304" pitchFamily="49" charset="-128"/>
              </a:rPr>
              <a:t>, Al- </a:t>
            </a:r>
            <a:r>
              <a:rPr lang="cs-CZ" sz="2200" dirty="0" err="1">
                <a:solidFill>
                  <a:srgbClr val="212529"/>
                </a:solidFill>
                <a:effectLst/>
                <a:ea typeface="MS Mincho" panose="02020609040205080304" pitchFamily="49" charset="-128"/>
              </a:rPr>
              <a:t>Olayan</a:t>
            </a:r>
            <a:r>
              <a:rPr lang="cs-CZ" sz="2200" dirty="0">
                <a:solidFill>
                  <a:srgbClr val="212529"/>
                </a:solidFill>
                <a:effectLst/>
                <a:ea typeface="MS Mincho" panose="02020609040205080304" pitchFamily="49" charset="-128"/>
              </a:rPr>
              <a:t> and </a:t>
            </a:r>
            <a:r>
              <a:rPr lang="cs-CZ" sz="2200" dirty="0" err="1">
                <a:solidFill>
                  <a:srgbClr val="212529"/>
                </a:solidFill>
                <a:effectLst/>
                <a:ea typeface="MS Mincho" panose="02020609040205080304" pitchFamily="49" charset="-128"/>
              </a:rPr>
              <a:t>Karande</a:t>
            </a:r>
            <a:r>
              <a:rPr lang="cs-CZ" sz="2200" dirty="0">
                <a:solidFill>
                  <a:srgbClr val="212529"/>
                </a:solidFill>
                <a:effectLst/>
                <a:ea typeface="MS Mincho" panose="02020609040205080304" pitchFamily="49" charset="-128"/>
              </a:rPr>
              <a:t> (2000) </a:t>
            </a:r>
            <a:r>
              <a:rPr lang="cs-CZ" sz="2200" dirty="0" err="1">
                <a:solidFill>
                  <a:srgbClr val="212529"/>
                </a:solidFill>
                <a:effectLst/>
                <a:ea typeface="MS Mincho" panose="02020609040205080304" pitchFamily="49" charset="-128"/>
              </a:rPr>
              <a:t>found</a:t>
            </a:r>
            <a:r>
              <a:rPr lang="cs-CZ" sz="2200" dirty="0">
                <a:solidFill>
                  <a:srgbClr val="212529"/>
                </a:solidFill>
                <a:effectLst/>
                <a:ea typeface="MS Mincho" panose="02020609040205080304" pitchFamily="49" charset="-128"/>
              </a:rPr>
              <a:t> </a:t>
            </a:r>
            <a:r>
              <a:rPr lang="cs-CZ" sz="2200" dirty="0" err="1">
                <a:solidFill>
                  <a:srgbClr val="212529"/>
                </a:solidFill>
                <a:effectLst/>
                <a:ea typeface="MS Mincho" panose="02020609040205080304" pitchFamily="49" charset="-128"/>
              </a:rPr>
              <a:t>that</a:t>
            </a:r>
            <a:r>
              <a:rPr lang="cs-CZ" sz="2200" dirty="0">
                <a:solidFill>
                  <a:srgbClr val="212529"/>
                </a:solidFill>
                <a:effectLst/>
                <a:ea typeface="MS Mincho" panose="02020609040205080304" pitchFamily="49" charset="-128"/>
              </a:rPr>
              <a:t> in 83 </a:t>
            </a:r>
            <a:r>
              <a:rPr lang="cs-CZ" sz="2200" dirty="0" err="1">
                <a:solidFill>
                  <a:srgbClr val="212529"/>
                </a:solidFill>
                <a:effectLst/>
                <a:ea typeface="MS Mincho" panose="02020609040205080304" pitchFamily="49" charset="-128"/>
              </a:rPr>
              <a:t>percent</a:t>
            </a:r>
            <a:r>
              <a:rPr lang="cs-CZ" sz="2200" dirty="0">
                <a:solidFill>
                  <a:srgbClr val="212529"/>
                </a:solidFill>
                <a:effectLst/>
                <a:ea typeface="MS Mincho" panose="02020609040205080304" pitchFamily="49" charset="-128"/>
              </a:rPr>
              <a:t> </a:t>
            </a:r>
            <a:r>
              <a:rPr lang="cs-CZ" sz="2200" dirty="0" err="1">
                <a:solidFill>
                  <a:srgbClr val="212529"/>
                </a:solidFill>
                <a:effectLst/>
                <a:ea typeface="MS Mincho" panose="02020609040205080304" pitchFamily="49" charset="-128"/>
              </a:rPr>
              <a:t>of</a:t>
            </a:r>
            <a:r>
              <a:rPr lang="cs-CZ" sz="2200" dirty="0">
                <a:solidFill>
                  <a:srgbClr val="212529"/>
                </a:solidFill>
                <a:effectLst/>
                <a:ea typeface="MS Mincho" panose="02020609040205080304" pitchFamily="49" charset="-128"/>
              </a:rPr>
              <a:t> </a:t>
            </a:r>
            <a:r>
              <a:rPr lang="cs-CZ" sz="2200" dirty="0" err="1">
                <a:solidFill>
                  <a:srgbClr val="212529"/>
                </a:solidFill>
                <a:effectLst/>
                <a:ea typeface="MS Mincho" panose="02020609040205080304" pitchFamily="49" charset="-128"/>
              </a:rPr>
              <a:t>Arabic</a:t>
            </a:r>
            <a:r>
              <a:rPr lang="cs-CZ" sz="2200" dirty="0">
                <a:solidFill>
                  <a:srgbClr val="212529"/>
                </a:solidFill>
                <a:effectLst/>
                <a:ea typeface="MS Mincho" panose="02020609040205080304" pitchFamily="49" charset="-128"/>
              </a:rPr>
              <a:t> </a:t>
            </a:r>
            <a:r>
              <a:rPr lang="cs-CZ" sz="2200" dirty="0" err="1">
                <a:solidFill>
                  <a:srgbClr val="212529"/>
                </a:solidFill>
                <a:effectLst/>
                <a:ea typeface="MS Mincho" panose="02020609040205080304" pitchFamily="49" charset="-128"/>
              </a:rPr>
              <a:t>advertisements</a:t>
            </a:r>
            <a:r>
              <a:rPr lang="cs-CZ" sz="2200" dirty="0">
                <a:solidFill>
                  <a:srgbClr val="212529"/>
                </a:solidFill>
                <a:effectLst/>
                <a:ea typeface="MS Mincho" panose="02020609040205080304" pitchFamily="49" charset="-128"/>
              </a:rPr>
              <a:t> </a:t>
            </a:r>
            <a:r>
              <a:rPr lang="cs-CZ" sz="2200" dirty="0" err="1">
                <a:solidFill>
                  <a:srgbClr val="212529"/>
                </a:solidFill>
                <a:effectLst/>
                <a:ea typeface="MS Mincho" panose="02020609040205080304" pitchFamily="49" charset="-128"/>
              </a:rPr>
              <a:t>showing</a:t>
            </a:r>
            <a:r>
              <a:rPr lang="cs-CZ" sz="2200" dirty="0">
                <a:solidFill>
                  <a:srgbClr val="212529"/>
                </a:solidFill>
                <a:effectLst/>
                <a:ea typeface="MS Mincho" panose="02020609040205080304" pitchFamily="49" charset="-128"/>
              </a:rPr>
              <a:t> </a:t>
            </a:r>
            <a:r>
              <a:rPr lang="cs-CZ" sz="2200" dirty="0" err="1">
                <a:solidFill>
                  <a:srgbClr val="212529"/>
                </a:solidFill>
                <a:effectLst/>
                <a:ea typeface="MS Mincho" panose="02020609040205080304" pitchFamily="49" charset="-128"/>
              </a:rPr>
              <a:t>women</a:t>
            </a:r>
            <a:r>
              <a:rPr lang="cs-CZ" sz="2200" dirty="0">
                <a:solidFill>
                  <a:srgbClr val="212529"/>
                </a:solidFill>
                <a:effectLst/>
                <a:ea typeface="MS Mincho" panose="02020609040205080304" pitchFamily="49" charset="-128"/>
              </a:rPr>
              <a:t>, </a:t>
            </a:r>
            <a:r>
              <a:rPr lang="cs-CZ" sz="2200" dirty="0" err="1">
                <a:solidFill>
                  <a:srgbClr val="212529"/>
                </a:solidFill>
                <a:effectLst/>
                <a:ea typeface="MS Mincho" panose="02020609040205080304" pitchFamily="49" charset="-128"/>
              </a:rPr>
              <a:t>they</a:t>
            </a:r>
            <a:r>
              <a:rPr lang="cs-CZ" sz="2200" dirty="0">
                <a:solidFill>
                  <a:srgbClr val="212529"/>
                </a:solidFill>
                <a:effectLst/>
                <a:ea typeface="MS Mincho" panose="02020609040205080304" pitchFamily="49" charset="-128"/>
              </a:rPr>
              <a:t> </a:t>
            </a:r>
            <a:r>
              <a:rPr lang="cs-CZ" sz="2200" dirty="0" err="1">
                <a:solidFill>
                  <a:srgbClr val="212529"/>
                </a:solidFill>
                <a:effectLst/>
                <a:ea typeface="MS Mincho" panose="02020609040205080304" pitchFamily="49" charset="-128"/>
              </a:rPr>
              <a:t>were</a:t>
            </a:r>
            <a:r>
              <a:rPr lang="cs-CZ" sz="2200" dirty="0">
                <a:solidFill>
                  <a:srgbClr val="212529"/>
                </a:solidFill>
                <a:effectLst/>
                <a:ea typeface="MS Mincho" panose="02020609040205080304" pitchFamily="49" charset="-128"/>
              </a:rPr>
              <a:t> </a:t>
            </a:r>
            <a:r>
              <a:rPr lang="cs-CZ" sz="2200" dirty="0" err="1">
                <a:solidFill>
                  <a:srgbClr val="212529"/>
                </a:solidFill>
                <a:effectLst/>
                <a:ea typeface="MS Mincho" panose="02020609040205080304" pitchFamily="49" charset="-128"/>
              </a:rPr>
              <a:t>wearing</a:t>
            </a:r>
            <a:r>
              <a:rPr lang="cs-CZ" sz="2200" dirty="0">
                <a:solidFill>
                  <a:srgbClr val="212529"/>
                </a:solidFill>
                <a:effectLst/>
                <a:ea typeface="MS Mincho" panose="02020609040205080304" pitchFamily="49" charset="-128"/>
              </a:rPr>
              <a:t> long </a:t>
            </a:r>
            <a:r>
              <a:rPr lang="cs-CZ" sz="2200" dirty="0" err="1">
                <a:solidFill>
                  <a:srgbClr val="212529"/>
                </a:solidFill>
                <a:effectLst/>
                <a:ea typeface="MS Mincho" panose="02020609040205080304" pitchFamily="49" charset="-128"/>
              </a:rPr>
              <a:t>clothing</a:t>
            </a:r>
            <a:r>
              <a:rPr lang="cs-CZ" sz="2200" dirty="0">
                <a:solidFill>
                  <a:srgbClr val="212529"/>
                </a:solidFill>
                <a:effectLst/>
                <a:ea typeface="MS Mincho" panose="02020609040205080304" pitchFamily="49" charset="-128"/>
              </a:rPr>
              <a:t>, </a:t>
            </a:r>
            <a:r>
              <a:rPr lang="cs-CZ" sz="2200" dirty="0" err="1">
                <a:solidFill>
                  <a:srgbClr val="212529"/>
                </a:solidFill>
                <a:effectLst/>
                <a:ea typeface="MS Mincho" panose="02020609040205080304" pitchFamily="49" charset="-128"/>
              </a:rPr>
              <a:t>compared</a:t>
            </a:r>
            <a:r>
              <a:rPr lang="cs-CZ" sz="2200" dirty="0">
                <a:solidFill>
                  <a:srgbClr val="212529"/>
                </a:solidFill>
                <a:effectLst/>
                <a:ea typeface="MS Mincho" panose="02020609040205080304" pitchFamily="49" charset="-128"/>
              </a:rPr>
              <a:t> to 29 per cent in US </a:t>
            </a:r>
            <a:r>
              <a:rPr lang="cs-CZ" sz="2200" dirty="0" err="1">
                <a:solidFill>
                  <a:srgbClr val="212529"/>
                </a:solidFill>
                <a:effectLst/>
                <a:ea typeface="MS Mincho" panose="02020609040205080304" pitchFamily="49" charset="-128"/>
              </a:rPr>
              <a:t>advertisements</a:t>
            </a:r>
            <a:r>
              <a:rPr lang="cs-CZ" sz="2200" dirty="0">
                <a:effectLst/>
              </a:rPr>
              <a:t> </a:t>
            </a:r>
          </a:p>
          <a:p>
            <a:r>
              <a:rPr lang="cs-CZ" sz="2200" dirty="0" err="1">
                <a:solidFill>
                  <a:srgbClr val="212529"/>
                </a:solidFill>
                <a:effectLst/>
                <a:ea typeface="MS Mincho" panose="02020609040205080304" pitchFamily="49" charset="-128"/>
              </a:rPr>
              <a:t>Arabic</a:t>
            </a:r>
            <a:r>
              <a:rPr lang="cs-CZ" sz="2200" dirty="0">
                <a:solidFill>
                  <a:srgbClr val="212529"/>
                </a:solidFill>
                <a:effectLst/>
                <a:ea typeface="MS Mincho" panose="02020609040205080304" pitchFamily="49" charset="-128"/>
              </a:rPr>
              <a:t> </a:t>
            </a:r>
            <a:r>
              <a:rPr lang="cs-CZ" sz="2200" dirty="0" err="1">
                <a:solidFill>
                  <a:srgbClr val="212529"/>
                </a:solidFill>
                <a:effectLst/>
                <a:ea typeface="MS Mincho" panose="02020609040205080304" pitchFamily="49" charset="-128"/>
              </a:rPr>
              <a:t>advertisements</a:t>
            </a:r>
            <a:r>
              <a:rPr lang="cs-CZ" sz="2200" dirty="0">
                <a:solidFill>
                  <a:srgbClr val="212529"/>
                </a:solidFill>
                <a:effectLst/>
                <a:ea typeface="MS Mincho" panose="02020609040205080304" pitchFamily="49" charset="-128"/>
              </a:rPr>
              <a:t> show </a:t>
            </a:r>
            <a:r>
              <a:rPr lang="cs-CZ" sz="2200" dirty="0" err="1">
                <a:solidFill>
                  <a:srgbClr val="212529"/>
                </a:solidFill>
                <a:effectLst/>
                <a:ea typeface="MS Mincho" panose="02020609040205080304" pitchFamily="49" charset="-128"/>
              </a:rPr>
              <a:t>women</a:t>
            </a:r>
            <a:r>
              <a:rPr lang="cs-CZ" sz="2200" dirty="0">
                <a:solidFill>
                  <a:srgbClr val="212529"/>
                </a:solidFill>
                <a:effectLst/>
                <a:ea typeface="MS Mincho" panose="02020609040205080304" pitchFamily="49" charset="-128"/>
              </a:rPr>
              <a:t> in </a:t>
            </a:r>
            <a:r>
              <a:rPr lang="cs-CZ" sz="2200" dirty="0" err="1">
                <a:solidFill>
                  <a:srgbClr val="212529"/>
                </a:solidFill>
                <a:effectLst/>
                <a:ea typeface="MS Mincho" panose="02020609040205080304" pitchFamily="49" charset="-128"/>
              </a:rPr>
              <a:t>advertisement</a:t>
            </a:r>
            <a:r>
              <a:rPr lang="cs-CZ" sz="2200" dirty="0">
                <a:solidFill>
                  <a:srgbClr val="212529"/>
                </a:solidFill>
                <a:effectLst/>
                <a:ea typeface="MS Mincho" panose="02020609040205080304" pitchFamily="49" charset="-128"/>
              </a:rPr>
              <a:t> </a:t>
            </a:r>
            <a:r>
              <a:rPr lang="cs-CZ" sz="2200" dirty="0" err="1">
                <a:solidFill>
                  <a:srgbClr val="212529"/>
                </a:solidFill>
                <a:effectLst/>
                <a:ea typeface="MS Mincho" panose="02020609040205080304" pitchFamily="49" charset="-128"/>
              </a:rPr>
              <a:t>if</a:t>
            </a:r>
            <a:r>
              <a:rPr lang="cs-CZ" sz="2200" dirty="0">
                <a:solidFill>
                  <a:srgbClr val="212529"/>
                </a:solidFill>
                <a:effectLst/>
                <a:ea typeface="MS Mincho" panose="02020609040205080304" pitchFamily="49" charset="-128"/>
              </a:rPr>
              <a:t> </a:t>
            </a:r>
            <a:r>
              <a:rPr lang="cs-CZ" sz="2200" dirty="0" err="1">
                <a:solidFill>
                  <a:srgbClr val="212529"/>
                </a:solidFill>
                <a:effectLst/>
                <a:ea typeface="MS Mincho" panose="02020609040205080304" pitchFamily="49" charset="-128"/>
              </a:rPr>
              <a:t>their</a:t>
            </a:r>
            <a:r>
              <a:rPr lang="cs-CZ" sz="2200" dirty="0">
                <a:solidFill>
                  <a:srgbClr val="212529"/>
                </a:solidFill>
                <a:effectLst/>
                <a:ea typeface="MS Mincho" panose="02020609040205080304" pitchFamily="49" charset="-128"/>
              </a:rPr>
              <a:t> presence </a:t>
            </a:r>
            <a:r>
              <a:rPr lang="cs-CZ" sz="2200" dirty="0" err="1">
                <a:solidFill>
                  <a:srgbClr val="212529"/>
                </a:solidFill>
                <a:effectLst/>
                <a:ea typeface="MS Mincho" panose="02020609040205080304" pitchFamily="49" charset="-128"/>
              </a:rPr>
              <a:t>relates</a:t>
            </a:r>
            <a:r>
              <a:rPr lang="cs-CZ" sz="2200" dirty="0">
                <a:solidFill>
                  <a:srgbClr val="212529"/>
                </a:solidFill>
                <a:effectLst/>
                <a:ea typeface="MS Mincho" panose="02020609040205080304" pitchFamily="49" charset="-128"/>
              </a:rPr>
              <a:t> </a:t>
            </a:r>
            <a:r>
              <a:rPr lang="cs-CZ" sz="2200" dirty="0" err="1">
                <a:solidFill>
                  <a:srgbClr val="212529"/>
                </a:solidFill>
                <a:effectLst/>
                <a:ea typeface="MS Mincho" panose="02020609040205080304" pitchFamily="49" charset="-128"/>
              </a:rPr>
              <a:t>directly</a:t>
            </a:r>
            <a:r>
              <a:rPr lang="cs-CZ" sz="2200" dirty="0">
                <a:solidFill>
                  <a:srgbClr val="212529"/>
                </a:solidFill>
                <a:effectLst/>
                <a:ea typeface="MS Mincho" panose="02020609040205080304" pitchFamily="49" charset="-128"/>
              </a:rPr>
              <a:t> to </a:t>
            </a:r>
            <a:r>
              <a:rPr lang="cs-CZ" sz="2200" dirty="0" err="1">
                <a:solidFill>
                  <a:srgbClr val="212529"/>
                </a:solidFill>
                <a:effectLst/>
                <a:ea typeface="MS Mincho" panose="02020609040205080304" pitchFamily="49" charset="-128"/>
              </a:rPr>
              <a:t>the</a:t>
            </a:r>
            <a:r>
              <a:rPr lang="cs-CZ" sz="2200" dirty="0">
                <a:solidFill>
                  <a:srgbClr val="212529"/>
                </a:solidFill>
                <a:effectLst/>
                <a:ea typeface="MS Mincho" panose="02020609040205080304" pitchFamily="49" charset="-128"/>
              </a:rPr>
              <a:t> </a:t>
            </a:r>
            <a:r>
              <a:rPr lang="cs-CZ" sz="2200" dirty="0" err="1">
                <a:solidFill>
                  <a:srgbClr val="212529"/>
                </a:solidFill>
                <a:effectLst/>
                <a:ea typeface="MS Mincho" panose="02020609040205080304" pitchFamily="49" charset="-128"/>
              </a:rPr>
              <a:t>product</a:t>
            </a:r>
            <a:r>
              <a:rPr lang="cs-CZ" sz="2200" dirty="0">
                <a:solidFill>
                  <a:srgbClr val="212529"/>
                </a:solidFill>
                <a:effectLst/>
                <a:ea typeface="MS Mincho" panose="02020609040205080304" pitchFamily="49" charset="-128"/>
              </a:rPr>
              <a:t> and </a:t>
            </a:r>
            <a:r>
              <a:rPr lang="cs-CZ" sz="2200" dirty="0" err="1">
                <a:solidFill>
                  <a:srgbClr val="212529"/>
                </a:solidFill>
                <a:effectLst/>
                <a:ea typeface="MS Mincho" panose="02020609040205080304" pitchFamily="49" charset="-128"/>
              </a:rPr>
              <a:t>if</a:t>
            </a:r>
            <a:r>
              <a:rPr lang="cs-CZ" sz="2200" dirty="0">
                <a:solidFill>
                  <a:srgbClr val="212529"/>
                </a:solidFill>
                <a:effectLst/>
                <a:ea typeface="MS Mincho" panose="02020609040205080304" pitchFamily="49" charset="-128"/>
              </a:rPr>
              <a:t> </a:t>
            </a:r>
            <a:r>
              <a:rPr lang="cs-CZ" sz="2200" dirty="0" err="1">
                <a:solidFill>
                  <a:srgbClr val="212529"/>
                </a:solidFill>
                <a:effectLst/>
                <a:ea typeface="MS Mincho" panose="02020609040205080304" pitchFamily="49" charset="-128"/>
              </a:rPr>
              <a:t>they</a:t>
            </a:r>
            <a:r>
              <a:rPr lang="cs-CZ" sz="2200" dirty="0">
                <a:solidFill>
                  <a:srgbClr val="212529"/>
                </a:solidFill>
                <a:effectLst/>
                <a:ea typeface="MS Mincho" panose="02020609040205080304" pitchFamily="49" charset="-128"/>
              </a:rPr>
              <a:t> are </a:t>
            </a:r>
            <a:r>
              <a:rPr lang="cs-CZ" sz="2200" dirty="0" err="1">
                <a:solidFill>
                  <a:srgbClr val="212529"/>
                </a:solidFill>
                <a:effectLst/>
                <a:ea typeface="MS Mincho" panose="02020609040205080304" pitchFamily="49" charset="-128"/>
              </a:rPr>
              <a:t>appropriately</a:t>
            </a:r>
            <a:r>
              <a:rPr lang="cs-CZ" sz="2200" dirty="0">
                <a:solidFill>
                  <a:srgbClr val="212529"/>
                </a:solidFill>
                <a:effectLst/>
                <a:ea typeface="MS Mincho" panose="02020609040205080304" pitchFamily="49" charset="-128"/>
              </a:rPr>
              <a:t> </a:t>
            </a:r>
            <a:r>
              <a:rPr lang="cs-CZ" sz="2200" dirty="0" err="1">
                <a:solidFill>
                  <a:srgbClr val="212529"/>
                </a:solidFill>
                <a:effectLst/>
                <a:ea typeface="MS Mincho" panose="02020609040205080304" pitchFamily="49" charset="-128"/>
              </a:rPr>
              <a:t>dressed</a:t>
            </a:r>
            <a:endParaRPr lang="cs-CZ" sz="2200" dirty="0">
              <a:solidFill>
                <a:srgbClr val="212529"/>
              </a:solidFill>
              <a:effectLst/>
              <a:ea typeface="MS Mincho" panose="02020609040205080304" pitchFamily="49" charset="-128"/>
            </a:endParaRPr>
          </a:p>
          <a:p>
            <a:r>
              <a:rPr lang="cs-CZ" sz="2200" dirty="0" err="1">
                <a:solidFill>
                  <a:srgbClr val="212529"/>
                </a:solidFill>
                <a:ea typeface="MS Mincho" panose="02020609040205080304" pitchFamily="49" charset="-128"/>
              </a:rPr>
              <a:t>Dove</a:t>
            </a:r>
            <a:r>
              <a:rPr lang="cs-CZ" sz="2200" dirty="0">
                <a:solidFill>
                  <a:srgbClr val="212529"/>
                </a:solidFill>
                <a:ea typeface="MS Mincho" panose="02020609040205080304" pitchFamily="49" charset="-128"/>
              </a:rPr>
              <a:t> – </a:t>
            </a:r>
            <a:r>
              <a:rPr lang="cs-CZ" sz="2200" dirty="0" err="1">
                <a:solidFill>
                  <a:srgbClr val="212529"/>
                </a:solidFill>
                <a:ea typeface="MS Mincho" panose="02020609040205080304" pitchFamily="49" charset="-128"/>
              </a:rPr>
              <a:t>sensous</a:t>
            </a:r>
            <a:r>
              <a:rPr lang="cs-CZ" sz="2200" dirty="0">
                <a:solidFill>
                  <a:srgbClr val="212529"/>
                </a:solidFill>
                <a:ea typeface="MS Mincho" panose="02020609040205080304" pitchFamily="49" charset="-128"/>
              </a:rPr>
              <a:t> </a:t>
            </a:r>
            <a:r>
              <a:rPr lang="cs-CZ" sz="2200" dirty="0" err="1">
                <a:solidFill>
                  <a:srgbClr val="212529"/>
                </a:solidFill>
                <a:ea typeface="MS Mincho" panose="02020609040205080304" pitchFamily="49" charset="-128"/>
              </a:rPr>
              <a:t>x</a:t>
            </a:r>
            <a:r>
              <a:rPr lang="cs-CZ" sz="2200" dirty="0">
                <a:solidFill>
                  <a:srgbClr val="212529"/>
                </a:solidFill>
                <a:ea typeface="MS Mincho" panose="02020609040205080304" pitchFamily="49" charset="-128"/>
              </a:rPr>
              <a:t> </a:t>
            </a:r>
            <a:r>
              <a:rPr lang="cs-CZ" sz="2200" dirty="0" err="1">
                <a:solidFill>
                  <a:srgbClr val="212529"/>
                </a:solidFill>
                <a:ea typeface="MS Mincho" panose="02020609040205080304" pitchFamily="49" charset="-128"/>
              </a:rPr>
              <a:t>pleasant</a:t>
            </a:r>
            <a:endParaRPr lang="cs-CZ" sz="2200" dirty="0"/>
          </a:p>
          <a:p>
            <a:pPr marL="0" indent="0">
              <a:buNone/>
            </a:pPr>
            <a:endParaRPr lang="en-US" sz="2200" dirty="0"/>
          </a:p>
          <a:p>
            <a:endParaRPr lang="en-US" sz="2200" dirty="0"/>
          </a:p>
        </p:txBody>
      </p:sp>
    </p:spTree>
    <p:extLst>
      <p:ext uri="{BB962C8B-B14F-4D97-AF65-F5344CB8AC3E}">
        <p14:creationId xmlns:p14="http://schemas.microsoft.com/office/powerpoint/2010/main" val="4128746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6D9EC1-B05D-67FE-FCF7-014477434A56}"/>
              </a:ext>
            </a:extLst>
          </p:cNvPr>
          <p:cNvSpPr>
            <a:spLocks noGrp="1"/>
          </p:cNvSpPr>
          <p:nvPr>
            <p:ph type="title"/>
          </p:nvPr>
        </p:nvSpPr>
        <p:spPr/>
        <p:txBody>
          <a:bodyPr/>
          <a:lstStyle/>
          <a:p>
            <a:r>
              <a:rPr lang="cs-CZ" dirty="0" err="1">
                <a:solidFill>
                  <a:schemeClr val="accent1"/>
                </a:solidFill>
              </a:rPr>
              <a:t>Women</a:t>
            </a:r>
            <a:r>
              <a:rPr lang="cs-CZ" dirty="0">
                <a:solidFill>
                  <a:schemeClr val="accent1"/>
                </a:solidFill>
              </a:rPr>
              <a:t> in </a:t>
            </a:r>
            <a:r>
              <a:rPr lang="cs-CZ" dirty="0" err="1">
                <a:solidFill>
                  <a:schemeClr val="accent1"/>
                </a:solidFill>
              </a:rPr>
              <a:t>advertising</a:t>
            </a:r>
            <a:endParaRPr lang="cs-CZ" dirty="0">
              <a:solidFill>
                <a:schemeClr val="accent1"/>
              </a:solidFill>
            </a:endParaRPr>
          </a:p>
        </p:txBody>
      </p:sp>
      <p:pic>
        <p:nvPicPr>
          <p:cNvPr id="2050" name="Picture 2">
            <a:extLst>
              <a:ext uri="{FF2B5EF4-FFF2-40B4-BE49-F238E27FC236}">
                <a16:creationId xmlns:a16="http://schemas.microsoft.com/office/drawing/2014/main" id="{5F792212-C9B9-9F32-AB1D-553C57F26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121" y="2085975"/>
            <a:ext cx="3002785" cy="42433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ANGE-bikini">
            <a:extLst>
              <a:ext uri="{FF2B5EF4-FFF2-40B4-BE49-F238E27FC236}">
                <a16:creationId xmlns:a16="http://schemas.microsoft.com/office/drawing/2014/main" id="{4230C48B-BE19-8C47-C12E-7923F2711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588" y="2085974"/>
            <a:ext cx="6001642" cy="424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65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IKEA (2012)</a:t>
            </a:r>
          </a:p>
        </p:txBody>
      </p:sp>
      <p:pic>
        <p:nvPicPr>
          <p:cNvPr id="3" name="Picture 2" descr="ike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66" y="1823225"/>
            <a:ext cx="5455917" cy="3630664"/>
          </a:xfrm>
          <a:prstGeom prst="rect">
            <a:avLst/>
          </a:prstGeom>
        </p:spPr>
      </p:pic>
      <p:pic>
        <p:nvPicPr>
          <p:cNvPr id="4" name="Picture 3" descr="Snímek obrazovky 2017-11-27 v 20.38.05.png"/>
          <p:cNvPicPr>
            <a:picLocks noChangeAspect="1"/>
          </p:cNvPicPr>
          <p:nvPr/>
        </p:nvPicPr>
        <p:blipFill rotWithShape="1">
          <a:blip r:embed="rId3">
            <a:extLst>
              <a:ext uri="{28A0092B-C50C-407E-A947-70E740481C1C}">
                <a14:useLocalDpi xmlns:a14="http://schemas.microsoft.com/office/drawing/2010/main" val="0"/>
              </a:ext>
            </a:extLst>
          </a:blip>
          <a:srcRect t="12845"/>
          <a:stretch/>
        </p:blipFill>
        <p:spPr>
          <a:xfrm>
            <a:off x="6358219" y="2590553"/>
            <a:ext cx="5455917" cy="2674745"/>
          </a:xfrm>
          <a:prstGeom prst="rect">
            <a:avLst/>
          </a:prstGeom>
        </p:spPr>
      </p:pic>
      <p:sp>
        <p:nvSpPr>
          <p:cNvPr id="5" name="Nadpis 1">
            <a:extLst>
              <a:ext uri="{FF2B5EF4-FFF2-40B4-BE49-F238E27FC236}">
                <a16:creationId xmlns:a16="http://schemas.microsoft.com/office/drawing/2014/main" id="{E18B7E47-FA61-A4B0-4731-BBBF5B04CECE}"/>
              </a:ext>
            </a:extLst>
          </p:cNvPr>
          <p:cNvSpPr txBox="1">
            <a:spLocks/>
          </p:cNvSpPr>
          <p:nvPr/>
        </p:nvSpPr>
        <p:spPr>
          <a:xfrm>
            <a:off x="36363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solidFill>
                  <a:schemeClr val="accent1"/>
                </a:solidFill>
              </a:rPr>
              <a:t>IKEA (</a:t>
            </a:r>
            <a:r>
              <a:rPr lang="cs-CZ" dirty="0" err="1">
                <a:solidFill>
                  <a:schemeClr val="accent1"/>
                </a:solidFill>
              </a:rPr>
              <a:t>Saudi</a:t>
            </a:r>
            <a:r>
              <a:rPr lang="cs-CZ" dirty="0">
                <a:solidFill>
                  <a:schemeClr val="accent1"/>
                </a:solidFill>
              </a:rPr>
              <a:t> </a:t>
            </a:r>
            <a:r>
              <a:rPr lang="cs-CZ" dirty="0" err="1">
                <a:solidFill>
                  <a:schemeClr val="accent1"/>
                </a:solidFill>
              </a:rPr>
              <a:t>Arabia</a:t>
            </a:r>
            <a:r>
              <a:rPr lang="cs-CZ" dirty="0">
                <a:solidFill>
                  <a:schemeClr val="accent1"/>
                </a:solidFill>
              </a:rPr>
              <a:t>, 2012)</a:t>
            </a:r>
          </a:p>
        </p:txBody>
      </p:sp>
    </p:spTree>
    <p:extLst>
      <p:ext uri="{BB962C8B-B14F-4D97-AF65-F5344CB8AC3E}">
        <p14:creationId xmlns:p14="http://schemas.microsoft.com/office/powerpoint/2010/main" val="3184602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70" y="506727"/>
            <a:ext cx="3885141" cy="1526741"/>
          </a:xfrm>
        </p:spPr>
        <p:txBody>
          <a:bodyPr vert="horz" lIns="91440" tIns="45720" rIns="91440" bIns="45720" rtlCol="0" anchor="ctr">
            <a:normAutofit/>
          </a:bodyPr>
          <a:lstStyle/>
          <a:p>
            <a:pPr algn="r"/>
            <a:r>
              <a:rPr lang="en-US" sz="3000" kern="1200" dirty="0">
                <a:solidFill>
                  <a:schemeClr val="bg1"/>
                </a:solidFill>
                <a:latin typeface="+mj-lt"/>
                <a:ea typeface="+mj-ea"/>
                <a:cs typeface="+mj-cs"/>
              </a:rPr>
              <a:t>Lidl (2017)</a:t>
            </a:r>
          </a:p>
        </p:txBody>
      </p:sp>
      <p:sp>
        <p:nvSpPr>
          <p:cNvPr id="7" name="Obdélník 6">
            <a:extLst>
              <a:ext uri="{FF2B5EF4-FFF2-40B4-BE49-F238E27FC236}">
                <a16:creationId xmlns:a16="http://schemas.microsoft.com/office/drawing/2014/main" id="{8D4763EC-E19C-804A-A284-93BEA2C96C15}"/>
              </a:ext>
            </a:extLst>
          </p:cNvPr>
          <p:cNvSpPr/>
          <p:nvPr/>
        </p:nvSpPr>
        <p:spPr>
          <a:xfrm>
            <a:off x="4945336" y="506727"/>
            <a:ext cx="6609921" cy="152674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a:solidFill>
                  <a:schemeClr val="bg1"/>
                </a:solidFill>
              </a:rPr>
              <a:t>“We assure all customers that we take all their reactions and comments very seriously. We believe that even in a globalized world, international companies need to perceive and appreciate cultural, religious and other aspects of individual countries. (…) We will make sure that this criticism is taken into account when creating advertising materials and packaging.”</a:t>
            </a:r>
          </a:p>
        </p:txBody>
      </p:sp>
      <p:pic>
        <p:nvPicPr>
          <p:cNvPr id="8" name="Picture 4" descr="lidl kriz.jpg">
            <a:extLst>
              <a:ext uri="{FF2B5EF4-FFF2-40B4-BE49-F238E27FC236}">
                <a16:creationId xmlns:a16="http://schemas.microsoft.com/office/drawing/2014/main" id="{C9267D4E-D873-F946-88D1-9509D51F512A}"/>
              </a:ext>
            </a:extLst>
          </p:cNvPr>
          <p:cNvPicPr>
            <a:picLocks noChangeAspect="1"/>
          </p:cNvPicPr>
          <p:nvPr/>
        </p:nvPicPr>
        <p:blipFill rotWithShape="1">
          <a:blip r:embed="rId2">
            <a:extLst>
              <a:ext uri="{28A0092B-C50C-407E-A947-70E740481C1C}">
                <a14:useLocalDpi xmlns:a14="http://schemas.microsoft.com/office/drawing/2010/main" val="0"/>
              </a:ext>
            </a:extLst>
          </a:blip>
          <a:srcRect r="17724" b="-2"/>
          <a:stretch/>
        </p:blipFill>
        <p:spPr>
          <a:xfrm>
            <a:off x="393308" y="2523915"/>
            <a:ext cx="5559480" cy="3749040"/>
          </a:xfrm>
          <a:prstGeom prst="rect">
            <a:avLst/>
          </a:prstGeom>
        </p:spPr>
      </p:pic>
      <p:pic>
        <p:nvPicPr>
          <p:cNvPr id="9" name="Picture 5" descr="lidl kriz dva.jpg">
            <a:extLst>
              <a:ext uri="{FF2B5EF4-FFF2-40B4-BE49-F238E27FC236}">
                <a16:creationId xmlns:a16="http://schemas.microsoft.com/office/drawing/2014/main" id="{A01FA456-DC8B-0644-900D-47AD8C5A6F63}"/>
              </a:ext>
            </a:extLst>
          </p:cNvPr>
          <p:cNvPicPr>
            <a:picLocks noChangeAspect="1"/>
          </p:cNvPicPr>
          <p:nvPr/>
        </p:nvPicPr>
        <p:blipFill rotWithShape="1">
          <a:blip r:embed="rId3">
            <a:extLst>
              <a:ext uri="{28A0092B-C50C-407E-A947-70E740481C1C}">
                <a14:useLocalDpi xmlns:a14="http://schemas.microsoft.com/office/drawing/2010/main" val="0"/>
              </a:ext>
            </a:extLst>
          </a:blip>
          <a:srcRect r="6939"/>
          <a:stretch/>
        </p:blipFill>
        <p:spPr>
          <a:xfrm>
            <a:off x="6251736" y="2527997"/>
            <a:ext cx="5546955" cy="3749040"/>
          </a:xfrm>
          <a:prstGeom prst="rect">
            <a:avLst/>
          </a:prstGeom>
        </p:spPr>
      </p:pic>
      <p:sp>
        <p:nvSpPr>
          <p:cNvPr id="6" name="TextovéPole 5">
            <a:extLst>
              <a:ext uri="{FF2B5EF4-FFF2-40B4-BE49-F238E27FC236}">
                <a16:creationId xmlns:a16="http://schemas.microsoft.com/office/drawing/2014/main" id="{3B643C5F-5C17-5248-AA86-E8A334B36BE5}"/>
              </a:ext>
            </a:extLst>
          </p:cNvPr>
          <p:cNvSpPr txBox="1"/>
          <p:nvPr/>
        </p:nvSpPr>
        <p:spPr>
          <a:xfrm>
            <a:off x="8338782" y="4722125"/>
            <a:ext cx="184731" cy="369332"/>
          </a:xfrm>
          <a:prstGeom prst="rect">
            <a:avLst/>
          </a:prstGeom>
          <a:noFill/>
        </p:spPr>
        <p:txBody>
          <a:bodyPr wrap="none" rtlCol="0">
            <a:spAutoFit/>
          </a:bodyPr>
          <a:lstStyle/>
          <a:p>
            <a:endParaRPr lang="cs-CZ" dirty="0"/>
          </a:p>
        </p:txBody>
      </p:sp>
      <p:sp>
        <p:nvSpPr>
          <p:cNvPr id="3" name="Nadpis 1">
            <a:extLst>
              <a:ext uri="{FF2B5EF4-FFF2-40B4-BE49-F238E27FC236}">
                <a16:creationId xmlns:a16="http://schemas.microsoft.com/office/drawing/2014/main" id="{CEE8DD4E-C90E-F923-4C3C-06BFA36F2B83}"/>
              </a:ext>
            </a:extLst>
          </p:cNvPr>
          <p:cNvSpPr txBox="1">
            <a:spLocks/>
          </p:cNvSpPr>
          <p:nvPr/>
        </p:nvSpPr>
        <p:spPr>
          <a:xfrm>
            <a:off x="36363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solidFill>
                  <a:schemeClr val="accent1"/>
                </a:solidFill>
              </a:rPr>
              <a:t>Lidl (2017)</a:t>
            </a:r>
          </a:p>
        </p:txBody>
      </p:sp>
      <p:sp>
        <p:nvSpPr>
          <p:cNvPr id="4" name="Obdélník 3">
            <a:extLst>
              <a:ext uri="{FF2B5EF4-FFF2-40B4-BE49-F238E27FC236}">
                <a16:creationId xmlns:a16="http://schemas.microsoft.com/office/drawing/2014/main" id="{D0F3BA92-491E-D43C-3BC2-2C00B785620C}"/>
              </a:ext>
            </a:extLst>
          </p:cNvPr>
          <p:cNvSpPr/>
          <p:nvPr/>
        </p:nvSpPr>
        <p:spPr>
          <a:xfrm>
            <a:off x="5144036" y="566527"/>
            <a:ext cx="6609921" cy="152674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dirty="0"/>
              <a:t>“We assure all customers that we take all their reactions and comments very seriously. We believe that even in a globalized world, international companies need to perceive and appreciate cultural, religious and other aspects of individual countries. (…) We will make sure that this criticism is taken into account when creating advertising materials and packaging.”</a:t>
            </a:r>
          </a:p>
        </p:txBody>
      </p:sp>
    </p:spTree>
    <p:extLst>
      <p:ext uri="{BB962C8B-B14F-4D97-AF65-F5344CB8AC3E}">
        <p14:creationId xmlns:p14="http://schemas.microsoft.com/office/powerpoint/2010/main" val="2577300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Influence of religion on advertising perception</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4976031" y="963877"/>
            <a:ext cx="6377769" cy="4930246"/>
          </a:xfrm>
        </p:spPr>
        <p:txBody>
          <a:bodyPr anchor="ctr">
            <a:normAutofit/>
          </a:bodyPr>
          <a:lstStyle/>
          <a:p>
            <a:pPr marL="0" indent="0">
              <a:buNone/>
            </a:pPr>
            <a:endParaRPr lang="en-US" sz="2400" dirty="0"/>
          </a:p>
          <a:p>
            <a:pPr marL="0" indent="0">
              <a:buNone/>
            </a:pPr>
            <a:r>
              <a:rPr lang="en-US" sz="2400" b="1" dirty="0"/>
              <a:t>Health/care products</a:t>
            </a:r>
            <a:r>
              <a:rPr lang="en-US" sz="2400" dirty="0"/>
              <a:t> – </a:t>
            </a:r>
            <a:r>
              <a:rPr lang="cs-CZ" sz="2400" dirty="0" err="1"/>
              <a:t>the</a:t>
            </a:r>
            <a:r>
              <a:rPr lang="cs-CZ" sz="2400" dirty="0"/>
              <a:t> </a:t>
            </a:r>
            <a:r>
              <a:rPr lang="cs-CZ" sz="2400" dirty="0" err="1"/>
              <a:t>lowest</a:t>
            </a:r>
            <a:r>
              <a:rPr lang="cs-CZ" sz="2400" dirty="0"/>
              <a:t> </a:t>
            </a:r>
            <a:r>
              <a:rPr lang="cs-CZ" sz="2400" dirty="0" err="1"/>
              <a:t>score</a:t>
            </a:r>
            <a:r>
              <a:rPr lang="cs-CZ" sz="2400" dirty="0"/>
              <a:t> in </a:t>
            </a:r>
            <a:r>
              <a:rPr lang="cs-CZ" sz="2400" dirty="0" err="1"/>
              <a:t>terms</a:t>
            </a:r>
            <a:r>
              <a:rPr lang="cs-CZ" sz="2400" dirty="0"/>
              <a:t> </a:t>
            </a:r>
            <a:r>
              <a:rPr lang="cs-CZ" sz="2400" dirty="0" err="1"/>
              <a:t>of</a:t>
            </a:r>
            <a:r>
              <a:rPr lang="cs-CZ" sz="2400" dirty="0"/>
              <a:t> </a:t>
            </a:r>
            <a:r>
              <a:rPr lang="cs-CZ" sz="2400" dirty="0" err="1"/>
              <a:t>advertising</a:t>
            </a:r>
            <a:r>
              <a:rPr lang="cs-CZ" sz="2400" dirty="0"/>
              <a:t> </a:t>
            </a:r>
            <a:r>
              <a:rPr lang="cs-CZ" sz="2400" dirty="0" err="1"/>
              <a:t>offensiveness</a:t>
            </a:r>
            <a:r>
              <a:rPr lang="cs-CZ" sz="2400" dirty="0"/>
              <a:t> </a:t>
            </a:r>
            <a:endParaRPr lang="en-US" sz="2400" dirty="0"/>
          </a:p>
          <a:p>
            <a:r>
              <a:rPr lang="cs-CZ" sz="2400" dirty="0"/>
              <a:t>AIDS </a:t>
            </a:r>
            <a:r>
              <a:rPr lang="cs-CZ" sz="2400" dirty="0" err="1"/>
              <a:t>issue</a:t>
            </a:r>
            <a:r>
              <a:rPr lang="cs-CZ" sz="2400" dirty="0"/>
              <a:t> had </a:t>
            </a:r>
            <a:r>
              <a:rPr lang="cs-CZ" sz="2400" dirty="0" err="1"/>
              <a:t>changed</a:t>
            </a:r>
            <a:r>
              <a:rPr lang="cs-CZ" sz="2400" dirty="0"/>
              <a:t> </a:t>
            </a:r>
            <a:r>
              <a:rPr lang="cs-CZ" sz="2400" dirty="0" err="1"/>
              <a:t>what</a:t>
            </a:r>
            <a:r>
              <a:rPr lang="cs-CZ" sz="2400" dirty="0"/>
              <a:t> </a:t>
            </a:r>
            <a:r>
              <a:rPr lang="cs-CZ" sz="2400" dirty="0" err="1"/>
              <a:t>was</a:t>
            </a:r>
            <a:r>
              <a:rPr lang="cs-CZ" sz="2400" dirty="0"/>
              <a:t> </a:t>
            </a:r>
            <a:r>
              <a:rPr lang="cs-CZ" sz="2400" dirty="0" err="1"/>
              <a:t>previously</a:t>
            </a:r>
            <a:r>
              <a:rPr lang="cs-CZ" sz="2400" dirty="0"/>
              <a:t> </a:t>
            </a:r>
            <a:r>
              <a:rPr lang="cs-CZ" sz="2400" dirty="0" err="1"/>
              <a:t>thought</a:t>
            </a:r>
            <a:r>
              <a:rPr lang="cs-CZ" sz="2400" dirty="0"/>
              <a:t> </a:t>
            </a:r>
            <a:r>
              <a:rPr lang="cs-CZ" sz="2400" dirty="0" err="1"/>
              <a:t>of</a:t>
            </a:r>
            <a:r>
              <a:rPr lang="cs-CZ" sz="2400" dirty="0"/>
              <a:t> as “</a:t>
            </a:r>
            <a:r>
              <a:rPr lang="cs-CZ" sz="2400" dirty="0" err="1"/>
              <a:t>unmentionable</a:t>
            </a:r>
            <a:r>
              <a:rPr lang="cs-CZ" sz="2400" dirty="0"/>
              <a:t>” </a:t>
            </a:r>
          </a:p>
          <a:p>
            <a:r>
              <a:rPr lang="cs-CZ" sz="2400" dirty="0" err="1"/>
              <a:t>the</a:t>
            </a:r>
            <a:r>
              <a:rPr lang="cs-CZ" sz="2400" dirty="0"/>
              <a:t> </a:t>
            </a:r>
            <a:r>
              <a:rPr lang="cs-CZ" sz="2400" dirty="0" err="1"/>
              <a:t>giving</a:t>
            </a:r>
            <a:r>
              <a:rPr lang="cs-CZ" sz="2400" dirty="0"/>
              <a:t> </a:t>
            </a:r>
            <a:r>
              <a:rPr lang="cs-CZ" sz="2400" dirty="0" err="1"/>
              <a:t>of</a:t>
            </a:r>
            <a:r>
              <a:rPr lang="cs-CZ" sz="2400" dirty="0"/>
              <a:t> </a:t>
            </a:r>
            <a:r>
              <a:rPr lang="cs-CZ" sz="2400" dirty="0" err="1"/>
              <a:t>alms</a:t>
            </a:r>
            <a:r>
              <a:rPr lang="cs-CZ" sz="2400" dirty="0"/>
              <a:t> to </a:t>
            </a:r>
            <a:r>
              <a:rPr lang="cs-CZ" sz="2400" dirty="0" err="1"/>
              <a:t>the</a:t>
            </a:r>
            <a:r>
              <a:rPr lang="cs-CZ" sz="2400" dirty="0"/>
              <a:t> </a:t>
            </a:r>
            <a:r>
              <a:rPr lang="cs-CZ" sz="2400" dirty="0" err="1"/>
              <a:t>poor</a:t>
            </a:r>
            <a:r>
              <a:rPr lang="cs-CZ" sz="2400" dirty="0"/>
              <a:t> </a:t>
            </a:r>
            <a:r>
              <a:rPr lang="cs-CZ" sz="2400" dirty="0" err="1"/>
              <a:t>is</a:t>
            </a:r>
            <a:r>
              <a:rPr lang="cs-CZ" sz="2400" dirty="0"/>
              <a:t> </a:t>
            </a:r>
            <a:r>
              <a:rPr lang="cs-CZ" sz="2400" dirty="0" err="1"/>
              <a:t>the</a:t>
            </a:r>
            <a:r>
              <a:rPr lang="cs-CZ" sz="2400" dirty="0"/>
              <a:t> </a:t>
            </a:r>
            <a:r>
              <a:rPr lang="cs-CZ" sz="2400" dirty="0" err="1"/>
              <a:t>religious</a:t>
            </a:r>
            <a:r>
              <a:rPr lang="cs-CZ" sz="2400" dirty="0"/>
              <a:t> duty </a:t>
            </a:r>
            <a:r>
              <a:rPr lang="cs-CZ" sz="2400" dirty="0" err="1"/>
              <a:t>of</a:t>
            </a:r>
            <a:r>
              <a:rPr lang="cs-CZ" sz="2400" dirty="0"/>
              <a:t> </a:t>
            </a:r>
            <a:r>
              <a:rPr lang="cs-CZ" sz="2400" dirty="0" err="1"/>
              <a:t>every</a:t>
            </a:r>
            <a:r>
              <a:rPr lang="cs-CZ" sz="2400" dirty="0"/>
              <a:t> Muslim, Christian </a:t>
            </a:r>
            <a:r>
              <a:rPr lang="cs-CZ" sz="2400" dirty="0" err="1"/>
              <a:t>or</a:t>
            </a:r>
            <a:r>
              <a:rPr lang="cs-CZ" sz="2400" dirty="0"/>
              <a:t> </a:t>
            </a:r>
            <a:r>
              <a:rPr lang="cs-CZ" sz="2400" dirty="0" err="1"/>
              <a:t>Buddhist</a:t>
            </a:r>
            <a:r>
              <a:rPr lang="cs-CZ" sz="2400" dirty="0"/>
              <a:t>  (</a:t>
            </a:r>
            <a:r>
              <a:rPr lang="cs-CZ" sz="2400" dirty="0" err="1"/>
              <a:t>challenging</a:t>
            </a:r>
            <a:r>
              <a:rPr lang="cs-CZ" sz="2400" dirty="0"/>
              <a:t> </a:t>
            </a:r>
            <a:r>
              <a:rPr lang="cs-CZ" sz="2400" dirty="0" err="1"/>
              <a:t>of</a:t>
            </a:r>
            <a:r>
              <a:rPr lang="cs-CZ" sz="2400" dirty="0"/>
              <a:t> </a:t>
            </a:r>
            <a:r>
              <a:rPr lang="cs-CZ" sz="2400" dirty="0" err="1"/>
              <a:t>obvious</a:t>
            </a:r>
            <a:r>
              <a:rPr lang="cs-CZ" sz="2400" dirty="0"/>
              <a:t>)</a:t>
            </a:r>
          </a:p>
          <a:p>
            <a:r>
              <a:rPr lang="cs-CZ" sz="2400" dirty="0" err="1"/>
              <a:t>what</a:t>
            </a:r>
            <a:r>
              <a:rPr lang="cs-CZ" sz="2400" dirty="0"/>
              <a:t> </a:t>
            </a:r>
            <a:r>
              <a:rPr lang="cs-CZ" sz="2400" dirty="0" err="1"/>
              <a:t>one</a:t>
            </a:r>
            <a:r>
              <a:rPr lang="cs-CZ" sz="2400" dirty="0"/>
              <a:t> </a:t>
            </a:r>
            <a:r>
              <a:rPr lang="cs-CZ" sz="2400" dirty="0" err="1"/>
              <a:t>does</a:t>
            </a:r>
            <a:r>
              <a:rPr lang="cs-CZ" sz="2400" dirty="0"/>
              <a:t> </a:t>
            </a:r>
            <a:r>
              <a:rPr lang="cs-CZ" sz="2400" dirty="0" err="1"/>
              <a:t>or</a:t>
            </a:r>
            <a:r>
              <a:rPr lang="cs-CZ" sz="2400" dirty="0"/>
              <a:t> </a:t>
            </a:r>
            <a:r>
              <a:rPr lang="cs-CZ" sz="2400" dirty="0" err="1"/>
              <a:t>suffers</a:t>
            </a:r>
            <a:r>
              <a:rPr lang="cs-CZ" sz="2400" dirty="0"/>
              <a:t> </a:t>
            </a:r>
            <a:r>
              <a:rPr lang="cs-CZ" sz="2400" dirty="0" err="1"/>
              <a:t>is</a:t>
            </a:r>
            <a:r>
              <a:rPr lang="cs-CZ" sz="2400" dirty="0"/>
              <a:t> a </a:t>
            </a:r>
            <a:r>
              <a:rPr lang="cs-CZ" sz="2400" dirty="0" err="1"/>
              <a:t>subject</a:t>
            </a:r>
            <a:r>
              <a:rPr lang="cs-CZ" sz="2400" dirty="0"/>
              <a:t> </a:t>
            </a:r>
            <a:r>
              <a:rPr lang="cs-CZ" sz="2400" dirty="0" err="1"/>
              <a:t>too</a:t>
            </a:r>
            <a:r>
              <a:rPr lang="cs-CZ" sz="2400" dirty="0"/>
              <a:t> </a:t>
            </a:r>
            <a:r>
              <a:rPr lang="cs-CZ" sz="2400" dirty="0" err="1"/>
              <a:t>personal</a:t>
            </a:r>
            <a:r>
              <a:rPr lang="cs-CZ" sz="2400" dirty="0"/>
              <a:t> to </a:t>
            </a:r>
            <a:r>
              <a:rPr lang="cs-CZ" sz="2400" dirty="0" err="1"/>
              <a:t>discuss</a:t>
            </a:r>
            <a:r>
              <a:rPr lang="cs-CZ" sz="2400" dirty="0"/>
              <a:t> in public </a:t>
            </a:r>
          </a:p>
          <a:p>
            <a:pPr marL="0" indent="0">
              <a:buNone/>
            </a:pPr>
            <a:endParaRPr lang="en-US" sz="2400" dirty="0"/>
          </a:p>
        </p:txBody>
      </p:sp>
    </p:spTree>
    <p:extLst>
      <p:ext uri="{BB962C8B-B14F-4D97-AF65-F5344CB8AC3E}">
        <p14:creationId xmlns:p14="http://schemas.microsoft.com/office/powerpoint/2010/main" val="2421219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Perception of advertisement</a:t>
            </a:r>
          </a:p>
        </p:txBody>
      </p:sp>
      <p:sp>
        <p:nvSpPr>
          <p:cNvPr id="5" name="Content Placeholder 4"/>
          <p:cNvSpPr>
            <a:spLocks noGrp="1"/>
          </p:cNvSpPr>
          <p:nvPr>
            <p:ph idx="1"/>
          </p:nvPr>
        </p:nvSpPr>
        <p:spPr>
          <a:xfrm>
            <a:off x="4810259" y="649480"/>
            <a:ext cx="6555347" cy="5546047"/>
          </a:xfrm>
        </p:spPr>
        <p:txBody>
          <a:bodyPr anchor="ctr">
            <a:normAutofit/>
          </a:bodyPr>
          <a:lstStyle/>
          <a:p>
            <a:pPr marL="0" indent="0">
              <a:buNone/>
            </a:pPr>
            <a:endParaRPr lang="en-US" sz="2000"/>
          </a:p>
          <a:p>
            <a:r>
              <a:rPr lang="cs-CZ" sz="2000"/>
              <a:t>Islam x exaggerated messages</a:t>
            </a:r>
          </a:p>
          <a:p>
            <a:r>
              <a:rPr lang="cs-CZ" sz="2000"/>
              <a:t>Research in Saudi Arabia has shown that over 70% of Muslim respondents think that advertising is a threat to culture of Islam (Al-Makaty et al., 1996). </a:t>
            </a:r>
          </a:p>
          <a:p>
            <a:r>
              <a:rPr lang="cs-CZ" sz="2000"/>
              <a:t>Keenan and Shoreh (2000) conducted a research which shows that Muslims think that advertisements present western values and ignore Arab history and customs.</a:t>
            </a:r>
          </a:p>
          <a:p>
            <a:r>
              <a:rPr lang="cs-CZ" sz="2000"/>
              <a:t>advertisers may utilize Islamic elements to produce a favorable feeling among Muslims (Royal Regina honey capsules in Saudi Arabia)  </a:t>
            </a:r>
            <a:endParaRPr lang="en-US" sz="2000"/>
          </a:p>
        </p:txBody>
      </p:sp>
    </p:spTree>
    <p:extLst>
      <p:ext uri="{BB962C8B-B14F-4D97-AF65-F5344CB8AC3E}">
        <p14:creationId xmlns:p14="http://schemas.microsoft.com/office/powerpoint/2010/main" val="3005939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3">
            <a:extLst>
              <a:ext uri="{FF2B5EF4-FFF2-40B4-BE49-F238E27FC236}">
                <a16:creationId xmlns:a16="http://schemas.microsoft.com/office/drawing/2014/main" id="{CEC27341-4ABB-43EF-9E57-10A858F92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344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5">
            <a:extLst>
              <a:ext uri="{FF2B5EF4-FFF2-40B4-BE49-F238E27FC236}">
                <a16:creationId xmlns:a16="http://schemas.microsoft.com/office/drawing/2014/main" id="{D2B98C55-54CC-433B-905F-FB0B2D200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3414014"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charlie2.jpg">
            <a:extLst>
              <a:ext uri="{FF2B5EF4-FFF2-40B4-BE49-F238E27FC236}">
                <a16:creationId xmlns:a16="http://schemas.microsoft.com/office/drawing/2014/main" id="{557B65D9-BA12-414D-A2E6-83A7FFA46CE6}"/>
              </a:ext>
            </a:extLst>
          </p:cNvPr>
          <p:cNvPicPr>
            <a:picLocks noChangeAspect="1"/>
          </p:cNvPicPr>
          <p:nvPr/>
        </p:nvPicPr>
        <p:blipFill rotWithShape="1">
          <a:blip r:embed="rId2">
            <a:extLst>
              <a:ext uri="{28A0092B-C50C-407E-A947-70E740481C1C}">
                <a14:useLocalDpi xmlns:a14="http://schemas.microsoft.com/office/drawing/2010/main" val="0"/>
              </a:ext>
            </a:extLst>
          </a:blip>
          <a:srcRect l="4393" r="4481" b="1"/>
          <a:stretch/>
        </p:blipFill>
        <p:spPr>
          <a:xfrm>
            <a:off x="814559" y="1391298"/>
            <a:ext cx="2781372" cy="4074840"/>
          </a:xfrm>
          <a:prstGeom prst="rect">
            <a:avLst/>
          </a:prstGeom>
        </p:spPr>
      </p:pic>
      <p:sp>
        <p:nvSpPr>
          <p:cNvPr id="26" name="Rectangle 17">
            <a:extLst>
              <a:ext uri="{FF2B5EF4-FFF2-40B4-BE49-F238E27FC236}">
                <a16:creationId xmlns:a16="http://schemas.microsoft.com/office/drawing/2014/main" id="{19E21906-D4D4-4F16-9228-3E004930E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1968" y="485853"/>
            <a:ext cx="3575304"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descr="charlie1.jpg">
            <a:extLst>
              <a:ext uri="{FF2B5EF4-FFF2-40B4-BE49-F238E27FC236}">
                <a16:creationId xmlns:a16="http://schemas.microsoft.com/office/drawing/2014/main" id="{5E18CD0F-49DC-4340-B1EB-F2B27C957C01}"/>
              </a:ext>
            </a:extLst>
          </p:cNvPr>
          <p:cNvPicPr>
            <a:picLocks noChangeAspect="1"/>
          </p:cNvPicPr>
          <p:nvPr/>
        </p:nvPicPr>
        <p:blipFill rotWithShape="1">
          <a:blip r:embed="rId3">
            <a:extLst>
              <a:ext uri="{28A0092B-C50C-407E-A947-70E740481C1C}">
                <a14:useLocalDpi xmlns:a14="http://schemas.microsoft.com/office/drawing/2010/main" val="0"/>
              </a:ext>
            </a:extLst>
          </a:blip>
          <a:srcRect l="2732" r="1" b="1"/>
          <a:stretch/>
        </p:blipFill>
        <p:spPr>
          <a:xfrm>
            <a:off x="4392567" y="2422640"/>
            <a:ext cx="2941124" cy="2012156"/>
          </a:xfrm>
          <a:prstGeom prst="rect">
            <a:avLst/>
          </a:prstGeom>
        </p:spPr>
      </p:pic>
      <p:sp>
        <p:nvSpPr>
          <p:cNvPr id="27" name="Rectangle 19">
            <a:extLst>
              <a:ext uri="{FF2B5EF4-FFF2-40B4-BE49-F238E27FC236}">
                <a16:creationId xmlns:a16="http://schemas.microsoft.com/office/drawing/2014/main" id="{865BCC85-4C69-4CFB-A36A-6A489B87F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139" y="484069"/>
            <a:ext cx="3899229" cy="28642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harli3.jpg">
            <a:extLst>
              <a:ext uri="{FF2B5EF4-FFF2-40B4-BE49-F238E27FC236}">
                <a16:creationId xmlns:a16="http://schemas.microsoft.com/office/drawing/2014/main" id="{0E7FA088-A566-C34B-B56F-CF9CDE0981A1}"/>
              </a:ext>
            </a:extLst>
          </p:cNvPr>
          <p:cNvPicPr>
            <a:picLocks noChangeAspect="1"/>
          </p:cNvPicPr>
          <p:nvPr/>
        </p:nvPicPr>
        <p:blipFill rotWithShape="1">
          <a:blip r:embed="rId4">
            <a:extLst>
              <a:ext uri="{28A0092B-C50C-407E-A947-70E740481C1C}">
                <a14:useLocalDpi xmlns:a14="http://schemas.microsoft.com/office/drawing/2010/main" val="0"/>
              </a:ext>
            </a:extLst>
          </a:blip>
          <a:srcRect l="1366" r="1368" b="1"/>
          <a:stretch/>
        </p:blipFill>
        <p:spPr>
          <a:xfrm>
            <a:off x="8129873" y="800028"/>
            <a:ext cx="3255829" cy="2227483"/>
          </a:xfrm>
          <a:prstGeom prst="rect">
            <a:avLst/>
          </a:prstGeom>
        </p:spPr>
      </p:pic>
      <p:sp>
        <p:nvSpPr>
          <p:cNvPr id="28" name="Rectangle 21">
            <a:extLst>
              <a:ext uri="{FF2B5EF4-FFF2-40B4-BE49-F238E27FC236}">
                <a16:creationId xmlns:a16="http://schemas.microsoft.com/office/drawing/2014/main" id="{3A14BDAC-394B-4E9A-8ECE-61AA1A7C2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139" y="3509152"/>
            <a:ext cx="3899229" cy="284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harlie4.jpg">
            <a:extLst>
              <a:ext uri="{FF2B5EF4-FFF2-40B4-BE49-F238E27FC236}">
                <a16:creationId xmlns:a16="http://schemas.microsoft.com/office/drawing/2014/main" id="{160B5EE1-FE9B-A845-99D9-4BF832B025DF}"/>
              </a:ext>
            </a:extLst>
          </p:cNvPr>
          <p:cNvPicPr>
            <a:picLocks noChangeAspect="1"/>
          </p:cNvPicPr>
          <p:nvPr/>
        </p:nvPicPr>
        <p:blipFill rotWithShape="1">
          <a:blip r:embed="rId5">
            <a:extLst>
              <a:ext uri="{28A0092B-C50C-407E-A947-70E740481C1C}">
                <a14:useLocalDpi xmlns:a14="http://schemas.microsoft.com/office/drawing/2010/main" val="0"/>
              </a:ext>
            </a:extLst>
          </a:blip>
          <a:srcRect l="2732" r="1" b="1"/>
          <a:stretch/>
        </p:blipFill>
        <p:spPr>
          <a:xfrm>
            <a:off x="8132372" y="3830885"/>
            <a:ext cx="3250831" cy="2224042"/>
          </a:xfrm>
          <a:prstGeom prst="rect">
            <a:avLst/>
          </a:prstGeom>
        </p:spPr>
      </p:pic>
    </p:spTree>
    <p:extLst>
      <p:ext uri="{BB962C8B-B14F-4D97-AF65-F5344CB8AC3E}">
        <p14:creationId xmlns:p14="http://schemas.microsoft.com/office/powerpoint/2010/main" val="442276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 name="Rectangle 1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Freeform: Shape 1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8" name="Rectangle 1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ontent Placeholder 4">
            <a:extLst>
              <a:ext uri="{FF2B5EF4-FFF2-40B4-BE49-F238E27FC236}">
                <a16:creationId xmlns:a16="http://schemas.microsoft.com/office/drawing/2014/main" id="{A6FF2ABF-000C-594E-B1E4-4FBC2D378D24}"/>
              </a:ext>
            </a:extLst>
          </p:cNvPr>
          <p:cNvSpPr>
            <a:spLocks noGrp="1"/>
          </p:cNvSpPr>
          <p:nvPr>
            <p:ph idx="1"/>
          </p:nvPr>
        </p:nvSpPr>
        <p:spPr>
          <a:xfrm>
            <a:off x="4581727" y="649480"/>
            <a:ext cx="3025303" cy="5546047"/>
          </a:xfrm>
        </p:spPr>
        <p:txBody>
          <a:bodyPr anchor="ctr">
            <a:normAutofit/>
          </a:bodyPr>
          <a:lstStyle/>
          <a:p>
            <a:pPr marL="0" indent="0">
              <a:buNone/>
            </a:pPr>
            <a:endParaRPr lang="en-US" sz="2000"/>
          </a:p>
          <a:p>
            <a:pPr>
              <a:spcAft>
                <a:spcPts val="600"/>
              </a:spcAft>
            </a:pPr>
            <a:r>
              <a:rPr lang="en-US" sz="2000"/>
              <a:t>‘Both John F Kennedy and Nelson Mandela use the same three-word phrase which in my mind says it all, which is, ‘Freedom is indivisible,’’ he said. ‘You can’t slice it up otherwise it ceases to be freedom. You can dislike Charlie Hebdo … But the fact that you dislike them has nothing to do with their right to speak.’</a:t>
            </a:r>
          </a:p>
        </p:txBody>
      </p:sp>
      <p:pic>
        <p:nvPicPr>
          <p:cNvPr id="6" name="Picture 1" descr="Snímek obrazovky 2017-11-27 v 20.23.20.png">
            <a:extLst>
              <a:ext uri="{FF2B5EF4-FFF2-40B4-BE49-F238E27FC236}">
                <a16:creationId xmlns:a16="http://schemas.microsoft.com/office/drawing/2014/main" id="{89E08C78-FC29-D54A-98CC-76C09DBA200A}"/>
              </a:ext>
            </a:extLst>
          </p:cNvPr>
          <p:cNvPicPr>
            <a:picLocks noChangeAspect="1"/>
          </p:cNvPicPr>
          <p:nvPr/>
        </p:nvPicPr>
        <p:blipFill rotWithShape="1">
          <a:blip r:embed="rId2">
            <a:extLst>
              <a:ext uri="{28A0092B-C50C-407E-A947-70E740481C1C}">
                <a14:useLocalDpi xmlns:a14="http://schemas.microsoft.com/office/drawing/2010/main" val="0"/>
              </a:ext>
            </a:extLst>
          </a:blip>
          <a:srcRect l="10249" r="16500" b="-2"/>
          <a:stretch/>
        </p:blipFill>
        <p:spPr>
          <a:xfrm>
            <a:off x="8109502" y="2046622"/>
            <a:ext cx="3615776" cy="2776635"/>
          </a:xfrm>
          <a:prstGeom prst="rect">
            <a:avLst/>
          </a:prstGeom>
        </p:spPr>
      </p:pic>
    </p:spTree>
    <p:extLst>
      <p:ext uri="{BB962C8B-B14F-4D97-AF65-F5344CB8AC3E}">
        <p14:creationId xmlns:p14="http://schemas.microsoft.com/office/powerpoint/2010/main" val="3209918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8" name="Rectangle 12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ontent Placeholder 4">
            <a:extLst>
              <a:ext uri="{FF2B5EF4-FFF2-40B4-BE49-F238E27FC236}">
                <a16:creationId xmlns:a16="http://schemas.microsoft.com/office/drawing/2014/main" id="{A6FF2ABF-000C-594E-B1E4-4FBC2D378D24}"/>
              </a:ext>
            </a:extLst>
          </p:cNvPr>
          <p:cNvSpPr>
            <a:spLocks noGrp="1"/>
          </p:cNvSpPr>
          <p:nvPr>
            <p:ph idx="1"/>
          </p:nvPr>
        </p:nvSpPr>
        <p:spPr>
          <a:xfrm>
            <a:off x="1136397" y="2418408"/>
            <a:ext cx="4959603" cy="3522569"/>
          </a:xfrm>
        </p:spPr>
        <p:txBody>
          <a:bodyPr anchor="t">
            <a:normAutofit/>
          </a:bodyPr>
          <a:lstStyle/>
          <a:p>
            <a:pPr marL="0" indent="0">
              <a:buNone/>
            </a:pPr>
            <a:endParaRPr lang="en-US" sz="2000"/>
          </a:p>
          <a:p>
            <a:pPr>
              <a:spcAft>
                <a:spcPts val="600"/>
              </a:spcAft>
            </a:pPr>
            <a:r>
              <a:rPr lang="en-US" sz="2000"/>
              <a:t>‘One cannot provoke, one cannot insult other people’s faith, one cannot make fun of faith.’</a:t>
            </a:r>
          </a:p>
          <a:p>
            <a:pPr>
              <a:spcAft>
                <a:spcPts val="600"/>
              </a:spcAft>
            </a:pPr>
            <a:endParaRPr lang="en-US" sz="2000"/>
          </a:p>
          <a:p>
            <a:pPr>
              <a:spcAft>
                <a:spcPts val="600"/>
              </a:spcAft>
            </a:pPr>
            <a:r>
              <a:rPr lang="en-US" sz="2000"/>
              <a:t>‘There is a limit. Every religion has its dignity … in freedom of expression there are limits.’</a:t>
            </a:r>
          </a:p>
        </p:txBody>
      </p:sp>
      <p:pic>
        <p:nvPicPr>
          <p:cNvPr id="32" name="Picture 2" descr="Snímek obrazovky 2017-11-27 v 20.23.26.png">
            <a:extLst>
              <a:ext uri="{FF2B5EF4-FFF2-40B4-BE49-F238E27FC236}">
                <a16:creationId xmlns:a16="http://schemas.microsoft.com/office/drawing/2014/main" id="{FC8DC6E4-8F56-D942-ACB1-F87B8AD41E5A}"/>
              </a:ext>
            </a:extLst>
          </p:cNvPr>
          <p:cNvPicPr>
            <a:picLocks noChangeAspect="1"/>
          </p:cNvPicPr>
          <p:nvPr/>
        </p:nvPicPr>
        <p:blipFill rotWithShape="1">
          <a:blip r:embed="rId2">
            <a:extLst>
              <a:ext uri="{28A0092B-C50C-407E-A947-70E740481C1C}">
                <a14:useLocalDpi xmlns:a14="http://schemas.microsoft.com/office/drawing/2010/main" val="0"/>
              </a:ext>
            </a:extLst>
          </a:blip>
          <a:srcRect l="8065" r="18684" b="-2"/>
          <a:stretch/>
        </p:blipFill>
        <p:spPr>
          <a:xfrm>
            <a:off x="6512442" y="1225130"/>
            <a:ext cx="5201023" cy="3993982"/>
          </a:xfrm>
          <a:prstGeom prst="rect">
            <a:avLst/>
          </a:prstGeom>
        </p:spPr>
      </p:pic>
      <p:sp>
        <p:nvSpPr>
          <p:cNvPr id="130" name="Rectangle 12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4709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8281246E-837B-2107-13CA-3ECC433B06E4}"/>
              </a:ext>
            </a:extLst>
          </p:cNvPr>
          <p:cNvPicPr>
            <a:picLocks noChangeAspect="1"/>
          </p:cNvPicPr>
          <p:nvPr/>
        </p:nvPicPr>
        <p:blipFill>
          <a:blip r:embed="rId2"/>
          <a:stretch>
            <a:fillRect/>
          </a:stretch>
        </p:blipFill>
        <p:spPr>
          <a:xfrm>
            <a:off x="526205" y="582204"/>
            <a:ext cx="4762537" cy="2976586"/>
          </a:xfrm>
          <a:prstGeom prst="rect">
            <a:avLst/>
          </a:prstGeom>
        </p:spPr>
      </p:pic>
      <p:pic>
        <p:nvPicPr>
          <p:cNvPr id="7" name="Obrázek 6">
            <a:extLst>
              <a:ext uri="{FF2B5EF4-FFF2-40B4-BE49-F238E27FC236}">
                <a16:creationId xmlns:a16="http://schemas.microsoft.com/office/drawing/2014/main" id="{4A049B87-DD0B-1FF0-0BBB-E0629E5AD2F0}"/>
              </a:ext>
            </a:extLst>
          </p:cNvPr>
          <p:cNvPicPr>
            <a:picLocks noChangeAspect="1"/>
          </p:cNvPicPr>
          <p:nvPr/>
        </p:nvPicPr>
        <p:blipFill>
          <a:blip r:embed="rId3"/>
          <a:stretch>
            <a:fillRect/>
          </a:stretch>
        </p:blipFill>
        <p:spPr>
          <a:xfrm>
            <a:off x="5817377" y="582204"/>
            <a:ext cx="5455462" cy="3409664"/>
          </a:xfrm>
          <a:prstGeom prst="rect">
            <a:avLst/>
          </a:prstGeom>
        </p:spPr>
      </p:pic>
      <p:pic>
        <p:nvPicPr>
          <p:cNvPr id="5" name="Obrázek 4">
            <a:extLst>
              <a:ext uri="{FF2B5EF4-FFF2-40B4-BE49-F238E27FC236}">
                <a16:creationId xmlns:a16="http://schemas.microsoft.com/office/drawing/2014/main" id="{CD75EA25-A573-2168-8C79-DE1C2E491FED}"/>
              </a:ext>
            </a:extLst>
          </p:cNvPr>
          <p:cNvPicPr>
            <a:picLocks noChangeAspect="1"/>
          </p:cNvPicPr>
          <p:nvPr/>
        </p:nvPicPr>
        <p:blipFill>
          <a:blip r:embed="rId4"/>
          <a:stretch>
            <a:fillRect/>
          </a:stretch>
        </p:blipFill>
        <p:spPr>
          <a:xfrm>
            <a:off x="3136087" y="2959905"/>
            <a:ext cx="5305426" cy="3315891"/>
          </a:xfrm>
          <a:prstGeom prst="rect">
            <a:avLst/>
          </a:prstGeom>
        </p:spPr>
      </p:pic>
    </p:spTree>
    <p:extLst>
      <p:ext uri="{BB962C8B-B14F-4D97-AF65-F5344CB8AC3E}">
        <p14:creationId xmlns:p14="http://schemas.microsoft.com/office/powerpoint/2010/main" val="2761615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C0CCF94-9536-4A63-8FF2-E37827C92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970655A-F4C2-4D7E-BAB6-D3BFC5CA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12192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itle 1">
            <a:extLst>
              <a:ext uri="{FF2B5EF4-FFF2-40B4-BE49-F238E27FC236}">
                <a16:creationId xmlns:a16="http://schemas.microsoft.com/office/drawing/2014/main" id="{9A26B1B2-8056-FE49-B002-9B7EF98222E6}"/>
              </a:ext>
            </a:extLst>
          </p:cNvPr>
          <p:cNvSpPr>
            <a:spLocks noGrp="1"/>
          </p:cNvSpPr>
          <p:nvPr>
            <p:ph type="title"/>
          </p:nvPr>
        </p:nvSpPr>
        <p:spPr>
          <a:xfrm>
            <a:off x="1184744" y="5198168"/>
            <a:ext cx="9859618" cy="642797"/>
          </a:xfrm>
        </p:spPr>
        <p:txBody>
          <a:bodyPr vert="horz" lIns="91440" tIns="45720" rIns="91440" bIns="45720" rtlCol="0" anchor="b">
            <a:normAutofit/>
          </a:bodyPr>
          <a:lstStyle/>
          <a:p>
            <a:pPr algn="ctr"/>
            <a:r>
              <a:rPr lang="en-US" sz="3600"/>
              <a:t>Benetton Unhate (2011)</a:t>
            </a:r>
          </a:p>
        </p:txBody>
      </p:sp>
      <p:sp>
        <p:nvSpPr>
          <p:cNvPr id="28" name="Freeform: Shape 27">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950" y="647758"/>
            <a:ext cx="8355105"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Picture 8" descr="unhate3.jpg">
            <a:extLst>
              <a:ext uri="{FF2B5EF4-FFF2-40B4-BE49-F238E27FC236}">
                <a16:creationId xmlns:a16="http://schemas.microsoft.com/office/drawing/2014/main" id="{95BB19E8-A4E3-9F42-80BE-CFA7D3DB4C65}"/>
              </a:ext>
            </a:extLst>
          </p:cNvPr>
          <p:cNvPicPr>
            <a:picLocks noChangeAspect="1"/>
          </p:cNvPicPr>
          <p:nvPr/>
        </p:nvPicPr>
        <p:blipFill rotWithShape="1">
          <a:blip r:embed="rId2">
            <a:extLst>
              <a:ext uri="{28A0092B-C50C-407E-A947-70E740481C1C}">
                <a14:useLocalDpi xmlns:a14="http://schemas.microsoft.com/office/drawing/2010/main" val="0"/>
              </a:ext>
            </a:extLst>
          </a:blip>
          <a:srcRect t="9730"/>
          <a:stretch/>
        </p:blipFill>
        <p:spPr>
          <a:xfrm>
            <a:off x="2079812" y="805516"/>
            <a:ext cx="8032376" cy="4074026"/>
          </a:xfrm>
          <a:prstGeom prst="rect">
            <a:avLst/>
          </a:prstGeom>
        </p:spPr>
      </p:pic>
    </p:spTree>
    <p:extLst>
      <p:ext uri="{BB962C8B-B14F-4D97-AF65-F5344CB8AC3E}">
        <p14:creationId xmlns:p14="http://schemas.microsoft.com/office/powerpoint/2010/main" val="1583147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969264" y="4535424"/>
            <a:ext cx="3685032" cy="1591056"/>
          </a:xfrm>
        </p:spPr>
        <p:txBody>
          <a:bodyPr anchor="t">
            <a:normAutofit/>
          </a:bodyPr>
          <a:lstStyle/>
          <a:p>
            <a:r>
              <a:rPr lang="en-US" sz="3400"/>
              <a:t>Benetton Unhate (2011)</a:t>
            </a:r>
          </a:p>
        </p:txBody>
      </p:sp>
      <p:pic>
        <p:nvPicPr>
          <p:cNvPr id="19" name="Picture 8" descr="unhate3.jpg">
            <a:extLst>
              <a:ext uri="{FF2B5EF4-FFF2-40B4-BE49-F238E27FC236}">
                <a16:creationId xmlns:a16="http://schemas.microsoft.com/office/drawing/2014/main" id="{FCD3D715-A800-4D4F-9C5F-FFF6FB7FAE6A}"/>
              </a:ext>
            </a:extLst>
          </p:cNvPr>
          <p:cNvPicPr>
            <a:picLocks noChangeAspect="1"/>
          </p:cNvPicPr>
          <p:nvPr/>
        </p:nvPicPr>
        <p:blipFill rotWithShape="1">
          <a:blip r:embed="rId2">
            <a:extLst>
              <a:ext uri="{28A0092B-C50C-407E-A947-70E740481C1C}">
                <a14:useLocalDpi xmlns:a14="http://schemas.microsoft.com/office/drawing/2010/main" val="0"/>
              </a:ext>
            </a:extLst>
          </a:blip>
          <a:srcRect l="42411" r="17995"/>
          <a:stretch/>
        </p:blipFill>
        <p:spPr>
          <a:xfrm>
            <a:off x="2" y="10"/>
            <a:ext cx="2978497" cy="4226709"/>
          </a:xfrm>
          <a:prstGeom prst="rect">
            <a:avLst/>
          </a:prstGeom>
        </p:spPr>
      </p:pic>
      <p:pic>
        <p:nvPicPr>
          <p:cNvPr id="20" name="Picture 7" descr="unhate4.jpg">
            <a:extLst>
              <a:ext uri="{FF2B5EF4-FFF2-40B4-BE49-F238E27FC236}">
                <a16:creationId xmlns:a16="http://schemas.microsoft.com/office/drawing/2014/main" id="{0A6676A7-CE29-D344-A438-951498DD56A5}"/>
              </a:ext>
            </a:extLst>
          </p:cNvPr>
          <p:cNvPicPr>
            <a:picLocks noChangeAspect="1"/>
          </p:cNvPicPr>
          <p:nvPr/>
        </p:nvPicPr>
        <p:blipFill rotWithShape="1">
          <a:blip r:embed="rId3">
            <a:extLst>
              <a:ext uri="{28A0092B-C50C-407E-A947-70E740481C1C}">
                <a14:useLocalDpi xmlns:a14="http://schemas.microsoft.com/office/drawing/2010/main" val="0"/>
              </a:ext>
            </a:extLst>
          </a:blip>
          <a:srcRect l="24949" r="24949"/>
          <a:stretch/>
        </p:blipFill>
        <p:spPr>
          <a:xfrm>
            <a:off x="3062764" y="10"/>
            <a:ext cx="2990088" cy="4224518"/>
          </a:xfrm>
          <a:prstGeom prst="rect">
            <a:avLst/>
          </a:prstGeom>
        </p:spPr>
      </p:pic>
      <p:pic>
        <p:nvPicPr>
          <p:cNvPr id="18" name="Picture 6" descr="unhate2.jpg">
            <a:extLst>
              <a:ext uri="{FF2B5EF4-FFF2-40B4-BE49-F238E27FC236}">
                <a16:creationId xmlns:a16="http://schemas.microsoft.com/office/drawing/2014/main" id="{A4E21D95-E25D-B842-AFF6-E9232095E8AD}"/>
              </a:ext>
            </a:extLst>
          </p:cNvPr>
          <p:cNvPicPr>
            <a:picLocks noChangeAspect="1"/>
          </p:cNvPicPr>
          <p:nvPr/>
        </p:nvPicPr>
        <p:blipFill rotWithShape="1">
          <a:blip r:embed="rId4">
            <a:extLst>
              <a:ext uri="{28A0092B-C50C-407E-A947-70E740481C1C}">
                <a14:useLocalDpi xmlns:a14="http://schemas.microsoft.com/office/drawing/2010/main" val="0"/>
              </a:ext>
            </a:extLst>
          </a:blip>
          <a:srcRect l="32357" r="17540"/>
          <a:stretch/>
        </p:blipFill>
        <p:spPr>
          <a:xfrm>
            <a:off x="6137117" y="10"/>
            <a:ext cx="2990088" cy="4224518"/>
          </a:xfrm>
          <a:prstGeom prst="rect">
            <a:avLst/>
          </a:prstGeom>
        </p:spPr>
      </p:pic>
      <p:pic>
        <p:nvPicPr>
          <p:cNvPr id="14" name="Picture 5" descr="unhate1.jpg">
            <a:extLst>
              <a:ext uri="{FF2B5EF4-FFF2-40B4-BE49-F238E27FC236}">
                <a16:creationId xmlns:a16="http://schemas.microsoft.com/office/drawing/2014/main" id="{884D1556-E884-614F-B6E2-A20B1DD27820}"/>
              </a:ext>
            </a:extLst>
          </p:cNvPr>
          <p:cNvPicPr>
            <a:picLocks noChangeAspect="1"/>
          </p:cNvPicPr>
          <p:nvPr/>
        </p:nvPicPr>
        <p:blipFill rotWithShape="1">
          <a:blip r:embed="rId5">
            <a:extLst>
              <a:ext uri="{28A0092B-C50C-407E-A947-70E740481C1C}">
                <a14:useLocalDpi xmlns:a14="http://schemas.microsoft.com/office/drawing/2010/main" val="0"/>
              </a:ext>
            </a:extLst>
          </a:blip>
          <a:srcRect l="16782" r="33276"/>
          <a:stretch/>
        </p:blipFill>
        <p:spPr>
          <a:xfrm>
            <a:off x="9211472" y="10"/>
            <a:ext cx="2980528" cy="4224518"/>
          </a:xfrm>
          <a:prstGeom prst="rect">
            <a:avLst/>
          </a:prstGeom>
        </p:spPr>
      </p:pic>
      <p:sp>
        <p:nvSpPr>
          <p:cNvPr id="3" name="Content Placeholder 2"/>
          <p:cNvSpPr>
            <a:spLocks noGrp="1"/>
          </p:cNvSpPr>
          <p:nvPr>
            <p:ph idx="1"/>
          </p:nvPr>
        </p:nvSpPr>
        <p:spPr>
          <a:xfrm>
            <a:off x="5074920" y="4535424"/>
            <a:ext cx="4498848" cy="1618488"/>
          </a:xfrm>
        </p:spPr>
        <p:txBody>
          <a:bodyPr>
            <a:normAutofit/>
          </a:bodyPr>
          <a:lstStyle/>
          <a:p>
            <a:endParaRPr lang="en-US" sz="2000"/>
          </a:p>
          <a:p>
            <a:endParaRPr lang="en-US" sz="2000"/>
          </a:p>
        </p:txBody>
      </p:sp>
    </p:spTree>
    <p:extLst>
      <p:ext uri="{BB962C8B-B14F-4D97-AF65-F5344CB8AC3E}">
        <p14:creationId xmlns:p14="http://schemas.microsoft.com/office/powerpoint/2010/main" val="3930647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397" y="798490"/>
            <a:ext cx="4472352" cy="4687910"/>
          </a:xfrm>
        </p:spPr>
        <p:txBody>
          <a:bodyPr vert="horz" lIns="91440" tIns="45720" rIns="91440" bIns="45720" rtlCol="0" anchor="b">
            <a:normAutofit/>
          </a:bodyPr>
          <a:lstStyle/>
          <a:p>
            <a:r>
              <a:rPr lang="en-US" sz="4000" kern="1200">
                <a:solidFill>
                  <a:schemeClr val="tx1"/>
                </a:solidFill>
                <a:latin typeface="+mj-lt"/>
                <a:ea typeface="+mj-ea"/>
                <a:cs typeface="+mj-cs"/>
              </a:rPr>
              <a:t>Benetton Unhate (2011)</a:t>
            </a:r>
          </a:p>
        </p:txBody>
      </p:sp>
      <p:sp>
        <p:nvSpPr>
          <p:cNvPr id="4" name="Obdélník 3">
            <a:extLst>
              <a:ext uri="{FF2B5EF4-FFF2-40B4-BE49-F238E27FC236}">
                <a16:creationId xmlns:a16="http://schemas.microsoft.com/office/drawing/2014/main" id="{32528E10-82C7-EE41-9787-19F74F78AD02}"/>
              </a:ext>
            </a:extLst>
          </p:cNvPr>
          <p:cNvSpPr/>
          <p:nvPr/>
        </p:nvSpPr>
        <p:spPr>
          <a:xfrm>
            <a:off x="6095999" y="798491"/>
            <a:ext cx="5012029" cy="468791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600"/>
              <a:t>Press secretary Father Federico Lombardi said: "We cannot but express a resolute protest at the entirely unacceptable use of a manipulated image of the Holy Father, used as part of a publicity campaign which has commercial ends.”</a:t>
            </a:r>
            <a:br>
              <a:rPr lang="en-US" sz="1600"/>
            </a:br>
            <a:endParaRPr lang="en-US" sz="1600"/>
          </a:p>
          <a:p>
            <a:pPr indent="-228600">
              <a:lnSpc>
                <a:spcPct val="90000"/>
              </a:lnSpc>
              <a:spcAft>
                <a:spcPts val="600"/>
              </a:spcAft>
              <a:buFont typeface="Arial" panose="020B0604020202020204" pitchFamily="34" charset="0"/>
              <a:buChar char="•"/>
            </a:pPr>
            <a:r>
              <a:rPr lang="en-US" sz="1600"/>
              <a:t>"It is a serious lack of respect for the pope, an affront to the feelings of the faithful and an evident demonstration of how, in the field of advertising, the most elemental rules of respect for others can be broken in order to attract attention by provocation.”</a:t>
            </a:r>
            <a:br>
              <a:rPr lang="en-US" sz="1600"/>
            </a:br>
            <a:endParaRPr lang="en-US" sz="1600"/>
          </a:p>
          <a:p>
            <a:pPr indent="-228600">
              <a:lnSpc>
                <a:spcPct val="90000"/>
              </a:lnSpc>
              <a:spcAft>
                <a:spcPts val="600"/>
              </a:spcAft>
              <a:buFont typeface="Arial" panose="020B0604020202020204" pitchFamily="34" charset="0"/>
              <a:buChar char="•"/>
            </a:pPr>
            <a:r>
              <a:rPr lang="en-US" sz="1600"/>
              <a:t>"The secretariat of state has authorised its lawyers to initiate actions, in Italy and elsewhere, to prevent the circulation, via the mass media and in other ways, of a photomontage used in a Benetton advertising campaign in which the Holy Father appears in a way considered to be harmful, not only to the dignity of the pope and the Catholic church, but also to the sensibility of believers.”</a:t>
            </a:r>
          </a:p>
          <a:p>
            <a:pPr indent="-228600">
              <a:lnSpc>
                <a:spcPct val="90000"/>
              </a:lnSpc>
              <a:spcAft>
                <a:spcPts val="600"/>
              </a:spcAft>
              <a:buFont typeface="Arial" panose="020B0604020202020204" pitchFamily="34" charset="0"/>
              <a:buChar char="•"/>
            </a:pPr>
            <a:endParaRPr lang="en-US" sz="1600"/>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437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Benetton Unhate (2011)</a:t>
            </a:r>
          </a:p>
        </p:txBody>
      </p:sp>
      <p:sp>
        <p:nvSpPr>
          <p:cNvPr id="4" name="Obdélník 3">
            <a:extLst>
              <a:ext uri="{FF2B5EF4-FFF2-40B4-BE49-F238E27FC236}">
                <a16:creationId xmlns:a16="http://schemas.microsoft.com/office/drawing/2014/main" id="{32528E10-82C7-EE41-9787-19F74F78AD02}"/>
              </a:ext>
            </a:extLst>
          </p:cNvPr>
          <p:cNvSpPr/>
          <p:nvPr/>
        </p:nvSpPr>
        <p:spPr>
          <a:xfrm>
            <a:off x="6503158" y="649480"/>
            <a:ext cx="4862447"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t>“We reiterate that the meaning of this campaign is exclusively to combat the culture of hatred in all its forms.”</a:t>
            </a:r>
            <a:br>
              <a:rPr lang="en-US" sz="2000"/>
            </a:br>
            <a:endParaRPr lang="en-US" sz="2000"/>
          </a:p>
          <a:p>
            <a:pPr indent="-228600">
              <a:lnSpc>
                <a:spcPct val="90000"/>
              </a:lnSpc>
              <a:spcAft>
                <a:spcPts val="600"/>
              </a:spcAft>
              <a:buFont typeface="Arial" panose="020B0604020202020204" pitchFamily="34" charset="0"/>
              <a:buChar char="•"/>
            </a:pPr>
            <a:r>
              <a:rPr lang="en-US" sz="2000"/>
              <a:t>"We are therefore sorry that the use of the image of the pope and the imam has so offended the sentiments of the faithful.”</a:t>
            </a:r>
          </a:p>
        </p:txBody>
      </p:sp>
    </p:spTree>
    <p:extLst>
      <p:ext uri="{BB962C8B-B14F-4D97-AF65-F5344CB8AC3E}">
        <p14:creationId xmlns:p14="http://schemas.microsoft.com/office/powerpoint/2010/main" val="16082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4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48">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Religion in advertising</a:t>
            </a:r>
          </a:p>
        </p:txBody>
      </p:sp>
      <p:sp>
        <p:nvSpPr>
          <p:cNvPr id="5" name="Content Placeholder 4"/>
          <p:cNvSpPr>
            <a:spLocks noGrp="1"/>
          </p:cNvSpPr>
          <p:nvPr>
            <p:ph idx="1"/>
          </p:nvPr>
        </p:nvSpPr>
        <p:spPr>
          <a:xfrm>
            <a:off x="6503158" y="649480"/>
            <a:ext cx="4862447" cy="5546047"/>
          </a:xfrm>
        </p:spPr>
        <p:txBody>
          <a:bodyPr anchor="ctr">
            <a:normAutofit/>
          </a:bodyPr>
          <a:lstStyle/>
          <a:p>
            <a:r>
              <a:rPr lang="en-US" sz="1600"/>
              <a:t>Digital media – the risk of attracting negative attention to the brand is increasing</a:t>
            </a:r>
          </a:p>
          <a:p>
            <a:r>
              <a:rPr lang="en-US" sz="1600"/>
              <a:t>“any commodification of religion plays with the risk of antagonizing the believing audience</a:t>
            </a:r>
            <a:r>
              <a:rPr lang="cs-CZ" sz="1600"/>
              <a:t>“ (Y. Cohen) </a:t>
            </a:r>
            <a:endParaRPr lang="en-US" sz="1600"/>
          </a:p>
          <a:p>
            <a:pPr marL="0" indent="0">
              <a:buNone/>
            </a:pPr>
            <a:endParaRPr lang="en-US" sz="1600"/>
          </a:p>
          <a:p>
            <a:r>
              <a:rPr lang="en-US" sz="1600"/>
              <a:t>Advertising uses people everyday’s life to sell them products. It portrays what happens in culture and society, it makes it a little hyperbolic, a little disturbing, a little rhetorical. People like when a commercial is slightly, and only slightly, controversial, because it makes them uncomfortable without making them ashamed. It makes them think about their life, but it is not so familiar to become boring. It is for this reason that sex sells, as we all know: people do not like to openly talk about sex, but they sure don’t change channel when they see it on TV. </a:t>
            </a:r>
            <a:r>
              <a:rPr lang="en-US" sz="1600" b="1"/>
              <a:t>Religion has something in common with sex: people are a little anxious about it, they do not like to talk about it, sometimes they joke about it, and it is definitely a big part of everybody’s life, believers and non-believers alike.</a:t>
            </a:r>
          </a:p>
        </p:txBody>
      </p:sp>
    </p:spTree>
    <p:extLst>
      <p:ext uri="{BB962C8B-B14F-4D97-AF65-F5344CB8AC3E}">
        <p14:creationId xmlns:p14="http://schemas.microsoft.com/office/powerpoint/2010/main" val="1243925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8193" y="0"/>
            <a:ext cx="845379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067739"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6852" y="637763"/>
            <a:ext cx="2568804" cy="1631641"/>
          </a:xfrm>
        </p:spPr>
        <p:txBody>
          <a:bodyPr vert="horz" lIns="91440" tIns="45720" rIns="91440" bIns="45720" rtlCol="0" anchor="t">
            <a:normAutofit/>
          </a:bodyPr>
          <a:lstStyle/>
          <a:p>
            <a:r>
              <a:rPr lang="en-US" sz="3200">
                <a:solidFill>
                  <a:schemeClr val="bg1"/>
                </a:solidFill>
              </a:rPr>
              <a:t>Religion in advertising</a:t>
            </a:r>
          </a:p>
        </p:txBody>
      </p:sp>
      <p:sp>
        <p:nvSpPr>
          <p:cNvPr id="13" name="Rectangle 1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2" y="2794337"/>
            <a:ext cx="4572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68114" y="3000923"/>
            <a:ext cx="2557542" cy="317603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a:solidFill>
                  <a:schemeClr val="bg1"/>
                </a:solidFill>
              </a:rPr>
              <a:t>Benetton (90's) </a:t>
            </a:r>
          </a:p>
        </p:txBody>
      </p:sp>
      <p:pic>
        <p:nvPicPr>
          <p:cNvPr id="4" name="Picture 3" descr="nun.jpg"/>
          <p:cNvPicPr>
            <a:picLocks noChangeAspect="1"/>
          </p:cNvPicPr>
          <p:nvPr/>
        </p:nvPicPr>
        <p:blipFill rotWithShape="1">
          <a:blip r:embed="rId2">
            <a:extLst>
              <a:ext uri="{28A0092B-C50C-407E-A947-70E740481C1C}">
                <a14:useLocalDpi xmlns:a14="http://schemas.microsoft.com/office/drawing/2010/main" val="0"/>
              </a:ext>
            </a:extLst>
          </a:blip>
          <a:srcRect r="18154" b="-1"/>
          <a:stretch/>
        </p:blipFill>
        <p:spPr>
          <a:xfrm>
            <a:off x="4666834" y="637761"/>
            <a:ext cx="6365960" cy="5576771"/>
          </a:xfrm>
          <a:prstGeom prst="rect">
            <a:avLst/>
          </a:prstGeom>
        </p:spPr>
      </p:pic>
    </p:spTree>
    <p:extLst>
      <p:ext uri="{BB962C8B-B14F-4D97-AF65-F5344CB8AC3E}">
        <p14:creationId xmlns:p14="http://schemas.microsoft.com/office/powerpoint/2010/main" val="1048065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4C606F0-B762-4A69-A23B-D70EA0DC6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47702F7-5C79-4B7D-B581-85F299291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266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685800"/>
            <a:ext cx="3392424" cy="1532662"/>
          </a:xfrm>
        </p:spPr>
        <p:txBody>
          <a:bodyPr vert="horz" lIns="91440" tIns="45720" rIns="91440" bIns="45720" rtlCol="0" anchor="b">
            <a:normAutofit/>
          </a:bodyPr>
          <a:lstStyle/>
          <a:p>
            <a:r>
              <a:rPr lang="en-US" sz="3500" kern="1200">
                <a:solidFill>
                  <a:schemeClr val="tx1"/>
                </a:solidFill>
                <a:latin typeface="+mj-lt"/>
                <a:ea typeface="+mj-ea"/>
                <a:cs typeface="+mj-cs"/>
              </a:rPr>
              <a:t>Religion in advertising</a:t>
            </a:r>
          </a:p>
        </p:txBody>
      </p:sp>
      <p:grpSp>
        <p:nvGrpSpPr>
          <p:cNvPr id="32" name="Group 31">
            <a:extLst>
              <a:ext uri="{FF2B5EF4-FFF2-40B4-BE49-F238E27FC236}">
                <a16:creationId xmlns:a16="http://schemas.microsoft.com/office/drawing/2014/main" id="{B7F4DB96-7117-43BC-BAFA-79F7CC1542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33" name="Rectangle 64">
              <a:extLst>
                <a:ext uri="{FF2B5EF4-FFF2-40B4-BE49-F238E27FC236}">
                  <a16:creationId xmlns:a16="http://schemas.microsoft.com/office/drawing/2014/main" id="{5EB161F8-6B81-4944-BCDB-9D155714F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3825CEE7-157B-4C45-9B6C-D7D958C89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E8B05FBE-D36C-4D10-AF27-E3EF3224C9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53FD0F6C-0511-406C-A403-EC593C3462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1AE6B8CF-F386-4EA0-9CC0-04BB5F32C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31463BB0-8DF9-4D90-98E7-9B8D84D548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9E7A88AC-E05A-46F2-9900-841DABE3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8EF687B8-F62A-4D83-B2B7-CF32E6207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AD919404-5690-491D-BEC0-5098B3C979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A5535ADD-3CD0-401F-9AEA-EB1AE7208A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B4AC5220-D189-4824-86F1-E8EDF9B96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A8DCD539-6938-457B-8519-8A2E3F7AF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60764895-7F5A-4853-9923-FFA49E4A2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012CC9DA-DBF1-4E4B-851C-A8AF99A95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9AF0E019-BE2A-47B4-995E-A0CB1BA57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B1817D57-9735-4418-AFA9-7F85F5535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78BD2D83-2631-4F87-BE03-AD58D63CB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608F4E98-52AD-4F2D-B287-A13E64EF33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D33C6372-7ED3-46C4-8DC6-30DC0DCC4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2DA61528-5416-4779-8F18-C441496D0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594360" y="2775900"/>
            <a:ext cx="3392424" cy="343044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dirty="0"/>
              <a:t>Antonio Federici (2010)</a:t>
            </a:r>
          </a:p>
        </p:txBody>
      </p:sp>
      <p:pic>
        <p:nvPicPr>
          <p:cNvPr id="12" name="Picture 4" descr="AF2.jpg">
            <a:extLst>
              <a:ext uri="{FF2B5EF4-FFF2-40B4-BE49-F238E27FC236}">
                <a16:creationId xmlns:a16="http://schemas.microsoft.com/office/drawing/2014/main" id="{40479508-E227-B142-9564-011B7A6209D2}"/>
              </a:ext>
            </a:extLst>
          </p:cNvPr>
          <p:cNvPicPr>
            <a:picLocks noChangeAspect="1"/>
          </p:cNvPicPr>
          <p:nvPr/>
        </p:nvPicPr>
        <p:blipFill rotWithShape="1">
          <a:blip r:embed="rId2">
            <a:extLst>
              <a:ext uri="{28A0092B-C50C-407E-A947-70E740481C1C}">
                <a14:useLocalDpi xmlns:a14="http://schemas.microsoft.com/office/drawing/2010/main" val="0"/>
              </a:ext>
            </a:extLst>
          </a:blip>
          <a:srcRect l="11673" r="7489" b="-1"/>
          <a:stretch/>
        </p:blipFill>
        <p:spPr>
          <a:xfrm>
            <a:off x="4636008" y="589788"/>
            <a:ext cx="3675888" cy="5678424"/>
          </a:xfrm>
          <a:prstGeom prst="rect">
            <a:avLst/>
          </a:prstGeom>
        </p:spPr>
      </p:pic>
      <p:pic>
        <p:nvPicPr>
          <p:cNvPr id="10" name="Picture 7" descr="AF3.jpg">
            <a:extLst>
              <a:ext uri="{FF2B5EF4-FFF2-40B4-BE49-F238E27FC236}">
                <a16:creationId xmlns:a16="http://schemas.microsoft.com/office/drawing/2014/main" id="{76D02F42-8F5C-A74A-8B7F-F3E119D4995B}"/>
              </a:ext>
            </a:extLst>
          </p:cNvPr>
          <p:cNvPicPr>
            <a:picLocks noChangeAspect="1"/>
          </p:cNvPicPr>
          <p:nvPr/>
        </p:nvPicPr>
        <p:blipFill rotWithShape="1">
          <a:blip r:embed="rId3">
            <a:extLst>
              <a:ext uri="{28A0092B-C50C-407E-A947-70E740481C1C}">
                <a14:useLocalDpi xmlns:a14="http://schemas.microsoft.com/office/drawing/2010/main" val="0"/>
              </a:ext>
            </a:extLst>
          </a:blip>
          <a:srcRect l="15752"/>
          <a:stretch/>
        </p:blipFill>
        <p:spPr>
          <a:xfrm>
            <a:off x="8430768" y="589788"/>
            <a:ext cx="3520440" cy="2770632"/>
          </a:xfrm>
          <a:prstGeom prst="rect">
            <a:avLst/>
          </a:prstGeom>
        </p:spPr>
      </p:pic>
      <p:pic>
        <p:nvPicPr>
          <p:cNvPr id="8" name="Picture 2" descr="AF1.jpg">
            <a:extLst>
              <a:ext uri="{FF2B5EF4-FFF2-40B4-BE49-F238E27FC236}">
                <a16:creationId xmlns:a16="http://schemas.microsoft.com/office/drawing/2014/main" id="{96FBE308-E567-714A-9668-AEE20050AB7A}"/>
              </a:ext>
            </a:extLst>
          </p:cNvPr>
          <p:cNvPicPr>
            <a:picLocks noChangeAspect="1"/>
          </p:cNvPicPr>
          <p:nvPr/>
        </p:nvPicPr>
        <p:blipFill rotWithShape="1">
          <a:blip r:embed="rId4">
            <a:extLst>
              <a:ext uri="{28A0092B-C50C-407E-A947-70E740481C1C}">
                <a14:useLocalDpi xmlns:a14="http://schemas.microsoft.com/office/drawing/2010/main" val="0"/>
              </a:ext>
            </a:extLst>
          </a:blip>
          <a:srcRect t="11112" r="2" b="32462"/>
          <a:stretch/>
        </p:blipFill>
        <p:spPr>
          <a:xfrm>
            <a:off x="8430768" y="3488436"/>
            <a:ext cx="3520440" cy="2770632"/>
          </a:xfrm>
          <a:prstGeom prst="rect">
            <a:avLst/>
          </a:prstGeom>
        </p:spPr>
      </p:pic>
      <p:sp>
        <p:nvSpPr>
          <p:cNvPr id="54" name="Rectangle 53">
            <a:extLst>
              <a:ext uri="{FF2B5EF4-FFF2-40B4-BE49-F238E27FC236}">
                <a16:creationId xmlns:a16="http://schemas.microsoft.com/office/drawing/2014/main" id="{6A0830D7-560A-44A6-B6B3-C17A26405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1443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724026" y="687479"/>
            <a:ext cx="5873613" cy="1574874"/>
          </a:xfrm>
        </p:spPr>
        <p:txBody>
          <a:bodyPr vert="horz" lIns="91440" tIns="45720" rIns="91440" bIns="45720" rtlCol="0" anchor="b">
            <a:normAutofit/>
          </a:bodyPr>
          <a:lstStyle/>
          <a:p>
            <a:r>
              <a:rPr lang="en-US" sz="4200" kern="1200">
                <a:solidFill>
                  <a:schemeClr val="tx1"/>
                </a:solidFill>
                <a:latin typeface="+mj-lt"/>
                <a:ea typeface="+mj-ea"/>
                <a:cs typeface="+mj-cs"/>
              </a:rPr>
              <a:t>Religion in advertising</a:t>
            </a:r>
          </a:p>
        </p:txBody>
      </p:sp>
      <p:grpSp>
        <p:nvGrpSpPr>
          <p:cNvPr id="49" name="Group 48">
            <a:extLst>
              <a:ext uri="{FF2B5EF4-FFF2-40B4-BE49-F238E27FC236}">
                <a16:creationId xmlns:a16="http://schemas.microsoft.com/office/drawing/2014/main" id="{9577BE02-7F58-4BDD-8A43-FC62649EE6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4144" y="73152"/>
            <a:ext cx="1178966" cy="232963"/>
            <a:chOff x="7763256" y="73152"/>
            <a:chExt cx="1178966" cy="232963"/>
          </a:xfrm>
        </p:grpSpPr>
        <p:sp>
          <p:nvSpPr>
            <p:cNvPr id="50" name="Rectangle 64">
              <a:extLst>
                <a:ext uri="{FF2B5EF4-FFF2-40B4-BE49-F238E27FC236}">
                  <a16:creationId xmlns:a16="http://schemas.microsoft.com/office/drawing/2014/main" id="{41BC22E2-BB16-41F6-B53A-796A3F9CD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58E66553-9F1A-4112-A60D-40FB0D4AB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352C922D-5D48-4103-9B3D-CE291026C3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55044DC-EB59-458B-B776-A7EA04948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D1639BEC-7DC3-4759-AECE-CF9A81968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D68BFE57-39A9-460E-970F-66193DA3F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1729E382-9412-4717-A2F3-AD72A3B82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3A35115D-B7CF-49A9-BBC4-7D15C128D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860991CA-5949-4019-A305-6F3954441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255CA32B-F911-41ED-BA0E-CADF7D5FF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13130AA3-3773-49BC-8293-71C1A0E695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DFEAE0FA-403B-4088-B93B-9F6771FB5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86F7AD16-990F-4F97-82A2-7A36DEDA09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A83E9E18-56AF-424B-98B3-E818A1AF2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FAD13069-D1A6-4AAA-A357-287BE8463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33C97BC1-B12C-4A9C-8B41-A631C5C86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6B7E01BD-39E8-4C72-8E93-6AFE141164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1E4F3399-2E61-43B5-9375-04DA993B3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1FA05337-F0EC-4EEE-905B-FF5E1406F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32E8445F-DCBC-438B-8569-73C187076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StMatthewInTheCity2.jpeg"/>
          <p:cNvPicPr>
            <a:picLocks noChangeAspect="1"/>
          </p:cNvPicPr>
          <p:nvPr/>
        </p:nvPicPr>
        <p:blipFill rotWithShape="1">
          <a:blip r:embed="rId2">
            <a:extLst>
              <a:ext uri="{28A0092B-C50C-407E-A947-70E740481C1C}">
                <a14:useLocalDpi xmlns:a14="http://schemas.microsoft.com/office/drawing/2010/main" val="0"/>
              </a:ext>
            </a:extLst>
          </a:blip>
          <a:srcRect t="4759" r="-1" b="-1"/>
          <a:stretch/>
        </p:blipFill>
        <p:spPr>
          <a:xfrm>
            <a:off x="594360" y="576072"/>
            <a:ext cx="4398264" cy="2679192"/>
          </a:xfrm>
          <a:prstGeom prst="rect">
            <a:avLst/>
          </a:prstGeom>
        </p:spPr>
      </p:pic>
      <p:pic>
        <p:nvPicPr>
          <p:cNvPr id="7" name="Picture 6" descr="joseph.jpg"/>
          <p:cNvPicPr>
            <a:picLocks noChangeAspect="1"/>
          </p:cNvPicPr>
          <p:nvPr/>
        </p:nvPicPr>
        <p:blipFill rotWithShape="1">
          <a:blip r:embed="rId3">
            <a:extLst>
              <a:ext uri="{28A0092B-C50C-407E-A947-70E740481C1C}">
                <a14:useLocalDpi xmlns:a14="http://schemas.microsoft.com/office/drawing/2010/main" val="0"/>
              </a:ext>
            </a:extLst>
          </a:blip>
          <a:srcRect r="3" b="3313"/>
          <a:stretch/>
        </p:blipFill>
        <p:spPr>
          <a:xfrm>
            <a:off x="594360" y="3429000"/>
            <a:ext cx="4398264" cy="2679192"/>
          </a:xfrm>
          <a:prstGeom prst="rect">
            <a:avLst/>
          </a:prstGeom>
        </p:spPr>
      </p:pic>
      <p:sp>
        <p:nvSpPr>
          <p:cNvPr id="40" name="TextBox 2">
            <a:extLst>
              <a:ext uri="{FF2B5EF4-FFF2-40B4-BE49-F238E27FC236}">
                <a16:creationId xmlns:a16="http://schemas.microsoft.com/office/drawing/2014/main" id="{04CB9713-9B13-F949-88EB-8DA1DB226B1E}"/>
              </a:ext>
            </a:extLst>
          </p:cNvPr>
          <p:cNvSpPr txBox="1"/>
          <p:nvPr/>
        </p:nvSpPr>
        <p:spPr>
          <a:xfrm>
            <a:off x="5724026" y="3134919"/>
            <a:ext cx="5873613" cy="303560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cs-CZ" dirty="0"/>
              <a:t>St </a:t>
            </a:r>
            <a:r>
              <a:rPr lang="cs-CZ" dirty="0" err="1"/>
              <a:t>Mathew</a:t>
            </a:r>
            <a:r>
              <a:rPr lang="cs-CZ" dirty="0"/>
              <a:t>-in-</a:t>
            </a:r>
            <a:r>
              <a:rPr lang="cs-CZ" dirty="0" err="1"/>
              <a:t>the</a:t>
            </a:r>
            <a:r>
              <a:rPr lang="cs-CZ" dirty="0"/>
              <a:t>-city</a:t>
            </a:r>
            <a:r>
              <a:rPr lang="cs-CZ" sz="2000" dirty="0">
                <a:effectLst/>
              </a:rPr>
              <a:t> </a:t>
            </a:r>
            <a:endParaRPr lang="en-US" sz="2000" dirty="0"/>
          </a:p>
        </p:txBody>
      </p:sp>
      <p:sp>
        <p:nvSpPr>
          <p:cNvPr id="71" name="Rectangle 70">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313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44">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6">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8442964" y="687479"/>
            <a:ext cx="3444240" cy="1574874"/>
          </a:xfrm>
        </p:spPr>
        <p:txBody>
          <a:bodyPr vert="horz" lIns="91440" tIns="45720" rIns="91440" bIns="45720" rtlCol="0" anchor="b">
            <a:normAutofit/>
          </a:bodyPr>
          <a:lstStyle/>
          <a:p>
            <a:r>
              <a:rPr lang="en-US" sz="3200" kern="1200">
                <a:solidFill>
                  <a:schemeClr val="tx1"/>
                </a:solidFill>
                <a:latin typeface="+mj-lt"/>
                <a:ea typeface="+mj-ea"/>
                <a:cs typeface="+mj-cs"/>
              </a:rPr>
              <a:t>Religion in advertising</a:t>
            </a:r>
          </a:p>
        </p:txBody>
      </p:sp>
      <p:grpSp>
        <p:nvGrpSpPr>
          <p:cNvPr id="73" name="Group 48">
            <a:extLst>
              <a:ext uri="{FF2B5EF4-FFF2-40B4-BE49-F238E27FC236}">
                <a16:creationId xmlns:a16="http://schemas.microsoft.com/office/drawing/2014/main" id="{AA1B0023-AE02-498E-AF35-E0BDC77BE4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39912" y="73152"/>
            <a:ext cx="1178966" cy="232963"/>
            <a:chOff x="7763256" y="73152"/>
            <a:chExt cx="1178966" cy="232963"/>
          </a:xfrm>
        </p:grpSpPr>
        <p:sp>
          <p:nvSpPr>
            <p:cNvPr id="74" name="Rectangle 64">
              <a:extLst>
                <a:ext uri="{FF2B5EF4-FFF2-40B4-BE49-F238E27FC236}">
                  <a16:creationId xmlns:a16="http://schemas.microsoft.com/office/drawing/2014/main" id="{53806E12-E3AF-415B-912E-A7ADF55A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E02F9BA6-17B4-4B27-8634-3BC8F0303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4">
              <a:extLst>
                <a:ext uri="{FF2B5EF4-FFF2-40B4-BE49-F238E27FC236}">
                  <a16:creationId xmlns:a16="http://schemas.microsoft.com/office/drawing/2014/main" id="{1CD143C8-7B6A-44C8-927F-C9B326BA9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6">
              <a:extLst>
                <a:ext uri="{FF2B5EF4-FFF2-40B4-BE49-F238E27FC236}">
                  <a16:creationId xmlns:a16="http://schemas.microsoft.com/office/drawing/2014/main" id="{6570BF11-63B3-4602-BC94-B4D33A143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4">
              <a:extLst>
                <a:ext uri="{FF2B5EF4-FFF2-40B4-BE49-F238E27FC236}">
                  <a16:creationId xmlns:a16="http://schemas.microsoft.com/office/drawing/2014/main" id="{B6BE628C-83A8-447C-BAC5-0CB57FA519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A346C3AA-609E-4D9F-BF07-765787C54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F0BEFC87-1D0B-46DC-9D30-633EE50A1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7FD17961-08F4-41EC-BB9A-BC315C7B0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A500E89C-B48B-41FA-96AD-3FE3E7941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8CE9C8A0-F795-41E7-B5D8-18CFDEA969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A381868D-890F-42D1-BD24-08C193D5F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B3382AF-FEB9-4C5F-8912-73BD1E5BC0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62ABBA1B-CBE6-4257-8585-AA9CDDCD8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E5D2E8A9-D318-4570-B2FA-74D1B6129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7A0E57FA-277E-440E-B625-F3F16E16D6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E1137B2F-FDA3-4E48-BE8D-E8DB2A70D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4921F1AE-73F0-4FB5-AB7C-91C9FFEFE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1AA81F72-1A06-4D2B-8442-CCBC037F2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3602415E-3837-4177-BBEA-2FE825470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3AA77A58-1216-40CD-B3E9-A85199DF7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1" descr="m-kalinkin1.jpg">
            <a:extLst>
              <a:ext uri="{FF2B5EF4-FFF2-40B4-BE49-F238E27FC236}">
                <a16:creationId xmlns:a16="http://schemas.microsoft.com/office/drawing/2014/main" id="{EB88A8E9-B6DA-9249-9E26-791837405F64}"/>
              </a:ext>
            </a:extLst>
          </p:cNvPr>
          <p:cNvPicPr>
            <a:picLocks noChangeAspect="1"/>
          </p:cNvPicPr>
          <p:nvPr/>
        </p:nvPicPr>
        <p:blipFill rotWithShape="1">
          <a:blip r:embed="rId2">
            <a:extLst>
              <a:ext uri="{28A0092B-C50C-407E-A947-70E740481C1C}">
                <a14:useLocalDpi xmlns:a14="http://schemas.microsoft.com/office/drawing/2010/main" val="0"/>
              </a:ext>
            </a:extLst>
          </a:blip>
          <a:srcRect l="571" r="9052" b="1"/>
          <a:stretch/>
        </p:blipFill>
        <p:spPr>
          <a:xfrm>
            <a:off x="374246" y="531074"/>
            <a:ext cx="3566160" cy="5577118"/>
          </a:xfrm>
          <a:prstGeom prst="rect">
            <a:avLst/>
          </a:prstGeom>
        </p:spPr>
      </p:pic>
      <p:pic>
        <p:nvPicPr>
          <p:cNvPr id="30" name="Picture 2" descr="m-kalinkin2.jpg">
            <a:extLst>
              <a:ext uri="{FF2B5EF4-FFF2-40B4-BE49-F238E27FC236}">
                <a16:creationId xmlns:a16="http://schemas.microsoft.com/office/drawing/2014/main" id="{E8514E9E-5A8D-964C-B5B9-C04F6A76A8E4}"/>
              </a:ext>
            </a:extLst>
          </p:cNvPr>
          <p:cNvPicPr>
            <a:picLocks noChangeAspect="1"/>
          </p:cNvPicPr>
          <p:nvPr/>
        </p:nvPicPr>
        <p:blipFill rotWithShape="1">
          <a:blip r:embed="rId3">
            <a:extLst>
              <a:ext uri="{28A0092B-C50C-407E-A947-70E740481C1C}">
                <a14:useLocalDpi xmlns:a14="http://schemas.microsoft.com/office/drawing/2010/main" val="0"/>
              </a:ext>
            </a:extLst>
          </a:blip>
          <a:srcRect l="9621" r="1" b="1"/>
          <a:stretch/>
        </p:blipFill>
        <p:spPr>
          <a:xfrm>
            <a:off x="4228390" y="531074"/>
            <a:ext cx="3566160" cy="5577118"/>
          </a:xfrm>
          <a:prstGeom prst="rect">
            <a:avLst/>
          </a:prstGeom>
        </p:spPr>
      </p:pic>
      <p:sp>
        <p:nvSpPr>
          <p:cNvPr id="40" name="TextBox 2">
            <a:extLst>
              <a:ext uri="{FF2B5EF4-FFF2-40B4-BE49-F238E27FC236}">
                <a16:creationId xmlns:a16="http://schemas.microsoft.com/office/drawing/2014/main" id="{04CB9713-9B13-F949-88EB-8DA1DB226B1E}"/>
              </a:ext>
            </a:extLst>
          </p:cNvPr>
          <p:cNvSpPr txBox="1"/>
          <p:nvPr/>
        </p:nvSpPr>
        <p:spPr>
          <a:xfrm>
            <a:off x="8442964" y="3155626"/>
            <a:ext cx="3444240" cy="293517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dirty="0" err="1"/>
              <a:t>Sekmadienis</a:t>
            </a:r>
            <a:r>
              <a:rPr lang="en-US" dirty="0"/>
              <a:t> 2012, Lithuania</a:t>
            </a:r>
            <a:r>
              <a:rPr lang="en-US" dirty="0">
                <a:effectLst/>
              </a:rPr>
              <a:t> </a:t>
            </a:r>
            <a:endParaRPr lang="en-US" dirty="0"/>
          </a:p>
        </p:txBody>
      </p:sp>
      <p:sp>
        <p:nvSpPr>
          <p:cNvPr id="71" name="Rectangle 70">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432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B4AD101E-2E66-40BD-855E-05AB6F2D0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696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701344" y="710273"/>
            <a:ext cx="4352315" cy="2813320"/>
          </a:xfrm>
        </p:spPr>
        <p:txBody>
          <a:bodyPr vert="horz" lIns="91440" tIns="45720" rIns="91440" bIns="45720" rtlCol="0" anchor="ctr">
            <a:normAutofit/>
          </a:bodyPr>
          <a:lstStyle/>
          <a:p>
            <a:r>
              <a:rPr lang="en-US" sz="4600"/>
              <a:t>Religion in advertising</a:t>
            </a:r>
          </a:p>
        </p:txBody>
      </p:sp>
      <p:sp>
        <p:nvSpPr>
          <p:cNvPr id="49" name="Rectangle 4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6484"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F7DD3537-7141-4DCE-87A0-24A9FDECE7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528" y="73152"/>
            <a:ext cx="1178966" cy="232963"/>
            <a:chOff x="7763256" y="73152"/>
            <a:chExt cx="1178966" cy="232963"/>
          </a:xfrm>
        </p:grpSpPr>
        <p:sp>
          <p:nvSpPr>
            <p:cNvPr id="52" name="Rectangle 64">
              <a:extLst>
                <a:ext uri="{FF2B5EF4-FFF2-40B4-BE49-F238E27FC236}">
                  <a16:creationId xmlns:a16="http://schemas.microsoft.com/office/drawing/2014/main" id="{4CA9913A-B1D8-45B4-9957-42C103F2D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2CB1F3BD-F556-44C4-A1A7-2CB13B32D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176D79EE-734E-43CF-A5CB-369A381DC4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45B23C19-C5F7-4D3E-9D63-C648D7458F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CACAA539-E3A5-4EAB-B861-2671362B7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9D66262B-0C5D-407E-AD43-E35D3D7D4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73A9A192-0D92-42E1-8233-FFCBC0269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0CF8C28B-11D4-43D3-B0FA-1A9D62D20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14DE6CB6-1BA3-4A45-8DF5-8728DB456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312655A1-4DA2-44E9-A217-B968FD5CD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211F6A0A-4682-40E9-AC75-233D3C0D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5EA6239D-D233-4711-A471-E07BD472A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F0776104-DC4B-4056-8197-6F6EF1234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1E37F985-0DDA-4764-9078-C71591476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4C09BF5A-C1E9-4446-BD6E-A185B97FE9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B01D206-0B6E-445C-9DC1-DB9961CAE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94A013BB-FBDD-4BEA-A7D7-836B72051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5196F63B-7395-42FD-B183-3149E3326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4052E94C-3771-40D8-AACB-56694FE6E4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EA6D390F-CDEC-4C7B-91D8-C4E8ADD1A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5" descr="twisto.jpg">
            <a:extLst>
              <a:ext uri="{FF2B5EF4-FFF2-40B4-BE49-F238E27FC236}">
                <a16:creationId xmlns:a16="http://schemas.microsoft.com/office/drawing/2014/main" id="{155DEBE0-C914-E84A-B54E-B94963C24A61}"/>
              </a:ext>
            </a:extLst>
          </p:cNvPr>
          <p:cNvPicPr>
            <a:picLocks noChangeAspect="1"/>
          </p:cNvPicPr>
          <p:nvPr/>
        </p:nvPicPr>
        <p:blipFill rotWithShape="1">
          <a:blip r:embed="rId2">
            <a:extLst>
              <a:ext uri="{28A0092B-C50C-407E-A947-70E740481C1C}">
                <a14:useLocalDpi xmlns:a14="http://schemas.microsoft.com/office/drawing/2010/main" val="0"/>
              </a:ext>
            </a:extLst>
          </a:blip>
          <a:srcRect r="2" b="2252"/>
          <a:stretch/>
        </p:blipFill>
        <p:spPr>
          <a:xfrm>
            <a:off x="5654843" y="10"/>
            <a:ext cx="6537158" cy="3657590"/>
          </a:xfrm>
          <a:prstGeom prst="rect">
            <a:avLst/>
          </a:prstGeom>
        </p:spPr>
      </p:pic>
      <p:sp>
        <p:nvSpPr>
          <p:cNvPr id="40" name="TextBox 2">
            <a:extLst>
              <a:ext uri="{FF2B5EF4-FFF2-40B4-BE49-F238E27FC236}">
                <a16:creationId xmlns:a16="http://schemas.microsoft.com/office/drawing/2014/main" id="{04CB9713-9B13-F949-88EB-8DA1DB226B1E}"/>
              </a:ext>
            </a:extLst>
          </p:cNvPr>
          <p:cNvSpPr txBox="1"/>
          <p:nvPr/>
        </p:nvSpPr>
        <p:spPr>
          <a:xfrm>
            <a:off x="731519" y="4140130"/>
            <a:ext cx="10785191" cy="206276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err="1"/>
              <a:t>Twisto</a:t>
            </a:r>
            <a:r>
              <a:rPr lang="en-US" sz="2000" dirty="0"/>
              <a:t> (2017, Czech Republic) </a:t>
            </a:r>
            <a:r>
              <a:rPr lang="nl-NL" sz="2000" dirty="0">
                <a:hlinkClick r:id="rId3"/>
              </a:rPr>
              <a:t>https://www.youtube.com/watch?v=TeaR7g9ZJas</a:t>
            </a:r>
            <a:endParaRPr lang="nl-NL" sz="2000" dirty="0"/>
          </a:p>
          <a:p>
            <a:pPr indent="-228600">
              <a:lnSpc>
                <a:spcPct val="90000"/>
              </a:lnSpc>
              <a:spcAft>
                <a:spcPts val="600"/>
              </a:spcAft>
              <a:buFont typeface="Arial" panose="020B0604020202020204" pitchFamily="34" charset="0"/>
              <a:buChar char="•"/>
            </a:pPr>
            <a:endParaRPr lang="en-US" sz="2000" dirty="0"/>
          </a:p>
        </p:txBody>
      </p:sp>
      <p:sp>
        <p:nvSpPr>
          <p:cNvPr id="73" name="Rectangle 7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774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Obsah obrázku text, mapa&#10;&#10;Popis byl vytvořen automaticky">
            <a:extLst>
              <a:ext uri="{FF2B5EF4-FFF2-40B4-BE49-F238E27FC236}">
                <a16:creationId xmlns:a16="http://schemas.microsoft.com/office/drawing/2014/main" id="{3A29434F-AC5A-A405-9050-A3FD296B2CE6}"/>
              </a:ext>
            </a:extLst>
          </p:cNvPr>
          <p:cNvPicPr>
            <a:picLocks noChangeAspect="1"/>
          </p:cNvPicPr>
          <p:nvPr/>
        </p:nvPicPr>
        <p:blipFill>
          <a:blip r:embed="rId2"/>
          <a:stretch>
            <a:fillRect/>
          </a:stretch>
        </p:blipFill>
        <p:spPr>
          <a:xfrm>
            <a:off x="2608028" y="643466"/>
            <a:ext cx="6975944" cy="5571067"/>
          </a:xfrm>
          <a:prstGeom prst="rect">
            <a:avLst/>
          </a:prstGeom>
        </p:spPr>
      </p:pic>
    </p:spTree>
    <p:extLst>
      <p:ext uri="{BB962C8B-B14F-4D97-AF65-F5344CB8AC3E}">
        <p14:creationId xmlns:p14="http://schemas.microsoft.com/office/powerpoint/2010/main" val="2236315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01344" y="710273"/>
            <a:ext cx="4352315" cy="2813320"/>
          </a:xfrm>
        </p:spPr>
        <p:txBody>
          <a:bodyPr vert="horz" lIns="91440" tIns="45720" rIns="91440" bIns="45720" rtlCol="0" anchor="ctr">
            <a:normAutofit/>
          </a:bodyPr>
          <a:lstStyle/>
          <a:p>
            <a:r>
              <a:rPr lang="en-US" sz="4600" dirty="0"/>
              <a:t>Religion in advertising</a:t>
            </a:r>
          </a:p>
        </p:txBody>
      </p:sp>
      <p:pic>
        <p:nvPicPr>
          <p:cNvPr id="32" name="Picture 5" descr="twisto.jpg">
            <a:extLst>
              <a:ext uri="{FF2B5EF4-FFF2-40B4-BE49-F238E27FC236}">
                <a16:creationId xmlns:a16="http://schemas.microsoft.com/office/drawing/2014/main" id="{155DEBE0-C914-E84A-B54E-B94963C24A61}"/>
              </a:ext>
            </a:extLst>
          </p:cNvPr>
          <p:cNvPicPr>
            <a:picLocks noChangeAspect="1"/>
          </p:cNvPicPr>
          <p:nvPr/>
        </p:nvPicPr>
        <p:blipFill rotWithShape="1">
          <a:blip r:embed="rId2">
            <a:extLst>
              <a:ext uri="{28A0092B-C50C-407E-A947-70E740481C1C}">
                <a14:useLocalDpi xmlns:a14="http://schemas.microsoft.com/office/drawing/2010/main" val="0"/>
              </a:ext>
            </a:extLst>
          </a:blip>
          <a:srcRect r="2" b="2252"/>
          <a:stretch/>
        </p:blipFill>
        <p:spPr>
          <a:xfrm>
            <a:off x="6095999" y="10"/>
            <a:ext cx="6096001" cy="3410759"/>
          </a:xfrm>
          <a:prstGeom prst="rect">
            <a:avLst/>
          </a:prstGeom>
        </p:spPr>
      </p:pic>
      <p:sp>
        <p:nvSpPr>
          <p:cNvPr id="40" name="TextBox 2">
            <a:extLst>
              <a:ext uri="{FF2B5EF4-FFF2-40B4-BE49-F238E27FC236}">
                <a16:creationId xmlns:a16="http://schemas.microsoft.com/office/drawing/2014/main" id="{04CB9713-9B13-F949-88EB-8DA1DB226B1E}"/>
              </a:ext>
            </a:extLst>
          </p:cNvPr>
          <p:cNvSpPr txBox="1"/>
          <p:nvPr/>
        </p:nvSpPr>
        <p:spPr>
          <a:xfrm>
            <a:off x="731519" y="4435058"/>
            <a:ext cx="10785191" cy="2062765"/>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cs-CZ" sz="2000" b="0" i="0" dirty="0">
                <a:solidFill>
                  <a:srgbClr val="263238"/>
                </a:solidFill>
                <a:effectLst/>
                <a:latin typeface="Inter"/>
              </a:rPr>
              <a:t>„Byť Arbitrážní komise uznává, že motivem zadavatele pravděpodobně nebyla snaha zasáhnout do náboženského cítění spotřebitelů, upozorňuje, že rozhodujícím prvkem není subjektivní vnímání reklamy zadavatelem či motivace zadavatele, ale to, jak reklamu vnímá veřejnost.“</a:t>
            </a:r>
            <a:br>
              <a:rPr lang="cs-CZ" sz="2000" b="0" i="0" dirty="0">
                <a:solidFill>
                  <a:srgbClr val="263238"/>
                </a:solidFill>
                <a:effectLst/>
                <a:latin typeface="Inter"/>
              </a:rPr>
            </a:br>
            <a:endParaRPr lang="cs-CZ" sz="2000" b="0" i="0" dirty="0">
              <a:solidFill>
                <a:srgbClr val="263238"/>
              </a:solidFill>
              <a:effectLst/>
              <a:latin typeface="Inter"/>
            </a:endParaRPr>
          </a:p>
          <a:p>
            <a:pPr indent="-228600">
              <a:lnSpc>
                <a:spcPct val="90000"/>
              </a:lnSpc>
              <a:spcAft>
                <a:spcPts val="600"/>
              </a:spcAft>
              <a:buFont typeface="Arial" panose="020B0604020202020204" pitchFamily="34" charset="0"/>
              <a:buChar char="•"/>
            </a:pPr>
            <a:r>
              <a:rPr lang="cs-CZ" sz="2000" b="0" i="0" dirty="0">
                <a:solidFill>
                  <a:srgbClr val="263238"/>
                </a:solidFill>
                <a:effectLst/>
                <a:latin typeface="Inter"/>
              </a:rPr>
              <a:t>„Přiznáváme, že náš </a:t>
            </a:r>
            <a:r>
              <a:rPr lang="cs-CZ" sz="2000" b="0" i="0" dirty="0" err="1">
                <a:solidFill>
                  <a:srgbClr val="263238"/>
                </a:solidFill>
                <a:effectLst/>
                <a:latin typeface="Inter"/>
              </a:rPr>
              <a:t>Twistus</a:t>
            </a:r>
            <a:r>
              <a:rPr lang="cs-CZ" sz="2000" b="0" i="0" dirty="0">
                <a:solidFill>
                  <a:srgbClr val="263238"/>
                </a:solidFill>
                <a:effectLst/>
                <a:latin typeface="Inter"/>
              </a:rPr>
              <a:t> </a:t>
            </a:r>
            <a:r>
              <a:rPr lang="cs-CZ" sz="2000" b="0" i="0" dirty="0" err="1">
                <a:solidFill>
                  <a:srgbClr val="263238"/>
                </a:solidFill>
                <a:effectLst/>
                <a:latin typeface="Inter"/>
              </a:rPr>
              <a:t>Splatitel</a:t>
            </a:r>
            <a:r>
              <a:rPr lang="cs-CZ" sz="2000" b="0" i="0" dirty="0">
                <a:solidFill>
                  <a:srgbClr val="263238"/>
                </a:solidFill>
                <a:effectLst/>
                <a:latin typeface="Inter"/>
              </a:rPr>
              <a:t> je lehce na hraně, jsme ale přesvědčeni, že ji nijak nepřekračujeme. Považujeme domnělou podobnost s postavou Ježíše Krista za jasně rozpoznatelnou nadsázku … Zákaz reklamy je pro nás značnou komplikací a máme z toho pocit, že jsme se objevili v nové éře cenzury. Nevěřil bych, že se v zemi, kde je 80 procent ateistů a platí svoboda slova, může něco takového stát.“ (Janoušek, </a:t>
            </a:r>
            <a:r>
              <a:rPr lang="cs-CZ" sz="2000" b="0" i="0" dirty="0" err="1">
                <a:solidFill>
                  <a:srgbClr val="263238"/>
                </a:solidFill>
                <a:effectLst/>
                <a:latin typeface="Inter"/>
              </a:rPr>
              <a:t>Twisto</a:t>
            </a:r>
            <a:r>
              <a:rPr lang="cs-CZ" sz="2000" b="0" i="0" dirty="0">
                <a:solidFill>
                  <a:srgbClr val="263238"/>
                </a:solidFill>
                <a:effectLst/>
                <a:latin typeface="Inter"/>
              </a:rPr>
              <a:t>)</a:t>
            </a:r>
          </a:p>
          <a:p>
            <a:pPr indent="-228600">
              <a:lnSpc>
                <a:spcPct val="90000"/>
              </a:lnSpc>
              <a:spcAft>
                <a:spcPts val="600"/>
              </a:spcAft>
              <a:buFont typeface="Arial" panose="020B0604020202020204" pitchFamily="34" charset="0"/>
              <a:buChar char="•"/>
            </a:pPr>
            <a:endParaRPr lang="nl-NL" sz="2000" dirty="0"/>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766559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1787C549-66DE-4718-9D45-816599251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92824" cy="3233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1166648" y="655591"/>
            <a:ext cx="4929352" cy="2315616"/>
          </a:xfrm>
        </p:spPr>
        <p:txBody>
          <a:bodyPr vert="horz" lIns="91440" tIns="45720" rIns="91440" bIns="45720" rtlCol="0" anchor="ctr">
            <a:normAutofit/>
          </a:bodyPr>
          <a:lstStyle/>
          <a:p>
            <a:r>
              <a:rPr lang="en-US" sz="4600" dirty="0"/>
              <a:t>Religion in advertising</a:t>
            </a:r>
          </a:p>
        </p:txBody>
      </p:sp>
      <p:sp>
        <p:nvSpPr>
          <p:cNvPr id="49" name="Rectangle 48">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BAB21C4D-C8DB-45E4-8B45-1A73A18862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42" name="Rectangle 64">
              <a:extLst>
                <a:ext uri="{FF2B5EF4-FFF2-40B4-BE49-F238E27FC236}">
                  <a16:creationId xmlns:a16="http://schemas.microsoft.com/office/drawing/2014/main" id="{408C67FF-5706-4C08-9DF4-D3E2EF7F61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90AE6FAF-1DDD-40E6-8128-2B5DD1464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3E186F0A-23FB-4FB4-8C95-4C6A6F483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D183081B-2F31-48CC-A297-BA0C06A744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BC6A5254-D4C3-478C-B4E0-73D3642DBE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41974FE2-7080-4C99-A4E6-3E15D4B28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4">
              <a:extLst>
                <a:ext uri="{FF2B5EF4-FFF2-40B4-BE49-F238E27FC236}">
                  <a16:creationId xmlns:a16="http://schemas.microsoft.com/office/drawing/2014/main" id="{7C843590-9C15-4DFA-9178-8A943EF62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3506696A-3D1F-450D-96A0-B59B7BBE3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6D2546D9-69E1-4D75-8E64-886207813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865383D5-D060-4DBD-82E9-14902BD8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4">
              <a:extLst>
                <a:ext uri="{FF2B5EF4-FFF2-40B4-BE49-F238E27FC236}">
                  <a16:creationId xmlns:a16="http://schemas.microsoft.com/office/drawing/2014/main" id="{70242239-3409-460D-BA74-ADF2AFD4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4F02255D-DBCA-4E02-8376-8A374688D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4">
              <a:extLst>
                <a:ext uri="{FF2B5EF4-FFF2-40B4-BE49-F238E27FC236}">
                  <a16:creationId xmlns:a16="http://schemas.microsoft.com/office/drawing/2014/main" id="{343BABB3-0280-4F53-A4A9-54ED96AB2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6">
              <a:extLst>
                <a:ext uri="{FF2B5EF4-FFF2-40B4-BE49-F238E27FC236}">
                  <a16:creationId xmlns:a16="http://schemas.microsoft.com/office/drawing/2014/main" id="{2824031E-D05D-4B6C-A900-28D70C7374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a16="http://schemas.microsoft.com/office/drawing/2014/main" id="{96B0A62E-B7B0-475C-B1FF-989CDB45E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D62DF221-DFF7-4614-8983-8B7C47034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4E544155-BC32-4013-9135-149E30150C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1DD4153E-E8EE-4D47-8FF6-926EBB23F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4">
              <a:extLst>
                <a:ext uri="{FF2B5EF4-FFF2-40B4-BE49-F238E27FC236}">
                  <a16:creationId xmlns:a16="http://schemas.microsoft.com/office/drawing/2014/main" id="{6834F1B0-119E-4A62-A22F-79C5AEEE3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04C90783-5CC9-4855-A633-D3D3B900D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7" descr="vw.jpg">
            <a:extLst>
              <a:ext uri="{FF2B5EF4-FFF2-40B4-BE49-F238E27FC236}">
                <a16:creationId xmlns:a16="http://schemas.microsoft.com/office/drawing/2014/main" id="{D8E42E9A-0923-0448-82C8-AB5B28A30E2C}"/>
              </a:ext>
            </a:extLst>
          </p:cNvPr>
          <p:cNvPicPr>
            <a:picLocks noChangeAspect="1"/>
          </p:cNvPicPr>
          <p:nvPr/>
        </p:nvPicPr>
        <p:blipFill rotWithShape="1">
          <a:blip r:embed="rId2">
            <a:extLst>
              <a:ext uri="{28A0092B-C50C-407E-A947-70E740481C1C}">
                <a14:useLocalDpi xmlns:a14="http://schemas.microsoft.com/office/drawing/2010/main" val="0"/>
              </a:ext>
            </a:extLst>
          </a:blip>
          <a:srcRect r="17106" b="-2"/>
          <a:stretch/>
        </p:blipFill>
        <p:spPr>
          <a:xfrm>
            <a:off x="596880" y="3233985"/>
            <a:ext cx="5766975" cy="3624015"/>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73" name="Rectangle 72">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606971"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2">
            <a:extLst>
              <a:ext uri="{FF2B5EF4-FFF2-40B4-BE49-F238E27FC236}">
                <a16:creationId xmlns:a16="http://schemas.microsoft.com/office/drawing/2014/main" id="{04CB9713-9B13-F949-88EB-8DA1DB226B1E}"/>
              </a:ext>
            </a:extLst>
          </p:cNvPr>
          <p:cNvSpPr txBox="1"/>
          <p:nvPr/>
        </p:nvSpPr>
        <p:spPr>
          <a:xfrm>
            <a:off x="7169101" y="521207"/>
            <a:ext cx="4496426" cy="595778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a:t>VW Polo (2005) </a:t>
            </a:r>
            <a:r>
              <a:rPr lang="en-US" sz="2200" u="sng">
                <a:hlinkClick r:id="rId3"/>
              </a:rPr>
              <a:t>https://www.youtube.com/watch?v=ePBvl_Q2oEA</a:t>
            </a:r>
            <a:endParaRPr lang="en-US" sz="2200"/>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endParaRPr lang="en-US" sz="2200"/>
          </a:p>
        </p:txBody>
      </p:sp>
    </p:spTree>
    <p:extLst>
      <p:ext uri="{BB962C8B-B14F-4D97-AF65-F5344CB8AC3E}">
        <p14:creationId xmlns:p14="http://schemas.microsoft.com/office/powerpoint/2010/main" val="3497228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6D9EC1-B05D-67FE-FCF7-014477434A56}"/>
              </a:ext>
            </a:extLst>
          </p:cNvPr>
          <p:cNvSpPr>
            <a:spLocks noGrp="1"/>
          </p:cNvSpPr>
          <p:nvPr>
            <p:ph type="title"/>
          </p:nvPr>
        </p:nvSpPr>
        <p:spPr/>
        <p:txBody>
          <a:bodyPr/>
          <a:lstStyle/>
          <a:p>
            <a:r>
              <a:rPr lang="cs-CZ" dirty="0" err="1">
                <a:solidFill>
                  <a:schemeClr val="accent1"/>
                </a:solidFill>
              </a:rPr>
              <a:t>Islam</a:t>
            </a:r>
            <a:r>
              <a:rPr lang="cs-CZ" dirty="0">
                <a:solidFill>
                  <a:schemeClr val="accent1"/>
                </a:solidFill>
              </a:rPr>
              <a:t> </a:t>
            </a:r>
            <a:r>
              <a:rPr lang="cs-CZ" dirty="0" err="1">
                <a:solidFill>
                  <a:schemeClr val="accent1"/>
                </a:solidFill>
              </a:rPr>
              <a:t>controversies</a:t>
            </a:r>
            <a:endParaRPr lang="cs-CZ" dirty="0">
              <a:solidFill>
                <a:schemeClr val="accent1"/>
              </a:solidFill>
            </a:endParaRPr>
          </a:p>
        </p:txBody>
      </p:sp>
      <p:pic>
        <p:nvPicPr>
          <p:cNvPr id="4100" name="Picture 4">
            <a:extLst>
              <a:ext uri="{FF2B5EF4-FFF2-40B4-BE49-F238E27FC236}">
                <a16:creationId xmlns:a16="http://schemas.microsoft.com/office/drawing/2014/main" id="{86F4BA4F-0132-23E0-64DC-E48E422F27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199" y="1645532"/>
            <a:ext cx="5535613" cy="5005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yllands-Posten Muhammad cartoons controversy - Wikipedia">
            <a:extLst>
              <a:ext uri="{FF2B5EF4-FFF2-40B4-BE49-F238E27FC236}">
                <a16:creationId xmlns:a16="http://schemas.microsoft.com/office/drawing/2014/main" id="{30280454-91AF-497D-BE1D-108F1FE4F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4258" y="555761"/>
            <a:ext cx="3975100" cy="5929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054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5277329" y="640080"/>
            <a:ext cx="6274590" cy="4018341"/>
          </a:xfrm>
          <a:noFill/>
        </p:spPr>
        <p:txBody>
          <a:bodyPr vert="horz" lIns="91440" tIns="45720" rIns="91440" bIns="45720" rtlCol="0" anchor="b">
            <a:normAutofit/>
          </a:bodyPr>
          <a:lstStyle/>
          <a:p>
            <a:r>
              <a:rPr lang="en-US" sz="6600"/>
              <a:t>Religion in advertising</a:t>
            </a:r>
          </a:p>
        </p:txBody>
      </p:sp>
      <p:sp>
        <p:nvSpPr>
          <p:cNvPr id="40" name="TextBox 2">
            <a:extLst>
              <a:ext uri="{FF2B5EF4-FFF2-40B4-BE49-F238E27FC236}">
                <a16:creationId xmlns:a16="http://schemas.microsoft.com/office/drawing/2014/main" id="{04CB9713-9B13-F949-88EB-8DA1DB226B1E}"/>
              </a:ext>
            </a:extLst>
          </p:cNvPr>
          <p:cNvSpPr txBox="1"/>
          <p:nvPr/>
        </p:nvSpPr>
        <p:spPr>
          <a:xfrm>
            <a:off x="5277329" y="4796852"/>
            <a:ext cx="6274590" cy="1421068"/>
          </a:xfrm>
          <a:prstGeom prst="rect">
            <a:avLst/>
          </a:prstGeom>
          <a:noFill/>
        </p:spPr>
        <p:txBody>
          <a:bodyPr vert="horz" lIns="91440" tIns="45720" rIns="91440" bIns="45720" rtlCol="0">
            <a:normAutofit/>
          </a:bodyPr>
          <a:lstStyle/>
          <a:p>
            <a:pPr>
              <a:lnSpc>
                <a:spcPct val="90000"/>
              </a:lnSpc>
              <a:spcBef>
                <a:spcPts val="1000"/>
              </a:spcBef>
              <a:spcAft>
                <a:spcPts val="600"/>
              </a:spcAft>
            </a:pPr>
            <a:r>
              <a:rPr lang="en-US" sz="2400"/>
              <a:t>Keneth Cole</a:t>
            </a:r>
          </a:p>
        </p:txBody>
      </p:sp>
      <p:pic>
        <p:nvPicPr>
          <p:cNvPr id="32" name="Picture 1" descr="KennethCole.jpg">
            <a:extLst>
              <a:ext uri="{FF2B5EF4-FFF2-40B4-BE49-F238E27FC236}">
                <a16:creationId xmlns:a16="http://schemas.microsoft.com/office/drawing/2014/main" id="{1B50C3B9-6E6D-4242-B6BF-03996ABF66D2}"/>
              </a:ext>
            </a:extLst>
          </p:cNvPr>
          <p:cNvPicPr>
            <a:picLocks noChangeAspect="1"/>
          </p:cNvPicPr>
          <p:nvPr/>
        </p:nvPicPr>
        <p:blipFill rotWithShape="1">
          <a:blip r:embed="rId2">
            <a:extLst>
              <a:ext uri="{28A0092B-C50C-407E-A947-70E740481C1C}">
                <a14:useLocalDpi xmlns:a14="http://schemas.microsoft.com/office/drawing/2010/main" val="0"/>
              </a:ext>
            </a:extLst>
          </a:blip>
          <a:srcRect r="7349"/>
          <a:stretch/>
        </p:blipFill>
        <p:spPr>
          <a:xfrm>
            <a:off x="1" y="10"/>
            <a:ext cx="4654296" cy="6857990"/>
          </a:xfrm>
          <a:prstGeom prst="rect">
            <a:avLst/>
          </a:prstGeom>
        </p:spPr>
      </p:pic>
    </p:spTree>
    <p:extLst>
      <p:ext uri="{BB962C8B-B14F-4D97-AF65-F5344CB8AC3E}">
        <p14:creationId xmlns:p14="http://schemas.microsoft.com/office/powerpoint/2010/main" val="2151582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7688729" y="640263"/>
            <a:ext cx="3660327" cy="1344975"/>
          </a:xfrm>
        </p:spPr>
        <p:txBody>
          <a:bodyPr vert="horz" lIns="91440" tIns="45720" rIns="91440" bIns="45720" rtlCol="0" anchor="ctr">
            <a:normAutofit/>
          </a:bodyPr>
          <a:lstStyle/>
          <a:p>
            <a:r>
              <a:rPr lang="en-US" sz="4000"/>
              <a:t>Religion in advertising</a:t>
            </a:r>
          </a:p>
        </p:txBody>
      </p:sp>
      <p:sp>
        <p:nvSpPr>
          <p:cNvPr id="45" name="Rectangle 44">
            <a:extLst>
              <a:ext uri="{FF2B5EF4-FFF2-40B4-BE49-F238E27FC236}">
                <a16:creationId xmlns:a16="http://schemas.microsoft.com/office/drawing/2014/main" id="{9C9E83AF-030E-4F9E-A53E-41FDC8659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85800" y="480060"/>
            <a:ext cx="6592824" cy="5737860"/>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11" descr="zain.jpg">
            <a:extLst>
              <a:ext uri="{FF2B5EF4-FFF2-40B4-BE49-F238E27FC236}">
                <a16:creationId xmlns:a16="http://schemas.microsoft.com/office/drawing/2014/main" id="{E751A148-11E4-224A-BF0C-F72C76CCDBD4}"/>
              </a:ext>
            </a:extLst>
          </p:cNvPr>
          <p:cNvPicPr>
            <a:picLocks noChangeAspect="1"/>
          </p:cNvPicPr>
          <p:nvPr/>
        </p:nvPicPr>
        <p:blipFill rotWithShape="1">
          <a:blip r:embed="rId2">
            <a:extLst>
              <a:ext uri="{28A0092B-C50C-407E-A947-70E740481C1C}">
                <a14:useLocalDpi xmlns:a14="http://schemas.microsoft.com/office/drawing/2010/main" val="0"/>
              </a:ext>
            </a:extLst>
          </a:blip>
          <a:srcRect l="13813" r="1" b="1"/>
          <a:stretch/>
        </p:blipFill>
        <p:spPr>
          <a:xfrm>
            <a:off x="699516" y="495300"/>
            <a:ext cx="6565392" cy="5705856"/>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40" name="TextBox 2">
            <a:extLst>
              <a:ext uri="{FF2B5EF4-FFF2-40B4-BE49-F238E27FC236}">
                <a16:creationId xmlns:a16="http://schemas.microsoft.com/office/drawing/2014/main" id="{04CB9713-9B13-F949-88EB-8DA1DB226B1E}"/>
              </a:ext>
            </a:extLst>
          </p:cNvPr>
          <p:cNvSpPr txBox="1"/>
          <p:nvPr/>
        </p:nvSpPr>
        <p:spPr>
          <a:xfrm>
            <a:off x="7688033" y="2121762"/>
            <a:ext cx="4117279" cy="4092771"/>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dirty="0"/>
              <a:t>Zain 2018 - </a:t>
            </a:r>
            <a:r>
              <a:rPr lang="en-US" dirty="0">
                <a:hlinkClick r:id="rId3"/>
              </a:rPr>
              <a:t>https://www.youtube.com/watch?v=JIJB7cv97Dg</a:t>
            </a:r>
            <a:endParaRPr lang="en-US" dirty="0"/>
          </a:p>
          <a:p>
            <a:r>
              <a:rPr lang="cs-CZ" dirty="0" err="1"/>
              <a:t>Ahead</a:t>
            </a:r>
            <a:r>
              <a:rPr lang="cs-CZ" dirty="0"/>
              <a:t> </a:t>
            </a:r>
            <a:r>
              <a:rPr lang="cs-CZ" dirty="0" err="1"/>
              <a:t>of</a:t>
            </a:r>
            <a:r>
              <a:rPr lang="cs-CZ" dirty="0"/>
              <a:t> Ramadan, </a:t>
            </a:r>
            <a:r>
              <a:rPr lang="cs-CZ" dirty="0" err="1"/>
              <a:t>Zain</a:t>
            </a:r>
            <a:r>
              <a:rPr lang="cs-CZ" dirty="0"/>
              <a:t> – a </a:t>
            </a:r>
            <a:r>
              <a:rPr lang="cs-CZ" dirty="0" err="1"/>
              <a:t>Kuwaiti</a:t>
            </a:r>
            <a:r>
              <a:rPr lang="cs-CZ" dirty="0"/>
              <a:t> mobile and data </a:t>
            </a:r>
            <a:r>
              <a:rPr lang="cs-CZ" dirty="0" err="1"/>
              <a:t>services</a:t>
            </a:r>
            <a:r>
              <a:rPr lang="cs-CZ" dirty="0"/>
              <a:t> </a:t>
            </a:r>
            <a:r>
              <a:rPr lang="cs-CZ" dirty="0" err="1"/>
              <a:t>operator</a:t>
            </a:r>
            <a:r>
              <a:rPr lang="cs-CZ" dirty="0"/>
              <a:t> – </a:t>
            </a:r>
            <a:r>
              <a:rPr lang="cs-CZ" dirty="0" err="1"/>
              <a:t>released</a:t>
            </a:r>
            <a:r>
              <a:rPr lang="cs-CZ" dirty="0"/>
              <a:t> a spot </a:t>
            </a:r>
            <a:r>
              <a:rPr lang="cs-CZ" dirty="0" err="1"/>
              <a:t>of</a:t>
            </a:r>
            <a:r>
              <a:rPr lang="cs-CZ" dirty="0"/>
              <a:t> a </a:t>
            </a:r>
            <a:r>
              <a:rPr lang="cs-CZ" dirty="0" err="1"/>
              <a:t>young</a:t>
            </a:r>
            <a:r>
              <a:rPr lang="cs-CZ" dirty="0"/>
              <a:t> boy </a:t>
            </a:r>
            <a:r>
              <a:rPr lang="cs-CZ" dirty="0" err="1"/>
              <a:t>alongside</a:t>
            </a:r>
            <a:r>
              <a:rPr lang="cs-CZ" dirty="0"/>
              <a:t> </a:t>
            </a:r>
            <a:r>
              <a:rPr lang="cs-CZ" dirty="0" err="1"/>
              <a:t>dopplegangers</a:t>
            </a:r>
            <a:r>
              <a:rPr lang="cs-CZ" dirty="0"/>
              <a:t> </a:t>
            </a:r>
            <a:r>
              <a:rPr lang="cs-CZ" dirty="0" err="1"/>
              <a:t>of</a:t>
            </a:r>
            <a:r>
              <a:rPr lang="cs-CZ" dirty="0"/>
              <a:t> </a:t>
            </a:r>
            <a:r>
              <a:rPr lang="cs-CZ" dirty="0" err="1"/>
              <a:t>world</a:t>
            </a:r>
            <a:r>
              <a:rPr lang="cs-CZ" dirty="0"/>
              <a:t> </a:t>
            </a:r>
            <a:r>
              <a:rPr lang="cs-CZ" dirty="0" err="1"/>
              <a:t>leaders</a:t>
            </a:r>
            <a:r>
              <a:rPr lang="cs-CZ" dirty="0"/>
              <a:t>, </a:t>
            </a:r>
            <a:r>
              <a:rPr lang="cs-CZ" dirty="0" err="1"/>
              <a:t>including</a:t>
            </a:r>
            <a:r>
              <a:rPr lang="cs-CZ" dirty="0"/>
              <a:t> Donald </a:t>
            </a:r>
            <a:r>
              <a:rPr lang="cs-CZ" dirty="0" err="1"/>
              <a:t>Trump</a:t>
            </a:r>
            <a:r>
              <a:rPr lang="cs-CZ" dirty="0"/>
              <a:t>, Justin </a:t>
            </a:r>
            <a:r>
              <a:rPr lang="cs-CZ" dirty="0" err="1"/>
              <a:t>Trudeau</a:t>
            </a:r>
            <a:r>
              <a:rPr lang="cs-CZ" dirty="0"/>
              <a:t> and Kim </a:t>
            </a:r>
            <a:r>
              <a:rPr lang="cs-CZ" dirty="0" err="1"/>
              <a:t>Jong-un</a:t>
            </a:r>
            <a:r>
              <a:rPr lang="cs-CZ" dirty="0"/>
              <a:t>. </a:t>
            </a:r>
            <a:r>
              <a:rPr lang="cs-CZ" dirty="0" err="1"/>
              <a:t>The</a:t>
            </a:r>
            <a:r>
              <a:rPr lang="cs-CZ" dirty="0"/>
              <a:t> </a:t>
            </a:r>
            <a:r>
              <a:rPr lang="cs-CZ" dirty="0" err="1"/>
              <a:t>young</a:t>
            </a:r>
            <a:r>
              <a:rPr lang="cs-CZ" dirty="0"/>
              <a:t> boy </a:t>
            </a:r>
            <a:r>
              <a:rPr lang="cs-CZ" dirty="0" err="1"/>
              <a:t>wishes</a:t>
            </a:r>
            <a:r>
              <a:rPr lang="cs-CZ" dirty="0"/>
              <a:t> </a:t>
            </a:r>
            <a:r>
              <a:rPr lang="cs-CZ" dirty="0" err="1"/>
              <a:t>them</a:t>
            </a:r>
            <a:r>
              <a:rPr lang="cs-CZ" dirty="0"/>
              <a:t> ‘Ramadan </a:t>
            </a:r>
            <a:r>
              <a:rPr lang="cs-CZ" dirty="0" err="1"/>
              <a:t>Kareem</a:t>
            </a:r>
            <a:r>
              <a:rPr lang="cs-CZ" dirty="0"/>
              <a:t>’ – </a:t>
            </a:r>
            <a:r>
              <a:rPr lang="cs-CZ" dirty="0" err="1"/>
              <a:t>the</a:t>
            </a:r>
            <a:r>
              <a:rPr lang="cs-CZ" dirty="0"/>
              <a:t> </a:t>
            </a:r>
            <a:r>
              <a:rPr lang="cs-CZ" dirty="0" err="1"/>
              <a:t>traditional</a:t>
            </a:r>
            <a:r>
              <a:rPr lang="cs-CZ" dirty="0"/>
              <a:t> </a:t>
            </a:r>
            <a:r>
              <a:rPr lang="cs-CZ" dirty="0" err="1"/>
              <a:t>greeting</a:t>
            </a:r>
            <a:r>
              <a:rPr lang="cs-CZ" dirty="0"/>
              <a:t> </a:t>
            </a:r>
            <a:r>
              <a:rPr lang="cs-CZ" dirty="0" err="1"/>
              <a:t>during</a:t>
            </a:r>
            <a:r>
              <a:rPr lang="cs-CZ" dirty="0"/>
              <a:t> </a:t>
            </a:r>
            <a:r>
              <a:rPr lang="cs-CZ" dirty="0" err="1"/>
              <a:t>this</a:t>
            </a:r>
            <a:r>
              <a:rPr lang="cs-CZ" dirty="0"/>
              <a:t> period – and </a:t>
            </a:r>
            <a:r>
              <a:rPr lang="cs-CZ" dirty="0" err="1"/>
              <a:t>begins</a:t>
            </a:r>
            <a:r>
              <a:rPr lang="cs-CZ" dirty="0"/>
              <a:t> to </a:t>
            </a:r>
            <a:r>
              <a:rPr lang="cs-CZ" dirty="0" err="1"/>
              <a:t>sing</a:t>
            </a:r>
            <a:r>
              <a:rPr lang="cs-CZ" dirty="0"/>
              <a:t>. As </a:t>
            </a:r>
            <a:r>
              <a:rPr lang="cs-CZ" dirty="0" err="1"/>
              <a:t>the</a:t>
            </a:r>
            <a:r>
              <a:rPr lang="cs-CZ" dirty="0"/>
              <a:t> </a:t>
            </a:r>
            <a:r>
              <a:rPr lang="cs-CZ" dirty="0" err="1"/>
              <a:t>storyline</a:t>
            </a:r>
            <a:r>
              <a:rPr lang="cs-CZ" dirty="0"/>
              <a:t> </a:t>
            </a:r>
            <a:r>
              <a:rPr lang="cs-CZ" dirty="0" err="1"/>
              <a:t>progresses</a:t>
            </a:r>
            <a:r>
              <a:rPr lang="cs-CZ" dirty="0"/>
              <a:t>, </a:t>
            </a:r>
            <a:r>
              <a:rPr lang="cs-CZ" dirty="0" err="1"/>
              <a:t>the</a:t>
            </a:r>
            <a:r>
              <a:rPr lang="cs-CZ" dirty="0"/>
              <a:t> song </a:t>
            </a:r>
            <a:r>
              <a:rPr lang="cs-CZ" dirty="0" err="1"/>
              <a:t>gets</a:t>
            </a:r>
            <a:r>
              <a:rPr lang="cs-CZ" dirty="0"/>
              <a:t> more </a:t>
            </a:r>
            <a:r>
              <a:rPr lang="cs-CZ" dirty="0" err="1"/>
              <a:t>upsetting</a:t>
            </a:r>
            <a:r>
              <a:rPr lang="cs-CZ" dirty="0"/>
              <a:t>, </a:t>
            </a:r>
            <a:r>
              <a:rPr lang="cs-CZ" dirty="0" err="1"/>
              <a:t>speaking</a:t>
            </a:r>
            <a:r>
              <a:rPr lang="cs-CZ" dirty="0"/>
              <a:t> </a:t>
            </a:r>
            <a:r>
              <a:rPr lang="cs-CZ" dirty="0" err="1"/>
              <a:t>of</a:t>
            </a:r>
            <a:r>
              <a:rPr lang="cs-CZ" dirty="0"/>
              <a:t> </a:t>
            </a:r>
            <a:r>
              <a:rPr lang="cs-CZ" dirty="0" err="1"/>
              <a:t>religious</a:t>
            </a:r>
            <a:r>
              <a:rPr lang="cs-CZ" dirty="0"/>
              <a:t> </a:t>
            </a:r>
            <a:r>
              <a:rPr lang="cs-CZ" dirty="0" err="1"/>
              <a:t>persecution</a:t>
            </a:r>
            <a:r>
              <a:rPr lang="cs-CZ" dirty="0"/>
              <a:t> and </a:t>
            </a:r>
            <a:r>
              <a:rPr lang="cs-CZ" dirty="0" err="1"/>
              <a:t>depicting</a:t>
            </a:r>
            <a:r>
              <a:rPr lang="cs-CZ" dirty="0"/>
              <a:t> </a:t>
            </a:r>
            <a:r>
              <a:rPr lang="cs-CZ" dirty="0" err="1"/>
              <a:t>scenes</a:t>
            </a:r>
            <a:r>
              <a:rPr lang="cs-CZ" dirty="0"/>
              <a:t> </a:t>
            </a:r>
            <a:r>
              <a:rPr lang="cs-CZ" dirty="0" err="1"/>
              <a:t>of</a:t>
            </a:r>
            <a:r>
              <a:rPr lang="cs-CZ" dirty="0"/>
              <a:t> Muslim </a:t>
            </a:r>
            <a:r>
              <a:rPr lang="cs-CZ" dirty="0" err="1"/>
              <a:t>refugees</a:t>
            </a:r>
            <a:r>
              <a:rPr lang="cs-CZ" dirty="0"/>
              <a:t>.</a:t>
            </a:r>
            <a:br>
              <a:rPr lang="cs-CZ" dirty="0"/>
            </a:br>
            <a:endParaRPr lang="cs-CZ"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1971424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itle 1"/>
          <p:cNvSpPr>
            <a:spLocks noGrp="1"/>
          </p:cNvSpPr>
          <p:nvPr>
            <p:ph type="title"/>
          </p:nvPr>
        </p:nvSpPr>
        <p:spPr>
          <a:xfrm>
            <a:off x="389916" y="444464"/>
            <a:ext cx="3420305" cy="1906317"/>
          </a:xfrm>
        </p:spPr>
        <p:txBody>
          <a:bodyPr vert="horz" lIns="91440" tIns="45720" rIns="91440" bIns="45720" rtlCol="0" anchor="ctr">
            <a:normAutofit/>
          </a:bodyPr>
          <a:lstStyle/>
          <a:p>
            <a:pPr algn="ctr"/>
            <a:r>
              <a:rPr lang="en-US" sz="2800"/>
              <a:t>Religion in advertising</a:t>
            </a:r>
          </a:p>
        </p:txBody>
      </p:sp>
      <p:pic>
        <p:nvPicPr>
          <p:cNvPr id="30" name="Picture 12" descr="lamb.jpg">
            <a:extLst>
              <a:ext uri="{FF2B5EF4-FFF2-40B4-BE49-F238E27FC236}">
                <a16:creationId xmlns:a16="http://schemas.microsoft.com/office/drawing/2014/main" id="{F44EB878-1FD7-5749-BF22-8E1531CB2932}"/>
              </a:ext>
            </a:extLst>
          </p:cNvPr>
          <p:cNvPicPr>
            <a:picLocks noChangeAspect="1"/>
          </p:cNvPicPr>
          <p:nvPr/>
        </p:nvPicPr>
        <p:blipFill rotWithShape="1">
          <a:blip r:embed="rId2">
            <a:extLst>
              <a:ext uri="{28A0092B-C50C-407E-A947-70E740481C1C}">
                <a14:useLocalDpi xmlns:a14="http://schemas.microsoft.com/office/drawing/2010/main" val="0"/>
              </a:ext>
            </a:extLst>
          </a:blip>
          <a:srcRect l="8359" r="39331" b="2"/>
          <a:stretch/>
        </p:blipFill>
        <p:spPr>
          <a:xfrm>
            <a:off x="20" y="2768743"/>
            <a:ext cx="4278264" cy="4089258"/>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47" name="Rectangle 46">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40" name="TextBox 2">
            <a:extLst>
              <a:ext uri="{FF2B5EF4-FFF2-40B4-BE49-F238E27FC236}">
                <a16:creationId xmlns:a16="http://schemas.microsoft.com/office/drawing/2014/main" id="{04CB9713-9B13-F949-88EB-8DA1DB226B1E}"/>
              </a:ext>
            </a:extLst>
          </p:cNvPr>
          <p:cNvSpPr txBox="1"/>
          <p:nvPr/>
        </p:nvSpPr>
        <p:spPr>
          <a:xfrm>
            <a:off x="5441918" y="1033797"/>
            <a:ext cx="5586448" cy="540974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Meat &amp; Livestock Australia (MLA) September 2017 - </a:t>
            </a:r>
            <a:r>
              <a:rPr lang="en-US" sz="2000" dirty="0">
                <a:hlinkClick r:id="rId3"/>
              </a:rPr>
              <a:t>https://www.youtube.com/watch?v=PcyffOn0bu8</a:t>
            </a:r>
            <a:br>
              <a:rPr lang="en-US" sz="2000" dirty="0"/>
            </a:b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49" name="Rectangle 48">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4045012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9916" y="444464"/>
            <a:ext cx="3420305" cy="1906317"/>
          </a:xfrm>
        </p:spPr>
        <p:txBody>
          <a:bodyPr vert="horz" lIns="91440" tIns="45720" rIns="91440" bIns="45720" rtlCol="0" anchor="ctr">
            <a:normAutofit/>
          </a:bodyPr>
          <a:lstStyle/>
          <a:p>
            <a:pPr algn="ctr"/>
            <a:r>
              <a:rPr lang="en-US" sz="2800"/>
              <a:t>Religion in advertising</a:t>
            </a:r>
          </a:p>
        </p:txBody>
      </p:sp>
      <p:sp>
        <p:nvSpPr>
          <p:cNvPr id="40" name="TextBox 2">
            <a:extLst>
              <a:ext uri="{FF2B5EF4-FFF2-40B4-BE49-F238E27FC236}">
                <a16:creationId xmlns:a16="http://schemas.microsoft.com/office/drawing/2014/main" id="{04CB9713-9B13-F949-88EB-8DA1DB226B1E}"/>
              </a:ext>
            </a:extLst>
          </p:cNvPr>
          <p:cNvSpPr txBox="1"/>
          <p:nvPr/>
        </p:nvSpPr>
        <p:spPr>
          <a:xfrm>
            <a:off x="6182697" y="1028728"/>
            <a:ext cx="5586448" cy="540974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Toyota </a:t>
            </a:r>
            <a:r>
              <a:rPr lang="en-US" sz="2000" dirty="0" err="1"/>
              <a:t>superbowl</a:t>
            </a:r>
            <a:r>
              <a:rPr lang="en-US" sz="2000" dirty="0"/>
              <a:t> (2018) </a:t>
            </a:r>
            <a:r>
              <a:rPr lang="en-US" sz="2000" dirty="0">
                <a:hlinkClick r:id="rId2"/>
              </a:rPr>
              <a:t>https://www.youtube.com/watch?v=14DBa33SGms</a:t>
            </a: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2050" name="Picture 2" descr="Sports Fans Unite in Toyota's Super Bowl Commercial 'One Team' - Toyota USA  Newsroom">
            <a:extLst>
              <a:ext uri="{FF2B5EF4-FFF2-40B4-BE49-F238E27FC236}">
                <a16:creationId xmlns:a16="http://schemas.microsoft.com/office/drawing/2014/main" id="{C1A14BA5-7B7B-F319-3208-F95008457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16" y="1958452"/>
            <a:ext cx="5586448" cy="3157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072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Obsah obrázku text, snímek obrazovky, Písmo, řada/pruh&#10;&#10;Popis byl vytvořen automaticky">
            <a:extLst>
              <a:ext uri="{FF2B5EF4-FFF2-40B4-BE49-F238E27FC236}">
                <a16:creationId xmlns:a16="http://schemas.microsoft.com/office/drawing/2014/main" id="{1365769B-E81E-EC19-9463-F8127340A048}"/>
              </a:ext>
            </a:extLst>
          </p:cNvPr>
          <p:cNvPicPr>
            <a:picLocks noChangeAspect="1"/>
          </p:cNvPicPr>
          <p:nvPr/>
        </p:nvPicPr>
        <p:blipFill>
          <a:blip r:embed="rId2"/>
          <a:stretch>
            <a:fillRect/>
          </a:stretch>
        </p:blipFill>
        <p:spPr>
          <a:xfrm>
            <a:off x="1230439" y="643466"/>
            <a:ext cx="9731121" cy="5571067"/>
          </a:xfrm>
          <a:prstGeom prst="rect">
            <a:avLst/>
          </a:prstGeom>
        </p:spPr>
      </p:pic>
    </p:spTree>
    <p:extLst>
      <p:ext uri="{BB962C8B-B14F-4D97-AF65-F5344CB8AC3E}">
        <p14:creationId xmlns:p14="http://schemas.microsoft.com/office/powerpoint/2010/main" val="3454521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59437" y="957695"/>
            <a:ext cx="3494362" cy="4930246"/>
          </a:xfrm>
        </p:spPr>
        <p:txBody>
          <a:bodyPr>
            <a:normAutofit/>
          </a:bodyPr>
          <a:lstStyle/>
          <a:p>
            <a:pPr algn="r"/>
            <a:r>
              <a:rPr lang="en-US">
                <a:solidFill>
                  <a:schemeClr val="accent1"/>
                </a:solidFill>
              </a:rPr>
              <a:t>Religion</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8571" y="2209249"/>
            <a:ext cx="0" cy="250664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Světová náboženství – Wikipedie">
            <a:extLst>
              <a:ext uri="{FF2B5EF4-FFF2-40B4-BE49-F238E27FC236}">
                <a16:creationId xmlns:a16="http://schemas.microsoft.com/office/drawing/2014/main" id="{C2AC8EDD-89DC-78DC-A85A-BE25DA648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5438"/>
            <a:ext cx="12192000" cy="620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95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5" y="1097280"/>
            <a:ext cx="3796306" cy="4666207"/>
          </a:xfrm>
        </p:spPr>
        <p:txBody>
          <a:bodyPr anchor="ctr">
            <a:normAutofit/>
          </a:bodyPr>
          <a:lstStyle/>
          <a:p>
            <a:r>
              <a:rPr lang="en-US" sz="4800"/>
              <a:t>Religion</a:t>
            </a:r>
          </a:p>
        </p:txBody>
      </p:sp>
      <p:grpSp>
        <p:nvGrpSpPr>
          <p:cNvPr id="13" name="Group 12">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4" name="Rectangle 13">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F187E45F-A878-6F62-7DAD-A77DD655CE4F}"/>
              </a:ext>
            </a:extLst>
          </p:cNvPr>
          <p:cNvGraphicFramePr>
            <a:graphicFrameLocks noGrp="1"/>
          </p:cNvGraphicFramePr>
          <p:nvPr>
            <p:ph idx="1"/>
            <p:extLst>
              <p:ext uri="{D42A27DB-BD31-4B8C-83A1-F6EECF244321}">
                <p14:modId xmlns:p14="http://schemas.microsoft.com/office/powerpoint/2010/main" val="3019385090"/>
              </p:ext>
            </p:extLst>
          </p:nvPr>
        </p:nvGraphicFramePr>
        <p:xfrm>
          <a:off x="5431536" y="1014153"/>
          <a:ext cx="5918184"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5046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Religion</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4976031" y="963877"/>
            <a:ext cx="6377769" cy="4930246"/>
          </a:xfrm>
        </p:spPr>
        <p:txBody>
          <a:bodyPr anchor="ctr">
            <a:normAutofit/>
          </a:bodyPr>
          <a:lstStyle/>
          <a:p>
            <a:endParaRPr lang="en-US" sz="2400" dirty="0"/>
          </a:p>
          <a:p>
            <a:r>
              <a:rPr lang="en-US" sz="2400" dirty="0"/>
              <a:t>still plays an important role in influencing </a:t>
            </a:r>
            <a:r>
              <a:rPr lang="cs-CZ" sz="2400" dirty="0" err="1"/>
              <a:t>social</a:t>
            </a:r>
            <a:r>
              <a:rPr lang="cs-CZ" sz="2400" dirty="0"/>
              <a:t> and </a:t>
            </a:r>
            <a:r>
              <a:rPr lang="cs-CZ" sz="2400" dirty="0" err="1"/>
              <a:t>consumer</a:t>
            </a:r>
            <a:r>
              <a:rPr lang="cs-CZ" sz="2400" dirty="0"/>
              <a:t> </a:t>
            </a:r>
            <a:r>
              <a:rPr lang="cs-CZ" sz="2400" dirty="0" err="1"/>
              <a:t>behavior</a:t>
            </a:r>
            <a:r>
              <a:rPr lang="cs-CZ" sz="2400" dirty="0"/>
              <a:t> (</a:t>
            </a:r>
            <a:r>
              <a:rPr lang="cs-CZ" sz="2400" dirty="0" err="1"/>
              <a:t>the</a:t>
            </a:r>
            <a:r>
              <a:rPr lang="cs-CZ" sz="2400" dirty="0"/>
              <a:t> </a:t>
            </a:r>
            <a:r>
              <a:rPr lang="cs-CZ" sz="2400" dirty="0" err="1"/>
              <a:t>way</a:t>
            </a:r>
            <a:r>
              <a:rPr lang="cs-CZ" sz="2400" dirty="0"/>
              <a:t> </a:t>
            </a:r>
            <a:r>
              <a:rPr lang="cs-CZ" sz="2400" dirty="0" err="1"/>
              <a:t>people</a:t>
            </a:r>
            <a:r>
              <a:rPr lang="cs-CZ" sz="2400" dirty="0"/>
              <a:t> live, </a:t>
            </a:r>
            <a:r>
              <a:rPr lang="cs-CZ" sz="2400" dirty="0" err="1"/>
              <a:t>the</a:t>
            </a:r>
            <a:r>
              <a:rPr lang="cs-CZ" sz="2400" dirty="0"/>
              <a:t> </a:t>
            </a:r>
            <a:r>
              <a:rPr lang="cs-CZ" sz="2400" dirty="0" err="1"/>
              <a:t>choices</a:t>
            </a:r>
            <a:r>
              <a:rPr lang="cs-CZ" sz="2400" dirty="0"/>
              <a:t> </a:t>
            </a:r>
            <a:r>
              <a:rPr lang="cs-CZ" sz="2400" dirty="0" err="1"/>
              <a:t>they</a:t>
            </a:r>
            <a:r>
              <a:rPr lang="cs-CZ" sz="2400" dirty="0"/>
              <a:t> make, </a:t>
            </a:r>
            <a:r>
              <a:rPr lang="cs-CZ" sz="2400" dirty="0" err="1"/>
              <a:t>what</a:t>
            </a:r>
            <a:r>
              <a:rPr lang="cs-CZ" sz="2400" dirty="0"/>
              <a:t> </a:t>
            </a:r>
            <a:r>
              <a:rPr lang="cs-CZ" sz="2400" dirty="0" err="1"/>
              <a:t>they</a:t>
            </a:r>
            <a:r>
              <a:rPr lang="cs-CZ" sz="2400" dirty="0"/>
              <a:t> </a:t>
            </a:r>
            <a:r>
              <a:rPr lang="cs-CZ" sz="2400" dirty="0" err="1"/>
              <a:t>eat</a:t>
            </a:r>
            <a:r>
              <a:rPr lang="cs-CZ" sz="2400" dirty="0"/>
              <a:t>)</a:t>
            </a:r>
            <a:r>
              <a:rPr lang="cs-CZ" sz="2400" dirty="0">
                <a:effectLst/>
              </a:rPr>
              <a:t> </a:t>
            </a:r>
            <a:r>
              <a:rPr lang="cs-CZ" sz="2400" dirty="0"/>
              <a:t> </a:t>
            </a:r>
            <a:br>
              <a:rPr lang="en-US" sz="2400" dirty="0"/>
            </a:br>
            <a:endParaRPr lang="en-US" sz="2400" dirty="0"/>
          </a:p>
          <a:p>
            <a:r>
              <a:rPr lang="en-US" sz="2400" dirty="0"/>
              <a:t>defines the ideals for life, </a:t>
            </a:r>
            <a:r>
              <a:rPr lang="cs-CZ" sz="2400" dirty="0" err="1"/>
              <a:t>which</a:t>
            </a:r>
            <a:r>
              <a:rPr lang="cs-CZ" sz="2400" dirty="0"/>
              <a:t> in </a:t>
            </a:r>
            <a:r>
              <a:rPr lang="cs-CZ" sz="2400" dirty="0" err="1"/>
              <a:t>turn</a:t>
            </a:r>
            <a:r>
              <a:rPr lang="cs-CZ" sz="2400" dirty="0"/>
              <a:t> are </a:t>
            </a:r>
            <a:r>
              <a:rPr lang="cs-CZ" sz="2400" dirty="0" err="1"/>
              <a:t>reﬂected</a:t>
            </a:r>
            <a:r>
              <a:rPr lang="cs-CZ" sz="2400" dirty="0"/>
              <a:t> in </a:t>
            </a:r>
            <a:r>
              <a:rPr lang="cs-CZ" sz="2400" dirty="0" err="1"/>
              <a:t>the</a:t>
            </a:r>
            <a:r>
              <a:rPr lang="cs-CZ" sz="2400" dirty="0"/>
              <a:t> </a:t>
            </a:r>
            <a:r>
              <a:rPr lang="cs-CZ" sz="2400" dirty="0" err="1"/>
              <a:t>values</a:t>
            </a:r>
            <a:r>
              <a:rPr lang="cs-CZ" sz="2400" dirty="0"/>
              <a:t> and </a:t>
            </a:r>
            <a:r>
              <a:rPr lang="cs-CZ" sz="2400" dirty="0" err="1"/>
              <a:t>attitudes</a:t>
            </a:r>
            <a:r>
              <a:rPr lang="cs-CZ" sz="2400" dirty="0"/>
              <a:t> </a:t>
            </a:r>
            <a:r>
              <a:rPr lang="cs-CZ" sz="2400" dirty="0" err="1"/>
              <a:t>of</a:t>
            </a:r>
            <a:r>
              <a:rPr lang="cs-CZ" sz="2400" dirty="0"/>
              <a:t> </a:t>
            </a:r>
            <a:r>
              <a:rPr lang="cs-CZ" sz="2400" dirty="0" err="1"/>
              <a:t>societies</a:t>
            </a:r>
            <a:r>
              <a:rPr lang="cs-CZ" sz="2400" dirty="0"/>
              <a:t> and </a:t>
            </a:r>
            <a:r>
              <a:rPr lang="cs-CZ" sz="2400" dirty="0" err="1"/>
              <a:t>individuals</a:t>
            </a:r>
            <a:r>
              <a:rPr lang="cs-CZ" sz="2400" dirty="0"/>
              <a:t> </a:t>
            </a:r>
            <a:r>
              <a:rPr lang="en-US" sz="2400" dirty="0"/>
              <a:t>-&gt; behavior and practices of institutions and members of culture</a:t>
            </a:r>
            <a:br>
              <a:rPr lang="en-US" sz="2400" dirty="0"/>
            </a:br>
            <a:endParaRPr lang="en-US" sz="2400" dirty="0"/>
          </a:p>
        </p:txBody>
      </p:sp>
    </p:spTree>
    <p:extLst>
      <p:ext uri="{BB962C8B-B14F-4D97-AF65-F5344CB8AC3E}">
        <p14:creationId xmlns:p14="http://schemas.microsoft.com/office/powerpoint/2010/main" val="3095282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Religion</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4976031" y="963877"/>
            <a:ext cx="6377769" cy="4930246"/>
          </a:xfrm>
        </p:spPr>
        <p:txBody>
          <a:bodyPr anchor="ctr">
            <a:normAutofit/>
          </a:bodyPr>
          <a:lstStyle/>
          <a:p>
            <a:endParaRPr lang="en-US" sz="2400" dirty="0"/>
          </a:p>
          <a:p>
            <a:r>
              <a:rPr lang="en-US" sz="2400" dirty="0"/>
              <a:t>the meaning and influence of religion varies in different cultures</a:t>
            </a:r>
            <a:br>
              <a:rPr lang="en-US" sz="2400" dirty="0"/>
            </a:br>
            <a:r>
              <a:rPr lang="en-US" sz="2400" dirty="0"/>
              <a:t>- attitude towards material values</a:t>
            </a:r>
            <a:br>
              <a:rPr lang="en-US" sz="2400" dirty="0"/>
            </a:br>
            <a:r>
              <a:rPr lang="en-US" sz="2400" dirty="0"/>
              <a:t>- consumer </a:t>
            </a:r>
            <a:r>
              <a:rPr lang="en-US" sz="2400" dirty="0" err="1"/>
              <a:t>behaviour</a:t>
            </a:r>
            <a:br>
              <a:rPr lang="en-US" sz="2400" dirty="0"/>
            </a:br>
            <a:r>
              <a:rPr lang="en-US" sz="2400" dirty="0"/>
              <a:t>- product policy</a:t>
            </a:r>
            <a:br>
              <a:rPr lang="en-US" sz="2400" dirty="0"/>
            </a:br>
            <a:r>
              <a:rPr lang="en-US" sz="2400" dirty="0"/>
              <a:t>- distribution policy </a:t>
            </a:r>
            <a:br>
              <a:rPr lang="en-US" sz="2400" dirty="0"/>
            </a:br>
            <a:r>
              <a:rPr lang="en-US" sz="2400" dirty="0"/>
              <a:t>- communication policy</a:t>
            </a:r>
          </a:p>
        </p:txBody>
      </p:sp>
    </p:spTree>
    <p:extLst>
      <p:ext uri="{BB962C8B-B14F-4D97-AF65-F5344CB8AC3E}">
        <p14:creationId xmlns:p14="http://schemas.microsoft.com/office/powerpoint/2010/main" val="375331435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{96ED640A-AE09-9D43-A090-E7506E4EEC9A}tf10001069</Template>
  <TotalTime>7462</TotalTime>
  <Words>1953</Words>
  <Application>Microsoft Macintosh PowerPoint</Application>
  <PresentationFormat>Širokoúhlá obrazovka</PresentationFormat>
  <Paragraphs>138</Paragraphs>
  <Slides>46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46</vt:i4>
      </vt:variant>
    </vt:vector>
  </HeadingPairs>
  <TitlesOfParts>
    <vt:vector size="51" baseType="lpstr">
      <vt:lpstr>Arial</vt:lpstr>
      <vt:lpstr>Calibri</vt:lpstr>
      <vt:lpstr>Calibri Light</vt:lpstr>
      <vt:lpstr>Inter</vt:lpstr>
      <vt:lpstr>Motiv Office</vt:lpstr>
      <vt:lpstr>Intercultural marketing </vt:lpstr>
      <vt:lpstr>RELIGION AND MARKETING</vt:lpstr>
      <vt:lpstr>Prezentace aplikace PowerPoint</vt:lpstr>
      <vt:lpstr>Prezentace aplikace PowerPoint</vt:lpstr>
      <vt:lpstr>Prezentace aplikace PowerPoint</vt:lpstr>
      <vt:lpstr>Religion</vt:lpstr>
      <vt:lpstr>Religion</vt:lpstr>
      <vt:lpstr>Religion</vt:lpstr>
      <vt:lpstr>Religion</vt:lpstr>
      <vt:lpstr>Prezentace aplikace PowerPoint</vt:lpstr>
      <vt:lpstr>FRIENDS OR FOOD? </vt:lpstr>
      <vt:lpstr>McDonalds India</vt:lpstr>
      <vt:lpstr>Islam vs pork/pigs</vt:lpstr>
      <vt:lpstr>Religion</vt:lpstr>
      <vt:lpstr>Influence of religion on advertising perception</vt:lpstr>
      <vt:lpstr>Influence of religion on advertising perception</vt:lpstr>
      <vt:lpstr>Influence of religion on advertising perception</vt:lpstr>
      <vt:lpstr>Influence of religion on advertising perception</vt:lpstr>
      <vt:lpstr>Influence of religion on advertising perception</vt:lpstr>
      <vt:lpstr>Influence of religion on advertising perception</vt:lpstr>
      <vt:lpstr>Women in advertising</vt:lpstr>
      <vt:lpstr>Women in advertising</vt:lpstr>
      <vt:lpstr>IKEA (2012)</vt:lpstr>
      <vt:lpstr>Lidl (2017)</vt:lpstr>
      <vt:lpstr>Influence of religion on advertising perception</vt:lpstr>
      <vt:lpstr>Perception of advertisement</vt:lpstr>
      <vt:lpstr>Prezentace aplikace PowerPoint</vt:lpstr>
      <vt:lpstr>Prezentace aplikace PowerPoint</vt:lpstr>
      <vt:lpstr>Prezentace aplikace PowerPoint</vt:lpstr>
      <vt:lpstr>Benetton Unhate (2011)</vt:lpstr>
      <vt:lpstr>Benetton Unhate (2011)</vt:lpstr>
      <vt:lpstr>Benetton Unhate (2011)</vt:lpstr>
      <vt:lpstr>Benetton Unhate (2011)</vt:lpstr>
      <vt:lpstr>Religion in advertising</vt:lpstr>
      <vt:lpstr>Religion in advertising</vt:lpstr>
      <vt:lpstr>Religion in advertising</vt:lpstr>
      <vt:lpstr>Religion in advertising</vt:lpstr>
      <vt:lpstr>Religion in advertising</vt:lpstr>
      <vt:lpstr>Religion in advertising</vt:lpstr>
      <vt:lpstr>Religion in advertising</vt:lpstr>
      <vt:lpstr>Religion in advertising</vt:lpstr>
      <vt:lpstr>Islam controversies</vt:lpstr>
      <vt:lpstr>Religion in advertising</vt:lpstr>
      <vt:lpstr>Religion in advertising</vt:lpstr>
      <vt:lpstr>Religion in advertising</vt:lpstr>
      <vt:lpstr>Religion in advertising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Intercultural marketing </dc:title>
  <dc:creator>Jana Rosenfeldová</dc:creator>
  <cp:lastModifiedBy>Jana Rosenfeldová</cp:lastModifiedBy>
  <cp:revision>50</cp:revision>
  <dcterms:created xsi:type="dcterms:W3CDTF">2020-10-23T07:42:51Z</dcterms:created>
  <dcterms:modified xsi:type="dcterms:W3CDTF">2023-11-26T10:51:30Z</dcterms:modified>
</cp:coreProperties>
</file>