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4" r:id="rId2"/>
    <p:sldId id="265" r:id="rId3"/>
    <p:sldId id="266" r:id="rId4"/>
    <p:sldId id="267" r:id="rId5"/>
    <p:sldId id="268" r:id="rId6"/>
    <p:sldId id="269" r:id="rId7"/>
    <p:sldId id="270" r:id="rId8"/>
    <p:sldId id="271" r:id="rId9"/>
  </p:sldIdLst>
  <p:sldSz cx="10080625" cy="7559675"/>
  <p:notesSz cx="7559675" cy="106918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BAC6269-91E9-F54E-BABE-069A2264D305}" v="7" dt="2020-12-15T14:09:58.37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90"/>
  </p:normalViewPr>
  <p:slideViewPr>
    <p:cSldViewPr snapToGrid="0" snapToObjects="1">
      <p:cViewPr varScale="1">
        <p:scale>
          <a:sx n="90" d="100"/>
          <a:sy n="90" d="100"/>
        </p:scale>
        <p:origin x="148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292068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571200" y="1769040"/>
            <a:ext cx="292068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638040" y="1769040"/>
            <a:ext cx="292068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6638040" y="4059360"/>
            <a:ext cx="292068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571200" y="4059360"/>
            <a:ext cx="292068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504000" y="4059360"/>
            <a:ext cx="292068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640" cy="585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cs-CZ" sz="4400" b="0" strike="noStrike" spc="-1">
                <a:latin typeface="Arial"/>
              </a:rPr>
              <a:t>Klikněte pro úpravu formátu textu nadpisu</a:t>
            </a: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200" b="0" strike="noStrike" spc="-1">
                <a:latin typeface="Arial"/>
              </a:rPr>
              <a:t>Klikněte pro úpravu formátu textu osnovy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2800" b="0" strike="noStrike" spc="-1">
                <a:latin typeface="Arial"/>
              </a:rPr>
              <a:t>Druhá úroveň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400" b="0" strike="noStrike" spc="-1">
                <a:latin typeface="Arial"/>
              </a:rPr>
              <a:t>Třetí úroveň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2000" b="0" strike="noStrike" spc="-1">
                <a:latin typeface="Arial"/>
              </a:rPr>
              <a:t>Čtvrtá úroveň osnovy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latin typeface="Arial"/>
              </a:rPr>
              <a:t>Pátá úroveň osnovy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latin typeface="Arial"/>
              </a:rPr>
              <a:t>Šestá úroveň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latin typeface="Arial"/>
              </a:rPr>
              <a:t>Sedmá úroveň</a:t>
            </a: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cs-CZ" sz="1400" b="0" strike="noStrike" spc="-1">
                <a:latin typeface="Times New Roman"/>
              </a:rPr>
              <a:t>&lt;datum/čas&gt;</a:t>
            </a: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7227360" y="6887160"/>
            <a:ext cx="3195000" cy="521280"/>
          </a:xfrm>
          <a:prstGeom prst="rect">
            <a:avLst/>
          </a:prstGeom>
        </p:spPr>
        <p:txBody>
          <a:bodyPr lIns="0" tIns="0" rIns="0" bIns="0"/>
          <a:lstStyle/>
          <a:p>
            <a:pPr algn="ctr"/>
            <a:r>
              <a:rPr lang="cs-CZ" sz="1400" b="0" strike="noStrike" spc="-1">
                <a:latin typeface="Times New Roman"/>
              </a:rPr>
              <a:t>&lt;zápatí&gt;</a:t>
            </a: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fld id="{6BF98EC0-5D08-4A58-B70D-1F902F0CA2BC}" type="slidenum">
              <a:rPr lang="cs-CZ" sz="1400" b="0" strike="noStrike" spc="-1">
                <a:latin typeface="Times New Roman"/>
              </a:rPr>
              <a:t>‹#›</a:t>
            </a:fld>
            <a:endParaRPr lang="cs-CZ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extShape 1"/>
          <p:cNvSpPr txBox="1"/>
          <p:nvPr/>
        </p:nvSpPr>
        <p:spPr>
          <a:xfrm>
            <a:off x="504000" y="809121"/>
            <a:ext cx="9071640" cy="483619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cs-CZ" sz="4400" b="0" strike="noStrike" spc="-1" dirty="0">
                <a:latin typeface="Arial"/>
                <a:ea typeface="Microsoft YaHei"/>
              </a:rPr>
              <a:t>Vybrané typy metonymických modelů:</a:t>
            </a:r>
            <a:endParaRPr lang="cs-CZ" sz="4400" b="0" strike="noStrike" spc="-1" dirty="0">
              <a:latin typeface="Arial"/>
            </a:endParaRPr>
          </a:p>
          <a:p>
            <a:pPr algn="ctr"/>
            <a:endParaRPr lang="cs-CZ" sz="4400" b="0" strike="noStrike" spc="-1" dirty="0">
              <a:latin typeface="Arial"/>
            </a:endParaRPr>
          </a:p>
          <a:p>
            <a:pPr algn="ctr"/>
            <a:endParaRPr lang="cs-CZ" sz="44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>
            <a:extLst>
              <a:ext uri="{FF2B5EF4-FFF2-40B4-BE49-F238E27FC236}">
                <a16:creationId xmlns:a16="http://schemas.microsoft.com/office/drawing/2014/main" id="{240762BA-6AB4-B042-A0D3-2501F0DF53A9}"/>
              </a:ext>
            </a:extLst>
          </p:cNvPr>
          <p:cNvSpPr>
            <a:spLocks noGrp="1"/>
          </p:cNvSpPr>
          <p:nvPr>
            <p:ph type="subTitle"/>
          </p:nvPr>
        </p:nvSpPr>
        <p:spPr/>
        <p:txBody>
          <a:bodyPr/>
          <a:lstStyle/>
          <a:p>
            <a:pPr algn="ctr"/>
            <a:r>
              <a:rPr lang="cs-CZ" spc="-1" dirty="0">
                <a:ea typeface="Microsoft YaHei"/>
              </a:rPr>
              <a:t>Společenské stereotypy</a:t>
            </a:r>
            <a:endParaRPr lang="cs-CZ" spc="-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477784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>
            <a:extLst>
              <a:ext uri="{FF2B5EF4-FFF2-40B4-BE49-F238E27FC236}">
                <a16:creationId xmlns:a16="http://schemas.microsoft.com/office/drawing/2014/main" id="{DCF81798-6734-FB48-9474-7630C7084FEB}"/>
              </a:ext>
            </a:extLst>
          </p:cNvPr>
          <p:cNvSpPr>
            <a:spLocks noGrp="1"/>
          </p:cNvSpPr>
          <p:nvPr>
            <p:ph type="subTitle"/>
          </p:nvPr>
        </p:nvSpPr>
        <p:spPr/>
        <p:txBody>
          <a:bodyPr/>
          <a:lstStyle/>
          <a:p>
            <a:pPr algn="ctr"/>
            <a:r>
              <a:rPr lang="cs-CZ" spc="-1" dirty="0">
                <a:ea typeface="Microsoft YaHei"/>
              </a:rPr>
              <a:t>Typické příklady</a:t>
            </a:r>
            <a:endParaRPr lang="cs-CZ" spc="-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417316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>
            <a:extLst>
              <a:ext uri="{FF2B5EF4-FFF2-40B4-BE49-F238E27FC236}">
                <a16:creationId xmlns:a16="http://schemas.microsoft.com/office/drawing/2014/main" id="{8DC135EE-CF9B-264A-BDAD-A1B0F821A301}"/>
              </a:ext>
            </a:extLst>
          </p:cNvPr>
          <p:cNvSpPr>
            <a:spLocks noGrp="1"/>
          </p:cNvSpPr>
          <p:nvPr>
            <p:ph type="subTitle"/>
          </p:nvPr>
        </p:nvSpPr>
        <p:spPr/>
        <p:txBody>
          <a:bodyPr/>
          <a:lstStyle/>
          <a:p>
            <a:pPr algn="ctr"/>
            <a:r>
              <a:rPr lang="cs-CZ" spc="-1" dirty="0">
                <a:ea typeface="Microsoft YaHei"/>
              </a:rPr>
              <a:t>Ideály</a:t>
            </a:r>
            <a:endParaRPr lang="cs-CZ" spc="-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988450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>
            <a:extLst>
              <a:ext uri="{FF2B5EF4-FFF2-40B4-BE49-F238E27FC236}">
                <a16:creationId xmlns:a16="http://schemas.microsoft.com/office/drawing/2014/main" id="{8FC7356B-A0AE-BA41-BD00-39063BAB1EAB}"/>
              </a:ext>
            </a:extLst>
          </p:cNvPr>
          <p:cNvSpPr>
            <a:spLocks noGrp="1"/>
          </p:cNvSpPr>
          <p:nvPr>
            <p:ph type="subTitle"/>
          </p:nvPr>
        </p:nvSpPr>
        <p:spPr/>
        <p:txBody>
          <a:bodyPr/>
          <a:lstStyle/>
          <a:p>
            <a:pPr algn="ctr"/>
            <a:r>
              <a:rPr lang="cs-CZ" spc="-1" dirty="0">
                <a:ea typeface="Microsoft YaHei"/>
              </a:rPr>
              <a:t>Vzory</a:t>
            </a:r>
            <a:endParaRPr lang="cs-CZ" spc="-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968192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>
            <a:extLst>
              <a:ext uri="{FF2B5EF4-FFF2-40B4-BE49-F238E27FC236}">
                <a16:creationId xmlns:a16="http://schemas.microsoft.com/office/drawing/2014/main" id="{AC68BAC7-FED1-CC4A-AA04-AE62827AA2C6}"/>
              </a:ext>
            </a:extLst>
          </p:cNvPr>
          <p:cNvSpPr>
            <a:spLocks noGrp="1"/>
          </p:cNvSpPr>
          <p:nvPr>
            <p:ph type="subTitle"/>
          </p:nvPr>
        </p:nvSpPr>
        <p:spPr/>
        <p:txBody>
          <a:bodyPr/>
          <a:lstStyle/>
          <a:p>
            <a:pPr algn="ctr"/>
            <a:r>
              <a:rPr lang="cs-CZ" spc="-1" dirty="0">
                <a:ea typeface="Microsoft YaHei"/>
              </a:rPr>
              <a:t>Generátory</a:t>
            </a:r>
            <a:endParaRPr lang="cs-CZ" spc="-1" dirty="0"/>
          </a:p>
        </p:txBody>
      </p:sp>
    </p:spTree>
    <p:extLst>
      <p:ext uri="{BB962C8B-B14F-4D97-AF65-F5344CB8AC3E}">
        <p14:creationId xmlns:p14="http://schemas.microsoft.com/office/powerpoint/2010/main" val="14917621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>
            <a:extLst>
              <a:ext uri="{FF2B5EF4-FFF2-40B4-BE49-F238E27FC236}">
                <a16:creationId xmlns:a16="http://schemas.microsoft.com/office/drawing/2014/main" id="{D03110FB-DA74-D343-904D-AF3AF2ECF267}"/>
              </a:ext>
            </a:extLst>
          </p:cNvPr>
          <p:cNvSpPr>
            <a:spLocks noGrp="1"/>
          </p:cNvSpPr>
          <p:nvPr>
            <p:ph type="subTitle"/>
          </p:nvPr>
        </p:nvSpPr>
        <p:spPr/>
        <p:txBody>
          <a:bodyPr/>
          <a:lstStyle/>
          <a:p>
            <a:pPr algn="ctr"/>
            <a:r>
              <a:rPr lang="cs-CZ" spc="-1" dirty="0" err="1">
                <a:ea typeface="Microsoft YaHei"/>
              </a:rPr>
              <a:t>Podmodely</a:t>
            </a:r>
            <a:endParaRPr lang="cs-CZ" spc="-1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46596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>
            <a:extLst>
              <a:ext uri="{FF2B5EF4-FFF2-40B4-BE49-F238E27FC236}">
                <a16:creationId xmlns:a16="http://schemas.microsoft.com/office/drawing/2014/main" id="{22B4F697-5387-3D4D-B91F-B85399C91C3E}"/>
              </a:ext>
            </a:extLst>
          </p:cNvPr>
          <p:cNvSpPr>
            <a:spLocks noGrp="1"/>
          </p:cNvSpPr>
          <p:nvPr>
            <p:ph type="subTitle"/>
          </p:nvPr>
        </p:nvSpPr>
        <p:spPr/>
        <p:txBody>
          <a:bodyPr/>
          <a:lstStyle/>
          <a:p>
            <a:pPr algn="ctr"/>
            <a:r>
              <a:rPr lang="cs-CZ" spc="-1" dirty="0">
                <a:ea typeface="Microsoft YaHei"/>
              </a:rPr>
              <a:t>Vyčnívající případy</a:t>
            </a:r>
            <a:endParaRPr lang="cs-CZ" spc="-1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567942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126</TotalTime>
  <Words>15</Words>
  <Application>Microsoft Macintosh PowerPoint</Application>
  <PresentationFormat>Vlastní</PresentationFormat>
  <Paragraphs>8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3" baseType="lpstr">
      <vt:lpstr>Arial</vt:lpstr>
      <vt:lpstr>Symbol</vt:lpstr>
      <vt:lpstr>Times New Roman</vt:lpstr>
      <vt:lpstr>Wingdings</vt:lpstr>
      <vt:lpstr>Office Theme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subject/>
  <dc:creator/>
  <dc:description/>
  <cp:lastModifiedBy>David Doubek</cp:lastModifiedBy>
  <cp:revision>47</cp:revision>
  <dcterms:created xsi:type="dcterms:W3CDTF">2017-12-19T14:02:04Z</dcterms:created>
  <dcterms:modified xsi:type="dcterms:W3CDTF">2020-12-15T14:35:05Z</dcterms:modified>
  <dc:language>cs-CZ</dc:language>
</cp:coreProperties>
</file>