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10" r:id="rId1"/>
  </p:sldMasterIdLst>
  <p:notesMasterIdLst>
    <p:notesMasterId r:id="rId30"/>
  </p:notesMasterIdLst>
  <p:sldIdLst>
    <p:sldId id="256" r:id="rId2"/>
    <p:sldId id="257" r:id="rId3"/>
    <p:sldId id="258" r:id="rId4"/>
    <p:sldId id="287" r:id="rId5"/>
    <p:sldId id="259" r:id="rId6"/>
    <p:sldId id="260" r:id="rId7"/>
    <p:sldId id="279" r:id="rId8"/>
    <p:sldId id="280" r:id="rId9"/>
    <p:sldId id="281" r:id="rId10"/>
    <p:sldId id="283" r:id="rId11"/>
    <p:sldId id="285" r:id="rId12"/>
    <p:sldId id="261" r:id="rId13"/>
    <p:sldId id="282" r:id="rId14"/>
    <p:sldId id="262" r:id="rId15"/>
    <p:sldId id="263" r:id="rId16"/>
    <p:sldId id="286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90" r:id="rId29"/>
  </p:sldIdLst>
  <p:sldSz cx="12192000" cy="685800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5C694A-7831-490A-BEA5-D181B87D9CD3}" v="9" dt="2021-12-01T18:34:50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řina Chroustová" userId="9493aa27-a3d8-4b85-8826-f77e2ceefe03" providerId="ADAL" clId="{9C5C694A-7831-490A-BEA5-D181B87D9CD3}"/>
    <pc:docChg chg="undo custSel delSld modSld">
      <pc:chgData name="Kateřina Chroustová" userId="9493aa27-a3d8-4b85-8826-f77e2ceefe03" providerId="ADAL" clId="{9C5C694A-7831-490A-BEA5-D181B87D9CD3}" dt="2021-12-01T18:38:11.124" v="269" actId="47"/>
      <pc:docMkLst>
        <pc:docMk/>
      </pc:docMkLst>
      <pc:sldChg chg="modSp mod">
        <pc:chgData name="Kateřina Chroustová" userId="9493aa27-a3d8-4b85-8826-f77e2ceefe03" providerId="ADAL" clId="{9C5C694A-7831-490A-BEA5-D181B87D9CD3}" dt="2021-12-01T18:28:55.475" v="8" actId="404"/>
        <pc:sldMkLst>
          <pc:docMk/>
          <pc:sldMk cId="0" sldId="256"/>
        </pc:sldMkLst>
        <pc:spChg chg="mod">
          <ac:chgData name="Kateřina Chroustová" userId="9493aa27-a3d8-4b85-8826-f77e2ceefe03" providerId="ADAL" clId="{9C5C694A-7831-490A-BEA5-D181B87D9CD3}" dt="2021-12-01T18:28:55.475" v="8" actId="404"/>
          <ac:spMkLst>
            <pc:docMk/>
            <pc:sldMk cId="0" sldId="256"/>
            <ac:spMk id="78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29:04.699" v="10" actId="14100"/>
        <pc:sldMkLst>
          <pc:docMk/>
          <pc:sldMk cId="0" sldId="257"/>
        </pc:sldMkLst>
        <pc:spChg chg="mod">
          <ac:chgData name="Kateřina Chroustová" userId="9493aa27-a3d8-4b85-8826-f77e2ceefe03" providerId="ADAL" clId="{9C5C694A-7831-490A-BEA5-D181B87D9CD3}" dt="2021-12-01T18:29:00.747" v="9" actId="14100"/>
          <ac:spMkLst>
            <pc:docMk/>
            <pc:sldMk cId="0" sldId="257"/>
            <ac:spMk id="80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29:04.699" v="10" actId="14100"/>
          <ac:spMkLst>
            <pc:docMk/>
            <pc:sldMk cId="0" sldId="257"/>
            <ac:spMk id="81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29:16.558" v="12" actId="14100"/>
        <pc:sldMkLst>
          <pc:docMk/>
          <pc:sldMk cId="0" sldId="258"/>
        </pc:sldMkLst>
        <pc:spChg chg="mod">
          <ac:chgData name="Kateřina Chroustová" userId="9493aa27-a3d8-4b85-8826-f77e2ceefe03" providerId="ADAL" clId="{9C5C694A-7831-490A-BEA5-D181B87D9CD3}" dt="2021-12-01T18:29:10.605" v="11" actId="14100"/>
          <ac:spMkLst>
            <pc:docMk/>
            <pc:sldMk cId="0" sldId="258"/>
            <ac:spMk id="82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29:16.558" v="12" actId="14100"/>
          <ac:spMkLst>
            <pc:docMk/>
            <pc:sldMk cId="0" sldId="258"/>
            <ac:spMk id="83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1:10.509" v="40" actId="2711"/>
        <pc:sldMkLst>
          <pc:docMk/>
          <pc:sldMk cId="0" sldId="259"/>
        </pc:sldMkLst>
        <pc:spChg chg="mod">
          <ac:chgData name="Kateřina Chroustová" userId="9493aa27-a3d8-4b85-8826-f77e2ceefe03" providerId="ADAL" clId="{9C5C694A-7831-490A-BEA5-D181B87D9CD3}" dt="2021-12-01T18:31:02.963" v="38" actId="14100"/>
          <ac:spMkLst>
            <pc:docMk/>
            <pc:sldMk cId="0" sldId="259"/>
            <ac:spMk id="84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1:10.509" v="40" actId="2711"/>
          <ac:spMkLst>
            <pc:docMk/>
            <pc:sldMk cId="0" sldId="259"/>
            <ac:spMk id="85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1:25.904" v="43" actId="14100"/>
        <pc:sldMkLst>
          <pc:docMk/>
          <pc:sldMk cId="0" sldId="260"/>
        </pc:sldMkLst>
        <pc:spChg chg="mod">
          <ac:chgData name="Kateřina Chroustová" userId="9493aa27-a3d8-4b85-8826-f77e2ceefe03" providerId="ADAL" clId="{9C5C694A-7831-490A-BEA5-D181B87D9CD3}" dt="2021-12-01T18:31:18.693" v="41" actId="14100"/>
          <ac:spMkLst>
            <pc:docMk/>
            <pc:sldMk cId="0" sldId="260"/>
            <ac:spMk id="86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1:25.904" v="43" actId="14100"/>
          <ac:spMkLst>
            <pc:docMk/>
            <pc:sldMk cId="0" sldId="260"/>
            <ac:spMk id="87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4:14.858" v="165" actId="20577"/>
        <pc:sldMkLst>
          <pc:docMk/>
          <pc:sldMk cId="0" sldId="261"/>
        </pc:sldMkLst>
        <pc:spChg chg="mod">
          <ac:chgData name="Kateřina Chroustová" userId="9493aa27-a3d8-4b85-8826-f77e2ceefe03" providerId="ADAL" clId="{9C5C694A-7831-490A-BEA5-D181B87D9CD3}" dt="2021-12-01T18:33:33.958" v="133" actId="14100"/>
          <ac:spMkLst>
            <pc:docMk/>
            <pc:sldMk cId="0" sldId="261"/>
            <ac:spMk id="88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4:14.858" v="165" actId="20577"/>
          <ac:spMkLst>
            <pc:docMk/>
            <pc:sldMk cId="0" sldId="261"/>
            <ac:spMk id="89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4:36.774" v="169" actId="14100"/>
        <pc:sldMkLst>
          <pc:docMk/>
          <pc:sldMk cId="0" sldId="262"/>
        </pc:sldMkLst>
        <pc:spChg chg="mod">
          <ac:chgData name="Kateřina Chroustová" userId="9493aa27-a3d8-4b85-8826-f77e2ceefe03" providerId="ADAL" clId="{9C5C694A-7831-490A-BEA5-D181B87D9CD3}" dt="2021-12-01T18:34:31.150" v="168" actId="14100"/>
          <ac:spMkLst>
            <pc:docMk/>
            <pc:sldMk cId="0" sldId="262"/>
            <ac:spMk id="90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4:36.774" v="169" actId="14100"/>
          <ac:spMkLst>
            <pc:docMk/>
            <pc:sldMk cId="0" sldId="262"/>
            <ac:spMk id="91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4:43.518" v="171" actId="14100"/>
        <pc:sldMkLst>
          <pc:docMk/>
          <pc:sldMk cId="0" sldId="263"/>
        </pc:sldMkLst>
        <pc:spChg chg="mod">
          <ac:chgData name="Kateřina Chroustová" userId="9493aa27-a3d8-4b85-8826-f77e2ceefe03" providerId="ADAL" clId="{9C5C694A-7831-490A-BEA5-D181B87D9CD3}" dt="2021-12-01T18:34:40.686" v="170" actId="14100"/>
          <ac:spMkLst>
            <pc:docMk/>
            <pc:sldMk cId="0" sldId="263"/>
            <ac:spMk id="92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4:43.518" v="171" actId="14100"/>
          <ac:spMkLst>
            <pc:docMk/>
            <pc:sldMk cId="0" sldId="263"/>
            <ac:spMk id="93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6:01.610" v="237" actId="2711"/>
        <pc:sldMkLst>
          <pc:docMk/>
          <pc:sldMk cId="0" sldId="264"/>
        </pc:sldMkLst>
        <pc:spChg chg="mod">
          <ac:chgData name="Kateřina Chroustová" userId="9493aa27-a3d8-4b85-8826-f77e2ceefe03" providerId="ADAL" clId="{9C5C694A-7831-490A-BEA5-D181B87D9CD3}" dt="2021-12-01T18:35:53.103" v="235" actId="14100"/>
          <ac:spMkLst>
            <pc:docMk/>
            <pc:sldMk cId="0" sldId="264"/>
            <ac:spMk id="94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6:01.610" v="237" actId="2711"/>
          <ac:spMkLst>
            <pc:docMk/>
            <pc:sldMk cId="0" sldId="264"/>
            <ac:spMk id="95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6:20.741" v="239" actId="14100"/>
        <pc:sldMkLst>
          <pc:docMk/>
          <pc:sldMk cId="0" sldId="265"/>
        </pc:sldMkLst>
        <pc:spChg chg="mod">
          <ac:chgData name="Kateřina Chroustová" userId="9493aa27-a3d8-4b85-8826-f77e2ceefe03" providerId="ADAL" clId="{9C5C694A-7831-490A-BEA5-D181B87D9CD3}" dt="2021-12-01T18:36:20.741" v="239" actId="14100"/>
          <ac:spMkLst>
            <pc:docMk/>
            <pc:sldMk cId="0" sldId="265"/>
            <ac:spMk id="96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6:24.739" v="240" actId="14100"/>
        <pc:sldMkLst>
          <pc:docMk/>
          <pc:sldMk cId="0" sldId="266"/>
        </pc:sldMkLst>
        <pc:spChg chg="mod">
          <ac:chgData name="Kateřina Chroustová" userId="9493aa27-a3d8-4b85-8826-f77e2ceefe03" providerId="ADAL" clId="{9C5C694A-7831-490A-BEA5-D181B87D9CD3}" dt="2021-12-01T18:36:24.739" v="240" actId="14100"/>
          <ac:spMkLst>
            <pc:docMk/>
            <pc:sldMk cId="0" sldId="266"/>
            <ac:spMk id="98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6:33.268" v="244" actId="6549"/>
        <pc:sldMkLst>
          <pc:docMk/>
          <pc:sldMk cId="0" sldId="267"/>
        </pc:sldMkLst>
        <pc:spChg chg="mod">
          <ac:chgData name="Kateřina Chroustová" userId="9493aa27-a3d8-4b85-8826-f77e2ceefe03" providerId="ADAL" clId="{9C5C694A-7831-490A-BEA5-D181B87D9CD3}" dt="2021-12-01T18:36:28.084" v="241" actId="14100"/>
          <ac:spMkLst>
            <pc:docMk/>
            <pc:sldMk cId="0" sldId="267"/>
            <ac:spMk id="100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6:33.268" v="244" actId="6549"/>
          <ac:spMkLst>
            <pc:docMk/>
            <pc:sldMk cId="0" sldId="267"/>
            <ac:spMk id="101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7:07.914" v="254" actId="179"/>
        <pc:sldMkLst>
          <pc:docMk/>
          <pc:sldMk cId="0" sldId="268"/>
        </pc:sldMkLst>
        <pc:spChg chg="mod">
          <ac:chgData name="Kateřina Chroustová" userId="9493aa27-a3d8-4b85-8826-f77e2ceefe03" providerId="ADAL" clId="{9C5C694A-7831-490A-BEA5-D181B87D9CD3}" dt="2021-12-01T18:36:38.301" v="245" actId="14100"/>
          <ac:spMkLst>
            <pc:docMk/>
            <pc:sldMk cId="0" sldId="268"/>
            <ac:spMk id="102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7:07.914" v="254" actId="179"/>
          <ac:spMkLst>
            <pc:docMk/>
            <pc:sldMk cId="0" sldId="268"/>
            <ac:spMk id="103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7:15.699" v="255" actId="14100"/>
        <pc:sldMkLst>
          <pc:docMk/>
          <pc:sldMk cId="0" sldId="269"/>
        </pc:sldMkLst>
        <pc:spChg chg="mod">
          <ac:chgData name="Kateřina Chroustová" userId="9493aa27-a3d8-4b85-8826-f77e2ceefe03" providerId="ADAL" clId="{9C5C694A-7831-490A-BEA5-D181B87D9CD3}" dt="2021-12-01T18:37:15.699" v="255" actId="14100"/>
          <ac:spMkLst>
            <pc:docMk/>
            <pc:sldMk cId="0" sldId="269"/>
            <ac:spMk id="104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7:25.124" v="258" actId="6549"/>
        <pc:sldMkLst>
          <pc:docMk/>
          <pc:sldMk cId="0" sldId="270"/>
        </pc:sldMkLst>
        <pc:spChg chg="mod">
          <ac:chgData name="Kateřina Chroustová" userId="9493aa27-a3d8-4b85-8826-f77e2ceefe03" providerId="ADAL" clId="{9C5C694A-7831-490A-BEA5-D181B87D9CD3}" dt="2021-12-01T18:37:18.930" v="256" actId="14100"/>
          <ac:spMkLst>
            <pc:docMk/>
            <pc:sldMk cId="0" sldId="270"/>
            <ac:spMk id="106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7:25.124" v="258" actId="6549"/>
          <ac:spMkLst>
            <pc:docMk/>
            <pc:sldMk cId="0" sldId="270"/>
            <ac:spMk id="107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7:29.564" v="259" actId="14100"/>
        <pc:sldMkLst>
          <pc:docMk/>
          <pc:sldMk cId="0" sldId="271"/>
        </pc:sldMkLst>
        <pc:spChg chg="mod">
          <ac:chgData name="Kateřina Chroustová" userId="9493aa27-a3d8-4b85-8826-f77e2ceefe03" providerId="ADAL" clId="{9C5C694A-7831-490A-BEA5-D181B87D9CD3}" dt="2021-12-01T18:37:29.564" v="259" actId="14100"/>
          <ac:spMkLst>
            <pc:docMk/>
            <pc:sldMk cId="0" sldId="271"/>
            <ac:spMk id="108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7:44.409" v="263" actId="404"/>
        <pc:sldMkLst>
          <pc:docMk/>
          <pc:sldMk cId="0" sldId="272"/>
        </pc:sldMkLst>
        <pc:spChg chg="mod">
          <ac:chgData name="Kateřina Chroustová" userId="9493aa27-a3d8-4b85-8826-f77e2ceefe03" providerId="ADAL" clId="{9C5C694A-7831-490A-BEA5-D181B87D9CD3}" dt="2021-12-01T18:37:34.484" v="261" actId="14100"/>
          <ac:spMkLst>
            <pc:docMk/>
            <pc:sldMk cId="0" sldId="272"/>
            <ac:spMk id="110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7:44.409" v="263" actId="404"/>
          <ac:spMkLst>
            <pc:docMk/>
            <pc:sldMk cId="0" sldId="272"/>
            <ac:spMk id="112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7:54.913" v="265" actId="2711"/>
        <pc:sldMkLst>
          <pc:docMk/>
          <pc:sldMk cId="0" sldId="273"/>
        </pc:sldMkLst>
        <pc:spChg chg="mod">
          <ac:chgData name="Kateřina Chroustová" userId="9493aa27-a3d8-4b85-8826-f77e2ceefe03" providerId="ADAL" clId="{9C5C694A-7831-490A-BEA5-D181B87D9CD3}" dt="2021-12-01T18:37:50.542" v="264" actId="14100"/>
          <ac:spMkLst>
            <pc:docMk/>
            <pc:sldMk cId="0" sldId="273"/>
            <ac:spMk id="113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7:54.913" v="265" actId="2711"/>
          <ac:spMkLst>
            <pc:docMk/>
            <pc:sldMk cId="0" sldId="273"/>
            <ac:spMk id="114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7:58.688" v="266" actId="14100"/>
        <pc:sldMkLst>
          <pc:docMk/>
          <pc:sldMk cId="0" sldId="274"/>
        </pc:sldMkLst>
        <pc:spChg chg="mod">
          <ac:chgData name="Kateřina Chroustová" userId="9493aa27-a3d8-4b85-8826-f77e2ceefe03" providerId="ADAL" clId="{9C5C694A-7831-490A-BEA5-D181B87D9CD3}" dt="2021-12-01T18:37:58.688" v="266" actId="14100"/>
          <ac:spMkLst>
            <pc:docMk/>
            <pc:sldMk cId="0" sldId="274"/>
            <ac:spMk id="115" creationId="{00000000-0000-0000-0000-000000000000}"/>
          </ac:spMkLst>
        </pc:spChg>
      </pc:sldChg>
      <pc:sldChg chg="addSp modSp mod">
        <pc:chgData name="Kateřina Chroustová" userId="9493aa27-a3d8-4b85-8826-f77e2ceefe03" providerId="ADAL" clId="{9C5C694A-7831-490A-BEA5-D181B87D9CD3}" dt="2021-12-01T18:31:42.195" v="50" actId="12"/>
        <pc:sldMkLst>
          <pc:docMk/>
          <pc:sldMk cId="3040370694" sldId="279"/>
        </pc:sldMkLst>
        <pc:spChg chg="add mod">
          <ac:chgData name="Kateřina Chroustová" userId="9493aa27-a3d8-4b85-8826-f77e2ceefe03" providerId="ADAL" clId="{9C5C694A-7831-490A-BEA5-D181B87D9CD3}" dt="2021-12-01T18:31:31.470" v="44"/>
          <ac:spMkLst>
            <pc:docMk/>
            <pc:sldMk cId="3040370694" sldId="279"/>
            <ac:spMk id="4" creationId="{C607DEFD-9E83-4FF4-AE8D-881FD5B09F78}"/>
          </ac:spMkLst>
        </pc:spChg>
        <pc:spChg chg="mod">
          <ac:chgData name="Kateřina Chroustová" userId="9493aa27-a3d8-4b85-8826-f77e2ceefe03" providerId="ADAL" clId="{9C5C694A-7831-490A-BEA5-D181B87D9CD3}" dt="2021-12-01T18:31:33.883" v="45" actId="6549"/>
          <ac:spMkLst>
            <pc:docMk/>
            <pc:sldMk cId="3040370694" sldId="279"/>
            <ac:spMk id="119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1:42.195" v="50" actId="12"/>
          <ac:spMkLst>
            <pc:docMk/>
            <pc:sldMk cId="3040370694" sldId="279"/>
            <ac:spMk id="120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1:54.414" v="54" actId="6549"/>
        <pc:sldMkLst>
          <pc:docMk/>
          <pc:sldMk cId="2141214180" sldId="280"/>
        </pc:sldMkLst>
        <pc:spChg chg="mod">
          <ac:chgData name="Kateřina Chroustová" userId="9493aa27-a3d8-4b85-8826-f77e2ceefe03" providerId="ADAL" clId="{9C5C694A-7831-490A-BEA5-D181B87D9CD3}" dt="2021-12-01T18:31:48.345" v="51" actId="14100"/>
          <ac:spMkLst>
            <pc:docMk/>
            <pc:sldMk cId="2141214180" sldId="280"/>
            <ac:spMk id="121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1:54.414" v="54" actId="6549"/>
          <ac:spMkLst>
            <pc:docMk/>
            <pc:sldMk cId="2141214180" sldId="280"/>
            <ac:spMk id="122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2:06.451" v="57" actId="1076"/>
        <pc:sldMkLst>
          <pc:docMk/>
          <pc:sldMk cId="3901131125" sldId="281"/>
        </pc:sldMkLst>
        <pc:spChg chg="mod">
          <ac:chgData name="Kateřina Chroustová" userId="9493aa27-a3d8-4b85-8826-f77e2ceefe03" providerId="ADAL" clId="{9C5C694A-7831-490A-BEA5-D181B87D9CD3}" dt="2021-12-01T18:31:59.035" v="55" actId="14100"/>
          <ac:spMkLst>
            <pc:docMk/>
            <pc:sldMk cId="3901131125" sldId="281"/>
            <ac:spMk id="123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2:01.683" v="56" actId="1076"/>
          <ac:spMkLst>
            <pc:docMk/>
            <pc:sldMk cId="3901131125" sldId="281"/>
            <ac:spMk id="124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2:06.451" v="57" actId="1076"/>
          <ac:spMkLst>
            <pc:docMk/>
            <pc:sldMk cId="3901131125" sldId="281"/>
            <ac:spMk id="125" creationId="{00000000-0000-0000-0000-000000000000}"/>
          </ac:spMkLst>
        </pc:spChg>
      </pc:sldChg>
      <pc:sldChg chg="modSp mod">
        <pc:chgData name="Kateřina Chroustová" userId="9493aa27-a3d8-4b85-8826-f77e2ceefe03" providerId="ADAL" clId="{9C5C694A-7831-490A-BEA5-D181B87D9CD3}" dt="2021-12-01T18:34:26.780" v="167" actId="14100"/>
        <pc:sldMkLst>
          <pc:docMk/>
          <pc:sldMk cId="3003367081" sldId="282"/>
        </pc:sldMkLst>
        <pc:spChg chg="mod">
          <ac:chgData name="Kateřina Chroustová" userId="9493aa27-a3d8-4b85-8826-f77e2ceefe03" providerId="ADAL" clId="{9C5C694A-7831-490A-BEA5-D181B87D9CD3}" dt="2021-12-01T18:34:26.780" v="167" actId="14100"/>
          <ac:spMkLst>
            <pc:docMk/>
            <pc:sldMk cId="3003367081" sldId="282"/>
            <ac:spMk id="117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4:23.909" v="166" actId="14100"/>
          <ac:spMkLst>
            <pc:docMk/>
            <pc:sldMk cId="3003367081" sldId="282"/>
            <ac:spMk id="118" creationId="{00000000-0000-0000-0000-000000000000}"/>
          </ac:spMkLst>
        </pc:spChg>
      </pc:sldChg>
      <pc:sldChg chg="addSp delSp modSp mod">
        <pc:chgData name="Kateřina Chroustová" userId="9493aa27-a3d8-4b85-8826-f77e2ceefe03" providerId="ADAL" clId="{9C5C694A-7831-490A-BEA5-D181B87D9CD3}" dt="2021-12-01T18:33:08.553" v="107" actId="14"/>
        <pc:sldMkLst>
          <pc:docMk/>
          <pc:sldMk cId="970520201" sldId="283"/>
        </pc:sldMkLst>
        <pc:spChg chg="del mod">
          <ac:chgData name="Kateřina Chroustová" userId="9493aa27-a3d8-4b85-8826-f77e2ceefe03" providerId="ADAL" clId="{9C5C694A-7831-490A-BEA5-D181B87D9CD3}" dt="2021-12-01T18:32:21.655" v="61" actId="478"/>
          <ac:spMkLst>
            <pc:docMk/>
            <pc:sldMk cId="970520201" sldId="283"/>
            <ac:spMk id="2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33:08.553" v="107" actId="14"/>
          <ac:spMkLst>
            <pc:docMk/>
            <pc:sldMk cId="970520201" sldId="283"/>
            <ac:spMk id="3" creationId="{00000000-0000-0000-0000-000000000000}"/>
          </ac:spMkLst>
        </pc:spChg>
        <pc:spChg chg="add del mod">
          <ac:chgData name="Kateřina Chroustová" userId="9493aa27-a3d8-4b85-8826-f77e2ceefe03" providerId="ADAL" clId="{9C5C694A-7831-490A-BEA5-D181B87D9CD3}" dt="2021-12-01T18:32:23.383" v="62" actId="478"/>
          <ac:spMkLst>
            <pc:docMk/>
            <pc:sldMk cId="970520201" sldId="283"/>
            <ac:spMk id="4" creationId="{B3DAFAB7-A975-4927-9333-8E17FDAE4B91}"/>
          </ac:spMkLst>
        </pc:spChg>
        <pc:spChg chg="add del mod">
          <ac:chgData name="Kateřina Chroustová" userId="9493aa27-a3d8-4b85-8826-f77e2ceefe03" providerId="ADAL" clId="{9C5C694A-7831-490A-BEA5-D181B87D9CD3}" dt="2021-12-01T18:32:24.412" v="63" actId="478"/>
          <ac:spMkLst>
            <pc:docMk/>
            <pc:sldMk cId="970520201" sldId="283"/>
            <ac:spMk id="6" creationId="{3F187A1C-A77C-45B1-BD64-7A8B89CE4F76}"/>
          </ac:spMkLst>
        </pc:spChg>
        <pc:spChg chg="add mod">
          <ac:chgData name="Kateřina Chroustová" userId="9493aa27-a3d8-4b85-8826-f77e2ceefe03" providerId="ADAL" clId="{9C5C694A-7831-490A-BEA5-D181B87D9CD3}" dt="2021-12-01T18:32:43.198" v="92" actId="20577"/>
          <ac:spMkLst>
            <pc:docMk/>
            <pc:sldMk cId="970520201" sldId="283"/>
            <ac:spMk id="7" creationId="{FF427D1E-4D59-4C0B-BF91-54E1F3C9BB98}"/>
          </ac:spMkLst>
        </pc:spChg>
      </pc:sldChg>
      <pc:sldChg chg="addSp delSp modSp del mod">
        <pc:chgData name="Kateřina Chroustová" userId="9493aa27-a3d8-4b85-8826-f77e2ceefe03" providerId="ADAL" clId="{9C5C694A-7831-490A-BEA5-D181B87D9CD3}" dt="2021-12-01T18:30:58.940" v="37" actId="47"/>
        <pc:sldMkLst>
          <pc:docMk/>
          <pc:sldMk cId="554617999" sldId="284"/>
        </pc:sldMkLst>
        <pc:spChg chg="del">
          <ac:chgData name="Kateřina Chroustová" userId="9493aa27-a3d8-4b85-8826-f77e2ceefe03" providerId="ADAL" clId="{9C5C694A-7831-490A-BEA5-D181B87D9CD3}" dt="2021-12-01T18:30:43.120" v="34" actId="478"/>
          <ac:spMkLst>
            <pc:docMk/>
            <pc:sldMk cId="554617999" sldId="284"/>
            <ac:spMk id="2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28:37.524" v="4" actId="27636"/>
          <ac:spMkLst>
            <pc:docMk/>
            <pc:sldMk cId="554617999" sldId="284"/>
            <ac:spMk id="3" creationId="{00000000-0000-0000-0000-000000000000}"/>
          </ac:spMkLst>
        </pc:spChg>
        <pc:spChg chg="add del mod">
          <ac:chgData name="Kateřina Chroustová" userId="9493aa27-a3d8-4b85-8826-f77e2ceefe03" providerId="ADAL" clId="{9C5C694A-7831-490A-BEA5-D181B87D9CD3}" dt="2021-12-01T18:30:53.681" v="36" actId="478"/>
          <ac:spMkLst>
            <pc:docMk/>
            <pc:sldMk cId="554617999" sldId="284"/>
            <ac:spMk id="5" creationId="{D64B23F4-C04A-43C6-9892-3AF9B60A5823}"/>
          </ac:spMkLst>
        </pc:spChg>
        <pc:spChg chg="add mod">
          <ac:chgData name="Kateřina Chroustová" userId="9493aa27-a3d8-4b85-8826-f77e2ceefe03" providerId="ADAL" clId="{9C5C694A-7831-490A-BEA5-D181B87D9CD3}" dt="2021-12-01T18:30:47.333" v="35"/>
          <ac:spMkLst>
            <pc:docMk/>
            <pc:sldMk cId="554617999" sldId="284"/>
            <ac:spMk id="6" creationId="{232BD549-615B-4392-9D37-097B089BA637}"/>
          </ac:spMkLst>
        </pc:spChg>
      </pc:sldChg>
      <pc:sldChg chg="addSp delSp modSp mod">
        <pc:chgData name="Kateřina Chroustová" userId="9493aa27-a3d8-4b85-8826-f77e2ceefe03" providerId="ADAL" clId="{9C5C694A-7831-490A-BEA5-D181B87D9CD3}" dt="2021-12-01T18:33:28.468" v="132" actId="20577"/>
        <pc:sldMkLst>
          <pc:docMk/>
          <pc:sldMk cId="3366648090" sldId="285"/>
        </pc:sldMkLst>
        <pc:spChg chg="del">
          <ac:chgData name="Kateřina Chroustová" userId="9493aa27-a3d8-4b85-8826-f77e2ceefe03" providerId="ADAL" clId="{9C5C694A-7831-490A-BEA5-D181B87D9CD3}" dt="2021-12-01T18:33:18.755" v="109" actId="478"/>
          <ac:spMkLst>
            <pc:docMk/>
            <pc:sldMk cId="3366648090" sldId="285"/>
            <ac:spMk id="2" creationId="{00000000-0000-0000-0000-000000000000}"/>
          </ac:spMkLst>
        </pc:spChg>
        <pc:spChg chg="mod">
          <ac:chgData name="Kateřina Chroustová" userId="9493aa27-a3d8-4b85-8826-f77e2ceefe03" providerId="ADAL" clId="{9C5C694A-7831-490A-BEA5-D181B87D9CD3}" dt="2021-12-01T18:28:37.533" v="5" actId="27636"/>
          <ac:spMkLst>
            <pc:docMk/>
            <pc:sldMk cId="3366648090" sldId="285"/>
            <ac:spMk id="3" creationId="{00000000-0000-0000-0000-000000000000}"/>
          </ac:spMkLst>
        </pc:spChg>
        <pc:spChg chg="add mod">
          <ac:chgData name="Kateřina Chroustová" userId="9493aa27-a3d8-4b85-8826-f77e2ceefe03" providerId="ADAL" clId="{9C5C694A-7831-490A-BEA5-D181B87D9CD3}" dt="2021-12-01T18:33:28.468" v="132" actId="20577"/>
          <ac:spMkLst>
            <pc:docMk/>
            <pc:sldMk cId="3366648090" sldId="285"/>
            <ac:spMk id="4" creationId="{11D15374-6129-4354-A919-BF5E97C42114}"/>
          </ac:spMkLst>
        </pc:spChg>
        <pc:spChg chg="add del mod">
          <ac:chgData name="Kateřina Chroustová" userId="9493aa27-a3d8-4b85-8826-f77e2ceefe03" providerId="ADAL" clId="{9C5C694A-7831-490A-BEA5-D181B87D9CD3}" dt="2021-12-01T18:33:20.252" v="110" actId="478"/>
          <ac:spMkLst>
            <pc:docMk/>
            <pc:sldMk cId="3366648090" sldId="285"/>
            <ac:spMk id="6" creationId="{18311B38-0B2E-423D-8147-90947DFCD96A}"/>
          </ac:spMkLst>
        </pc:spChg>
      </pc:sldChg>
      <pc:sldChg chg="addSp modSp mod">
        <pc:chgData name="Kateřina Chroustová" userId="9493aa27-a3d8-4b85-8826-f77e2ceefe03" providerId="ADAL" clId="{9C5C694A-7831-490A-BEA5-D181B87D9CD3}" dt="2021-12-01T18:36:09.274" v="238" actId="255"/>
        <pc:sldMkLst>
          <pc:docMk/>
          <pc:sldMk cId="685252926" sldId="286"/>
        </pc:sldMkLst>
        <pc:spChg chg="mod">
          <ac:chgData name="Kateřina Chroustová" userId="9493aa27-a3d8-4b85-8826-f77e2ceefe03" providerId="ADAL" clId="{9C5C694A-7831-490A-BEA5-D181B87D9CD3}" dt="2021-12-01T18:36:09.274" v="238" actId="255"/>
          <ac:spMkLst>
            <pc:docMk/>
            <pc:sldMk cId="685252926" sldId="286"/>
            <ac:spMk id="2" creationId="{00000000-0000-0000-0000-000000000000}"/>
          </ac:spMkLst>
        </pc:spChg>
        <pc:spChg chg="add mod">
          <ac:chgData name="Kateřina Chroustová" userId="9493aa27-a3d8-4b85-8826-f77e2ceefe03" providerId="ADAL" clId="{9C5C694A-7831-490A-BEA5-D181B87D9CD3}" dt="2021-12-01T18:34:50.067" v="172"/>
          <ac:spMkLst>
            <pc:docMk/>
            <pc:sldMk cId="685252926" sldId="286"/>
            <ac:spMk id="3" creationId="{61EC2B2D-8AE6-49A2-9659-4CB835D3ECAB}"/>
          </ac:spMkLst>
        </pc:spChg>
      </pc:sldChg>
      <pc:sldChg chg="addSp delSp modSp mod">
        <pc:chgData name="Kateřina Chroustová" userId="9493aa27-a3d8-4b85-8826-f77e2ceefe03" providerId="ADAL" clId="{9C5C694A-7831-490A-BEA5-D181B87D9CD3}" dt="2021-12-01T18:30:39.129" v="33" actId="1076"/>
        <pc:sldMkLst>
          <pc:docMk/>
          <pc:sldMk cId="0" sldId="287"/>
        </pc:sldMkLst>
        <pc:spChg chg="mod">
          <ac:chgData name="Kateřina Chroustová" userId="9493aa27-a3d8-4b85-8826-f77e2ceefe03" providerId="ADAL" clId="{9C5C694A-7831-490A-BEA5-D181B87D9CD3}" dt="2021-12-01T18:30:04.385" v="24" actId="6549"/>
          <ac:spMkLst>
            <pc:docMk/>
            <pc:sldMk cId="0" sldId="287"/>
            <ac:spMk id="2" creationId="{4A5C3B88-098D-4B0C-8EC4-8967ED2C3EE8}"/>
          </ac:spMkLst>
        </pc:spChg>
        <pc:spChg chg="del mod">
          <ac:chgData name="Kateřina Chroustová" userId="9493aa27-a3d8-4b85-8826-f77e2ceefe03" providerId="ADAL" clId="{9C5C694A-7831-490A-BEA5-D181B87D9CD3}" dt="2021-12-01T18:30:36.332" v="32" actId="478"/>
          <ac:spMkLst>
            <pc:docMk/>
            <pc:sldMk cId="0" sldId="287"/>
            <ac:spMk id="3" creationId="{24D6100E-4808-49DC-940B-4DF5FC3EFC92}"/>
          </ac:spMkLst>
        </pc:spChg>
        <pc:spChg chg="add mod">
          <ac:chgData name="Kateřina Chroustová" userId="9493aa27-a3d8-4b85-8826-f77e2ceefe03" providerId="ADAL" clId="{9C5C694A-7831-490A-BEA5-D181B87D9CD3}" dt="2021-12-01T18:30:39.129" v="33" actId="1076"/>
          <ac:spMkLst>
            <pc:docMk/>
            <pc:sldMk cId="0" sldId="287"/>
            <ac:spMk id="4" creationId="{B5BD71CB-ACBB-4E6B-95B8-A04D0CD8E496}"/>
          </ac:spMkLst>
        </pc:spChg>
      </pc:sldChg>
      <pc:sldChg chg="delSp modSp del mod">
        <pc:chgData name="Kateřina Chroustová" userId="9493aa27-a3d8-4b85-8826-f77e2ceefe03" providerId="ADAL" clId="{9C5C694A-7831-490A-BEA5-D181B87D9CD3}" dt="2021-12-01T18:38:08.229" v="268" actId="47"/>
        <pc:sldMkLst>
          <pc:docMk/>
          <pc:sldMk cId="0" sldId="288"/>
        </pc:sldMkLst>
        <pc:spChg chg="del mod">
          <ac:chgData name="Kateřina Chroustová" userId="9493aa27-a3d8-4b85-8826-f77e2ceefe03" providerId="ADAL" clId="{9C5C694A-7831-490A-BEA5-D181B87D9CD3}" dt="2021-12-01T18:38:06.968" v="267" actId="478"/>
          <ac:spMkLst>
            <pc:docMk/>
            <pc:sldMk cId="0" sldId="288"/>
            <ac:spMk id="2" creationId="{6E7290C9-C3B2-4BD2-AEFC-C3B7622D5AC1}"/>
          </ac:spMkLst>
        </pc:spChg>
        <pc:spChg chg="mod">
          <ac:chgData name="Kateřina Chroustová" userId="9493aa27-a3d8-4b85-8826-f77e2ceefe03" providerId="ADAL" clId="{9C5C694A-7831-490A-BEA5-D181B87D9CD3}" dt="2021-12-01T18:28:37.404" v="3"/>
          <ac:spMkLst>
            <pc:docMk/>
            <pc:sldMk cId="0" sldId="288"/>
            <ac:spMk id="3" creationId="{EE8E33ED-A498-463A-BD68-9F456998FAF9}"/>
          </ac:spMkLst>
        </pc:spChg>
      </pc:sldChg>
      <pc:sldChg chg="modSp del">
        <pc:chgData name="Kateřina Chroustová" userId="9493aa27-a3d8-4b85-8826-f77e2ceefe03" providerId="ADAL" clId="{9C5C694A-7831-490A-BEA5-D181B87D9CD3}" dt="2021-12-01T18:38:11.124" v="269" actId="47"/>
        <pc:sldMkLst>
          <pc:docMk/>
          <pc:sldMk cId="0" sldId="289"/>
        </pc:sldMkLst>
        <pc:spChg chg="mod">
          <ac:chgData name="Kateřina Chroustová" userId="9493aa27-a3d8-4b85-8826-f77e2ceefe03" providerId="ADAL" clId="{9C5C694A-7831-490A-BEA5-D181B87D9CD3}" dt="2021-12-01T18:28:37.404" v="3"/>
          <ac:spMkLst>
            <pc:docMk/>
            <pc:sldMk cId="0" sldId="289"/>
            <ac:spMk id="2" creationId="{1256301E-BEE8-4AD7-958D-FA90E66D634C}"/>
          </ac:spMkLst>
        </pc:spChg>
        <pc:spChg chg="mod">
          <ac:chgData name="Kateřina Chroustová" userId="9493aa27-a3d8-4b85-8826-f77e2ceefe03" providerId="ADAL" clId="{9C5C694A-7831-490A-BEA5-D181B87D9CD3}" dt="2021-12-01T18:28:37.404" v="3"/>
          <ac:spMkLst>
            <pc:docMk/>
            <pc:sldMk cId="0" sldId="289"/>
            <ac:spMk id="3" creationId="{6631CB26-F103-47C7-B19B-31C047FA0189}"/>
          </ac:spMkLst>
        </pc:spChg>
      </pc:sldChg>
      <pc:sldChg chg="modSp">
        <pc:chgData name="Kateřina Chroustová" userId="9493aa27-a3d8-4b85-8826-f77e2ceefe03" providerId="ADAL" clId="{9C5C694A-7831-490A-BEA5-D181B87D9CD3}" dt="2021-12-01T18:28:37.404" v="3"/>
        <pc:sldMkLst>
          <pc:docMk/>
          <pc:sldMk cId="0" sldId="290"/>
        </pc:sldMkLst>
        <pc:spChg chg="mod">
          <ac:chgData name="Kateřina Chroustová" userId="9493aa27-a3d8-4b85-8826-f77e2ceefe03" providerId="ADAL" clId="{9C5C694A-7831-490A-BEA5-D181B87D9CD3}" dt="2021-12-01T18:28:37.404" v="3"/>
          <ac:spMkLst>
            <pc:docMk/>
            <pc:sldMk cId="0" sldId="290"/>
            <ac:spMk id="3" creationId="{9E705D43-64B3-4BF3-9110-02A885E4A2E8}"/>
          </ac:spMkLst>
        </pc:spChg>
        <pc:spChg chg="mod">
          <ac:chgData name="Kateřina Chroustová" userId="9493aa27-a3d8-4b85-8826-f77e2ceefe03" providerId="ADAL" clId="{9C5C694A-7831-490A-BEA5-D181B87D9CD3}" dt="2021-12-01T18:28:37.404" v="3"/>
          <ac:spMkLst>
            <pc:docMk/>
            <pc:sldMk cId="0" sldId="290"/>
            <ac:spMk id="4" creationId="{9704384C-2700-4C9C-97F0-62C3EC07445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22842-4797-4E35-916A-27875A7B8E8E}" type="datetimeFigureOut">
              <a:rPr lang="cs-CZ" smtClean="0"/>
              <a:t>01.12.2021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DD58C-9559-43B3-8006-5DEAD45159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0543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6C13C6F-0973-4E27-A835-D826FB1177C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636023FC-B80C-476B-9EB9-5A39B2731FC9}" type="slidenum">
              <a:t>4</a:t>
            </a:fld>
            <a:endParaRPr lang="cs-CZ"/>
          </a:p>
        </p:txBody>
      </p:sp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41ECDD0-F125-4E2A-94B0-7839647DD90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ED88279E-9DD7-400A-8A4B-9864D76205E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FF48DDF-12C0-4B98-AA9F-0DA9D0B866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DA5FC5E0-6981-493E-A858-925E2DBFB00F}" type="slidenum">
              <a:t>28</a:t>
            </a:fld>
            <a:endParaRPr lang="cs-CZ"/>
          </a:p>
        </p:txBody>
      </p:sp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0D33C84-57D7-4B7E-9579-F74E888514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B98868D-B34D-4835-B2BC-69E3B483B15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 sz="281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91358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26210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7456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81419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4431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81403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5724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76266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cs-CZ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1506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1113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693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32519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31321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9660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0152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70606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17836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lnSpc>
                <a:spcPct val="100000"/>
              </a:lnSpc>
            </a:pPr>
            <a:r>
              <a:rPr lang="cs-CZ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4. 4. 2019</a:t>
            </a:r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algn="r">
              <a:lnSpc>
                <a:spcPct val="100000"/>
              </a:lnSpc>
            </a:pPr>
            <a:fld id="{11608929-B885-4B23-8C63-245AF12EEDAA}" type="slidenum">
              <a:rPr lang="cs-CZ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cs-CZ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305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199143" y="513806"/>
            <a:ext cx="9431873" cy="391071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cs-CZ" sz="6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Výroba organických sloučenin</a:t>
            </a:r>
          </a:p>
          <a:p>
            <a:pPr algn="ctr">
              <a:lnSpc>
                <a:spcPct val="100000"/>
              </a:lnSpc>
            </a:pPr>
            <a:r>
              <a:rPr lang="cs-CZ" sz="4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makromolekulární látky</a:t>
            </a:r>
          </a:p>
          <a:p>
            <a:pPr algn="ctr">
              <a:lnSpc>
                <a:spcPct val="100000"/>
              </a:lnSpc>
            </a:pPr>
            <a:r>
              <a:rPr lang="cs-CZ" sz="4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plasty</a:t>
            </a:r>
            <a:endParaRPr lang="cs-CZ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endParaRPr lang="cs-CZ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838080" y="2020388"/>
            <a:ext cx="8620552" cy="4156131"/>
          </a:xfrm>
        </p:spPr>
        <p:txBody>
          <a:bodyPr>
            <a:noAutofit/>
          </a:bodyPr>
          <a:lstStyle/>
          <a:p>
            <a:r>
              <a:rPr lang="cs-CZ" sz="3200" dirty="0"/>
              <a:t>Výroba čočky</a:t>
            </a:r>
          </a:p>
          <a:p>
            <a:pPr lvl="1"/>
            <a:r>
              <a:rPr lang="cs-CZ" sz="2600" dirty="0"/>
              <a:t>z monomeru ALLYDIGLYKOKARBONÁTU (ADC)  </a:t>
            </a:r>
          </a:p>
          <a:p>
            <a:pPr lvl="1"/>
            <a:r>
              <a:rPr lang="en-US" sz="2600" dirty="0"/>
              <a:t>monomer </a:t>
            </a:r>
            <a:r>
              <a:rPr lang="en-US" sz="2600" dirty="0" err="1"/>
              <a:t>vyrábí</a:t>
            </a:r>
            <a:r>
              <a:rPr lang="en-US" sz="2600" dirty="0"/>
              <a:t> </a:t>
            </a:r>
            <a:r>
              <a:rPr lang="en-US" sz="2600" dirty="0" err="1"/>
              <a:t>společnost</a:t>
            </a:r>
            <a:r>
              <a:rPr lang="en-US" sz="2600" dirty="0"/>
              <a:t> GREAT LAKES CHEMICAL CORPORATION pod </a:t>
            </a:r>
            <a:r>
              <a:rPr lang="en-US" sz="2600" dirty="0" err="1"/>
              <a:t>značkou</a:t>
            </a:r>
            <a:r>
              <a:rPr lang="en-US" sz="2600" dirty="0"/>
              <a:t> RAV 7 v </a:t>
            </a:r>
            <a:r>
              <a:rPr lang="en-US" sz="2600" dirty="0" err="1"/>
              <a:t>podniku</a:t>
            </a:r>
            <a:r>
              <a:rPr lang="en-US" sz="2600" dirty="0"/>
              <a:t> v </a:t>
            </a:r>
            <a:r>
              <a:rPr lang="en-US" sz="2600" dirty="0" err="1"/>
              <a:t>Itálii</a:t>
            </a:r>
            <a:r>
              <a:rPr lang="en-US" sz="2600" dirty="0"/>
              <a:t> a v USA</a:t>
            </a:r>
            <a:endParaRPr lang="cs-CZ" sz="2600" dirty="0"/>
          </a:p>
          <a:p>
            <a:r>
              <a:rPr lang="cs-CZ" sz="3000" dirty="0"/>
              <a:t>Výroba probíhá pomocí lití do skleněných forem (získává zakřivení) </a:t>
            </a:r>
          </a:p>
          <a:p>
            <a:endParaRPr lang="cs-CZ" sz="3200" dirty="0"/>
          </a:p>
        </p:txBody>
      </p:sp>
      <p:sp>
        <p:nvSpPr>
          <p:cNvPr id="7" name="TextShape 1">
            <a:extLst>
              <a:ext uri="{FF2B5EF4-FFF2-40B4-BE49-F238E27FC236}">
                <a16:creationId xmlns:a16="http://schemas.microsoft.com/office/drawing/2014/main" id="{FF427D1E-4D59-4C0B-BF91-54E1F3C9BB98}"/>
              </a:ext>
            </a:extLst>
          </p:cNvPr>
          <p:cNvSpPr txBox="1"/>
          <p:nvPr/>
        </p:nvSpPr>
        <p:spPr>
          <a:xfrm>
            <a:off x="909360" y="259200"/>
            <a:ext cx="8352627" cy="1366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Výroba </a:t>
            </a:r>
            <a:r>
              <a:rPr lang="cs-CZ" sz="4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olymeru CR-39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0520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/>
          </p:nvPr>
        </p:nvSpPr>
        <p:spPr>
          <a:xfrm>
            <a:off x="838080" y="1567543"/>
            <a:ext cx="10515240" cy="4608977"/>
          </a:xfrm>
        </p:spPr>
        <p:txBody>
          <a:bodyPr>
            <a:normAutofit fontScale="92500" lnSpcReduction="20000"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sz="3200" dirty="0"/>
              <a:t>Smíchání monomeru s peroxidem </a:t>
            </a:r>
          </a:p>
          <a:p>
            <a:r>
              <a:rPr lang="cs-CZ" sz="3200" dirty="0"/>
              <a:t>Sestavení skleněných forem </a:t>
            </a:r>
          </a:p>
          <a:p>
            <a:r>
              <a:rPr lang="cs-CZ" sz="3200" dirty="0"/>
              <a:t>Plnění sestav forem </a:t>
            </a:r>
          </a:p>
          <a:p>
            <a:r>
              <a:rPr lang="cs-CZ" sz="3200" dirty="0"/>
              <a:t>Tvrzení čoček </a:t>
            </a:r>
          </a:p>
          <a:p>
            <a:r>
              <a:rPr lang="cs-CZ" sz="3200" dirty="0"/>
              <a:t>Otevření vytvrzených sestav forem </a:t>
            </a:r>
          </a:p>
          <a:p>
            <a:r>
              <a:rPr lang="cs-CZ" sz="3200" dirty="0"/>
              <a:t>Čištění a recyklace forem </a:t>
            </a:r>
          </a:p>
          <a:p>
            <a:r>
              <a:rPr lang="cs-CZ" sz="3200" dirty="0"/>
              <a:t>Kontrola kvality a prohlídka čoček </a:t>
            </a:r>
          </a:p>
          <a:p>
            <a:r>
              <a:rPr lang="cs-CZ" sz="3200" dirty="0"/>
              <a:t>Výroba skleněných forem </a:t>
            </a:r>
          </a:p>
          <a:p>
            <a:endParaRPr lang="cs-CZ" dirty="0"/>
          </a:p>
        </p:txBody>
      </p:sp>
      <p:sp>
        <p:nvSpPr>
          <p:cNvPr id="4" name="TextShape 1">
            <a:extLst>
              <a:ext uri="{FF2B5EF4-FFF2-40B4-BE49-F238E27FC236}">
                <a16:creationId xmlns:a16="http://schemas.microsoft.com/office/drawing/2014/main" id="{11D15374-6129-4354-A919-BF5E97C42114}"/>
              </a:ext>
            </a:extLst>
          </p:cNvPr>
          <p:cNvSpPr txBox="1"/>
          <p:nvPr/>
        </p:nvSpPr>
        <p:spPr>
          <a:xfrm>
            <a:off x="909360" y="259200"/>
            <a:ext cx="8352627" cy="1366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Hlavní fáze výroby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6648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838080" y="365040"/>
            <a:ext cx="8443572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Historie PC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838080" y="1825560"/>
            <a:ext cx="8551726" cy="4350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1957</a:t>
            </a:r>
            <a:r>
              <a:rPr lang="cs-CZ" sz="32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-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firma </a:t>
            </a:r>
            <a:r>
              <a:rPr lang="cs-CZ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,Bold"/>
                <a:cs typeface="Calibri" panose="020F0502020204030204" pitchFamily="34" charset="0"/>
              </a:rPr>
              <a:t>GENERAL ELECTRIC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vyvinula</a:t>
            </a:r>
            <a:r>
              <a:rPr lang="cs-CZ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32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cs-CZ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nový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materiál </a:t>
            </a:r>
            <a:r>
              <a:rPr lang="cs-CZ" sz="32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POLYCABONAT (PC)</a:t>
            </a:r>
            <a:endParaRPr lang="cs-CZ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použití: na výrobu průzorů přileb kosmonautů v programu APOLLO</a:t>
            </a:r>
            <a:endParaRPr lang="cs-CZ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1978</a:t>
            </a:r>
            <a:r>
              <a:rPr lang="cs-CZ" sz="32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–</a:t>
            </a:r>
            <a:r>
              <a:rPr lang="cs-CZ" sz="32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firma GENTEX CORPORATION</a:t>
            </a:r>
            <a:endParaRPr lang="cs-CZ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výroba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první brýlové čočky z polykarbonátu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lisovací technikou</a:t>
            </a:r>
            <a:endParaRPr lang="cs-CZ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838080" y="365040"/>
            <a:ext cx="8237094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PMMA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8" name="TextShape 2"/>
          <p:cNvSpPr txBox="1"/>
          <p:nvPr/>
        </p:nvSpPr>
        <p:spPr>
          <a:xfrm>
            <a:off x="644434" y="1593669"/>
            <a:ext cx="8430740" cy="4885507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Termoplastická hmota, která vzniká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polymerací metylesteru kyseliny metakrylové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kapalný polymer se nalije do skleněné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formy, kde se polymerace dokončí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3200" spc="-1" dirty="0"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 </a:t>
            </a:r>
          </a:p>
          <a:p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vznik silných desek --- opracovávají se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třískovým obráběním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3200" spc="-1" dirty="0"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 (m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ateriál je bez zahřátí křehký a má menší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odolnost proti nárazu)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336708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838080" y="365040"/>
            <a:ext cx="8345249" cy="88899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Materiál NXT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875700" y="1689463"/>
            <a:ext cx="8602597" cy="4347497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r>
              <a:rPr lang="cs-CZ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Počátek 90. let výroba firmou </a:t>
            </a:r>
            <a:r>
              <a:rPr lang="cs-CZ" sz="30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SIMULA </a:t>
            </a:r>
            <a:r>
              <a:rPr lang="cs-CZ" sz="30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TECHNOLOGIES</a:t>
            </a:r>
            <a:endParaRPr lang="cs-CZ" sz="30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30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polyuretanový optický polymer</a:t>
            </a:r>
            <a:endParaRPr lang="cs-CZ" sz="3000" b="0" strike="noStrike" spc="-1" dirty="0"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endParaRPr lang="cs-CZ" sz="3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Calibri"/>
            </a:endParaRPr>
          </a:p>
          <a:p>
            <a:r>
              <a:rPr lang="cs-CZ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 11. září 2001 se materiál používá u výplní dveří </a:t>
            </a:r>
            <a:r>
              <a:rPr lang="cs-CZ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 letadel</a:t>
            </a:r>
            <a:endParaRPr lang="cs-CZ" sz="3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endParaRPr lang="cs-CZ" sz="3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vyráběn v několika modifikacích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838080" y="365040"/>
            <a:ext cx="8374746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Makromolekulární látky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838080" y="1944000"/>
            <a:ext cx="8610720" cy="4320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cs-CZ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ákladem organických polymerů jsou dlouhé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řetězce (monomery) navzájem provázané uhlíkovými atomy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Makromolekulární látky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– p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řírodní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– </a:t>
            </a:r>
            <a:r>
              <a:rPr lang="cs-CZ" sz="3200" spc="-1" dirty="0"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yntetické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29264" y="1690200"/>
            <a:ext cx="879003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1952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Prof. Otto Wichterle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syntéza síťovaných hydrofilních gelů (vodou bobtnají)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vhodný materiál pro oční implantáty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příprava </a:t>
            </a:r>
            <a:r>
              <a:rPr lang="cs-CZ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poly-hydroxyethylmethakrylátového</a:t>
            </a: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(HEMA) gelu (pohlcuje až 40% vody)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vhodné mechanické vlastnosti, průhledný</a:t>
            </a:r>
          </a:p>
        </p:txBody>
      </p:sp>
      <p:sp>
        <p:nvSpPr>
          <p:cNvPr id="3" name="TextShape 1">
            <a:extLst>
              <a:ext uri="{FF2B5EF4-FFF2-40B4-BE49-F238E27FC236}">
                <a16:creationId xmlns:a16="http://schemas.microsoft.com/office/drawing/2014/main" id="{61EC2B2D-8AE6-49A2-9659-4CB835D3ECAB}"/>
              </a:ext>
            </a:extLst>
          </p:cNvPr>
          <p:cNvSpPr txBox="1"/>
          <p:nvPr/>
        </p:nvSpPr>
        <p:spPr>
          <a:xfrm>
            <a:off x="838080" y="365040"/>
            <a:ext cx="8374746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Makromolekulární látky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5252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838080" y="365040"/>
            <a:ext cx="8296088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Makromolekulární látky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838080" y="2088000"/>
            <a:ext cx="8561559" cy="4001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cs-CZ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lysacharidy, bílkoviny,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enzymy</a:t>
            </a:r>
          </a:p>
          <a:p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výroba acetátu celulózy z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polysacharidu celulózy</a:t>
            </a:r>
          </a:p>
          <a:p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Pro průmysl se celulóza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získává ze dřeva</a:t>
            </a:r>
          </a:p>
          <a:p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Nejčistší celulóza je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bavlna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38080" y="365040"/>
            <a:ext cx="8423907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Syntetické makromolekulární materiály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080000" y="1793966"/>
            <a:ext cx="8788320" cy="425403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Polymery se vyrábějí z jednoduchých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organických sloučenin chemickými reakcemi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800" b="1" strike="noStrike" spc="-1" dirty="0">
              <a:uFill>
                <a:solidFill>
                  <a:srgbClr val="FFFFFF"/>
                </a:solidFill>
              </a:uFill>
              <a:latin typeface="Calibri,Bold"/>
              <a:ea typeface="Calibri,Bold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b="1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Polymerace</a:t>
            </a:r>
            <a:endParaRPr lang="cs-CZ" sz="1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b="1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Polykondenzace</a:t>
            </a:r>
            <a:endParaRPr lang="cs-CZ" sz="1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b="1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Polyadice</a:t>
            </a:r>
            <a:endParaRPr lang="cs-CZ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Calibri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Velký počet monomerů vytváří polymer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838080" y="365040"/>
            <a:ext cx="8246926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Polymerace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936000" y="1675440"/>
            <a:ext cx="10296000" cy="4553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 </a:t>
            </a:r>
            <a:r>
              <a:rPr lang="cs-CZ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</a:t>
            </a: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ednoduchých molekul -----</a:t>
            </a: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makromolekulární látky</a:t>
            </a:r>
            <a:endParaRPr lang="cs-CZ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cs-CZ" sz="2400" b="0" strike="noStrike" spc="-1" dirty="0"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lang="cs-CZ" sz="24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POLYETHYLEN PE</a:t>
            </a:r>
            <a:endParaRPr lang="cs-CZ" sz="24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24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POLYPROPYLEN PP</a:t>
            </a:r>
            <a:endParaRPr lang="cs-CZ" sz="24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24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POLYSTYREN PS</a:t>
            </a:r>
            <a:endParaRPr lang="cs-CZ" sz="24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24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POLYVINYLCHLORID PVC</a:t>
            </a:r>
            <a:endParaRPr lang="cs-CZ" sz="24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24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POLYMETHYLMETAKRYLÁT PMMA </a:t>
            </a:r>
          </a:p>
          <a:p>
            <a:r>
              <a:rPr lang="cs-CZ" sz="24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CR-39</a:t>
            </a:r>
            <a:endParaRPr lang="cs-CZ" sz="24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24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POLYTETRAFLUORETHYLEN</a:t>
            </a:r>
            <a:endParaRPr lang="cs-CZ" sz="24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24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TEFLON</a:t>
            </a:r>
            <a:endParaRPr lang="cs-CZ" sz="24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838080" y="365040"/>
            <a:ext cx="8394410" cy="10843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Klasifikace organických barviv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TextShape 2"/>
          <p:cNvSpPr txBox="1"/>
          <p:nvPr/>
        </p:nvSpPr>
        <p:spPr>
          <a:xfrm>
            <a:off x="920520" y="1729800"/>
            <a:ext cx="8394410" cy="4726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podle vzniku a výskytu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přírodní  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synthetická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</a:p>
          <a:p>
            <a:pPr>
              <a:lnSpc>
                <a:spcPct val="100000"/>
              </a:lnSpc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podle struktury: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azobarviva (</a:t>
            </a: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paračervěň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methylčerveň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methyloranž)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arylmethanová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barviva (fuchsin, </a:t>
            </a: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eosin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fluorescein, fenolftalein)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anthrachinonová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barviva (alizarin)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indigoidní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barviva (indigo, antický purpur)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pyrrolová barviva (hemoglobin, myoglobin, chlorofyl)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jiná (</a:t>
            </a: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anthokyaniny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flavony)</a:t>
            </a:r>
          </a:p>
          <a:p>
            <a:pPr>
              <a:lnSpc>
                <a:spcPct val="100000"/>
              </a:lnSpc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90000"/>
              </a:lnSpc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838080" y="365040"/>
            <a:ext cx="8138772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Polykondenzace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1008000" y="2016000"/>
            <a:ext cx="7968852" cy="4160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Molekuly původně dvou monomerů se vážou do m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akromolekuly polymeru</a:t>
            </a:r>
          </a:p>
          <a:p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Jako vedlejší produkt vzniká velké množství molekul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jednoduchých sloučeniny</a:t>
            </a:r>
          </a:p>
          <a:p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Takto se vyrábí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POLYAMIDY (SILON, NYLON, DEDERON),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POLYESTERY (TESIL), AMINOPLASTY, FENOPLASTY (BAKELIT)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838080" y="365040"/>
            <a:ext cx="8178101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Polyadice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699717" y="1505459"/>
            <a:ext cx="8867070" cy="453270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Podobná reakce jako u polykondenzace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•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Neodštěpují se vedlejší produkty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•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K propojení jednotek dochází vlivem iniciátorů</a:t>
            </a:r>
          </a:p>
          <a:p>
            <a:pPr marL="354013"/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polymerace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•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Zaniká dvojná vazba a vznikají vazby mezi uhlíky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•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Makromolekuly mají různou strukturu řetězců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/>
            <a:r>
              <a:rPr lang="cs-CZ" sz="2800" b="1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Lineární</a:t>
            </a:r>
            <a:endParaRPr lang="cs-CZ" sz="2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/>
            <a:r>
              <a:rPr lang="cs-CZ" sz="2800" b="1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Rozvětvené</a:t>
            </a:r>
            <a:endParaRPr lang="cs-CZ" sz="2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/>
            <a:r>
              <a:rPr lang="cs-CZ" sz="2800" b="1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Prostorově síťované</a:t>
            </a:r>
            <a:endParaRPr lang="cs-CZ" sz="2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/>
            <a:r>
              <a:rPr lang="cs-CZ" sz="2800" b="1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 1,4,-butandiol + </a:t>
            </a:r>
            <a:r>
              <a:rPr lang="cs-CZ" sz="2800" b="1" strike="noStrike" spc="-1" dirty="0" err="1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hexametylendiisokyanát</a:t>
            </a:r>
            <a:r>
              <a:rPr lang="cs-CZ" sz="2800" b="1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  –  </a:t>
            </a:r>
            <a:r>
              <a:rPr lang="cs-CZ" sz="2800" b="1" strike="noStrike" spc="-1" dirty="0" err="1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polyurethan</a:t>
            </a:r>
            <a:endParaRPr lang="cs-CZ" sz="28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838080" y="365040"/>
            <a:ext cx="8355081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Rozdělení organických materiálů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1080000" y="2088000"/>
            <a:ext cx="7413840" cy="2654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3600" b="1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Termoplasty</a:t>
            </a:r>
            <a:endParaRPr lang="cs-CZ" sz="36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600" b="1" strike="noStrike" spc="-1" dirty="0" err="1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Reaktoplasty</a:t>
            </a:r>
            <a:r>
              <a:rPr lang="cs-CZ" sz="3600" b="1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 (termosety)</a:t>
            </a:r>
            <a:endParaRPr lang="cs-CZ" sz="36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600" b="1" strike="noStrike" spc="-1" dirty="0" err="1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Elastometry</a:t>
            </a:r>
            <a:endParaRPr lang="cs-CZ" sz="36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838080" y="365040"/>
            <a:ext cx="8217430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Termoplasty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838080" y="1863634"/>
            <a:ext cx="9318643" cy="4693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Polymery s lineárními a rozvětvenými řetězci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spc="-1" dirty="0"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	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Lze za tepla tvarovat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spc="-1" dirty="0"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	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Děj je možné opakovat bez změny podstaty 	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materiálu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3200" spc="-1" dirty="0"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	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Rozpustné v organických rozpouštědlech (aceton)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Acetát celulózy, celuloid, propionát a butyrát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celulózy, plexisklo, polyamidy (nylon, silon), PVC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(novodur), polykarbonát, </a:t>
            </a:r>
            <a:r>
              <a:rPr lang="cs-CZ" sz="3200" b="0" strike="noStrike" spc="-1" dirty="0" err="1">
                <a:uFill>
                  <a:solidFill>
                    <a:srgbClr val="FFFFFF"/>
                  </a:solidFill>
                </a:uFill>
                <a:latin typeface="Calibri"/>
              </a:rPr>
              <a:t>polyethylen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, polystyren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838080" y="365040"/>
            <a:ext cx="8512397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Reaktoplasty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- termosety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838080" y="2088000"/>
            <a:ext cx="8913600" cy="4088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Polymery se síťovanými řetězci</a:t>
            </a:r>
            <a:endParaRPr lang="cs-CZ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600" spc="-1" dirty="0"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	</a:t>
            </a:r>
            <a:r>
              <a:rPr lang="cs-CZ" sz="36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Obsahují příčné můstky</a:t>
            </a:r>
            <a:endParaRPr lang="cs-CZ" sz="36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6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	</a:t>
            </a:r>
            <a:r>
              <a:rPr lang="cs-CZ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Více vazeb znamená větší pevnost a horší</a:t>
            </a:r>
            <a:endParaRPr lang="cs-CZ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cs-CZ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lang="cs-CZ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rozpustnost, klesá schopnost tvarování po</a:t>
            </a:r>
            <a:endParaRPr lang="cs-CZ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nahřátí</a:t>
            </a:r>
            <a:endParaRPr lang="cs-CZ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838380" y="355207"/>
            <a:ext cx="8453104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 Vlastnosti a výroba </a:t>
            </a:r>
            <a:r>
              <a:rPr lang="cs-CZ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reaktoplastů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720000" y="1872000"/>
            <a:ext cx="9274680" cy="1296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Jsou tvrdé, křehké, netavitelné a nerozpustné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spc="-1" dirty="0"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	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CR-39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TextShape 3"/>
          <p:cNvSpPr txBox="1"/>
          <p:nvPr/>
        </p:nvSpPr>
        <p:spPr>
          <a:xfrm>
            <a:off x="835020" y="3168000"/>
            <a:ext cx="9044640" cy="317206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Zpracovává se tekutá nebo prášková </a:t>
            </a:r>
            <a:r>
              <a:rPr lang="cs-CZ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z</a:t>
            </a:r>
            <a:r>
              <a:rPr lang="cs-CZ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ezesíťovaná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hmota</a:t>
            </a:r>
          </a:p>
          <a:p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Přidává se tvrdidlo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Za tepla a tlaku se </a:t>
            </a:r>
            <a:r>
              <a:rPr lang="cs-CZ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zesíťuje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•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Fenolová, melaninová a močová pryskyřice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838080" y="365040"/>
            <a:ext cx="8355081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Elastomery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4" name="TextShape 2"/>
          <p:cNvSpPr txBox="1"/>
          <p:nvPr/>
        </p:nvSpPr>
        <p:spPr>
          <a:xfrm>
            <a:off x="720000" y="2016000"/>
            <a:ext cx="8666640" cy="4032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Slabě zesíťované makromolekuly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elastické vlastnosti pryže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Vznik - 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tzv. vulkanizací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Kaučuk + vulkanizační činidlo + plnivo = pryž</a:t>
            </a:r>
            <a:endParaRPr lang="cs-CZ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(pneumatiky, guma)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838080" y="365040"/>
            <a:ext cx="8414075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Přísady plastických hmot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6" name="TextShape 2"/>
          <p:cNvSpPr txBox="1"/>
          <p:nvPr/>
        </p:nvSpPr>
        <p:spPr>
          <a:xfrm>
            <a:off x="1008000" y="1825560"/>
            <a:ext cx="6401520" cy="3646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3200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Změkčovadla</a:t>
            </a:r>
            <a:endParaRPr lang="cs-CZ" sz="180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Plniva</a:t>
            </a:r>
            <a:endParaRPr lang="cs-CZ" sz="180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Pigmenty</a:t>
            </a:r>
            <a:endParaRPr lang="cs-CZ" sz="180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strike="noStrike" spc="-1" dirty="0">
                <a:uFill>
                  <a:solidFill>
                    <a:srgbClr val="FFFFFF"/>
                  </a:solidFill>
                </a:uFill>
                <a:latin typeface="Calibri,Bold"/>
                <a:ea typeface="Calibri,Bold"/>
              </a:rPr>
              <a:t>Stabilizátory</a:t>
            </a:r>
            <a:endParaRPr lang="cs-CZ" sz="180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1B5E7E5C-360F-4080-873A-2EE00DC04EE5}"/>
              </a:ext>
            </a:extLst>
          </p:cNvPr>
          <p:cNvSpPr txBox="1"/>
          <p:nvPr/>
        </p:nvSpPr>
        <p:spPr>
          <a:xfrm>
            <a:off x="2242009" y="326586"/>
            <a:ext cx="6374948" cy="1502292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anchorCtr="0" compatLnSpc="0"/>
          <a:lstStyle/>
          <a:p>
            <a:pPr algn="ctr"/>
            <a:r>
              <a:rPr lang="cs-CZ" sz="3992" dirty="0">
                <a:solidFill>
                  <a:srgbClr val="000000"/>
                </a:solidFill>
                <a:latin typeface="Calibri" pitchFamily="18"/>
                <a:ea typeface="Calibri" pitchFamily="2"/>
                <a:cs typeface="Arial" pitchFamily="2"/>
              </a:rPr>
              <a:t>Makromolekulární látky</a:t>
            </a:r>
          </a:p>
          <a:p>
            <a:pPr algn="ctr"/>
            <a:r>
              <a:rPr lang="cs-CZ" sz="3992" dirty="0">
                <a:solidFill>
                  <a:srgbClr val="000000"/>
                </a:solidFill>
                <a:latin typeface="Calibri" pitchFamily="18"/>
                <a:ea typeface="Calibri" pitchFamily="2"/>
                <a:cs typeface="Arial" pitchFamily="2"/>
              </a:rPr>
              <a:t>Přírodní (biopolymery)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9E705D43-64B3-4BF3-9110-02A885E4A2E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273050"/>
            <a:ext cx="8229600" cy="1144588"/>
          </a:xfrm>
          <a:noFill/>
          <a:ln>
            <a:noFill/>
          </a:ln>
        </p:spPr>
        <p:txBody>
          <a:bodyPr vert="horz" lIns="0" tIns="0" rIns="0" bIns="0" rtlCol="0" anchor="t">
            <a:normAutofit/>
          </a:bodyPr>
          <a:lstStyle/>
          <a:p>
            <a:pPr>
              <a:lnSpc>
                <a:spcPct val="100000"/>
              </a:lnSpc>
            </a:pPr>
            <a:br>
              <a:rPr lang="cs-CZ" sz="1805" dirty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entury Gothic"/>
                <a:ea typeface="Microsoft YaHei" pitchFamily="2"/>
                <a:cs typeface="Arial" pitchFamily="2"/>
              </a:rPr>
            </a:br>
            <a:br>
              <a:rPr lang="cs-CZ" sz="1805" dirty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latin typeface="Century Gothic"/>
                <a:ea typeface="Microsoft YaHei" pitchFamily="2"/>
                <a:cs typeface="Arial" pitchFamily="2"/>
              </a:rPr>
            </a:br>
            <a:endParaRPr lang="cs-CZ" sz="1805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Century Gothic"/>
              <a:ea typeface="Microsoft YaHei" pitchFamily="2"/>
              <a:cs typeface="Arial" pitchFamily="2"/>
            </a:endParaRP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9704384C-2700-4C9C-97F0-62C3EC074456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0" y="2982913"/>
            <a:ext cx="8229600" cy="2884487"/>
          </a:xfrm>
          <a:noFill/>
          <a:ln>
            <a:noFill/>
          </a:ln>
        </p:spPr>
        <p:txBody>
          <a:bodyPr vert="horz" lIns="0" tIns="0" rIns="0" bIns="0" rtlCol="0" anchor="ctr">
            <a:normAutofit fontScale="70000" lnSpcReduction="20000"/>
          </a:bodyPr>
          <a:lstStyle/>
          <a:p>
            <a:pPr marL="0" indent="0" algn="ctr" hangingPunct="0">
              <a:buNone/>
            </a:pPr>
            <a:r>
              <a:rPr lang="cs-CZ" sz="2903" dirty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Polysacharidy</a:t>
            </a:r>
          </a:p>
          <a:p>
            <a:pPr marL="0" indent="0" algn="ctr" hangingPunct="0">
              <a:buNone/>
            </a:pPr>
            <a:r>
              <a:rPr lang="cs-CZ" sz="2903" dirty="0" err="1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Celuosa</a:t>
            </a:r>
            <a:r>
              <a:rPr lang="cs-CZ" sz="2903" dirty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-polymer glukosy</a:t>
            </a:r>
          </a:p>
          <a:p>
            <a:pPr marL="0" indent="0" algn="ctr" hangingPunct="0">
              <a:buNone/>
            </a:pPr>
            <a:endParaRPr lang="cs-CZ" sz="2903" dirty="0">
              <a:highlight>
                <a:scrgbClr r="0" g="0" b="0">
                  <a:alpha val="0"/>
                </a:scrgbClr>
              </a:highlight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indent="0" algn="ctr" hangingPunct="0">
              <a:buNone/>
            </a:pPr>
            <a:r>
              <a:rPr lang="cs-CZ" sz="2903" dirty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Proteiny</a:t>
            </a:r>
          </a:p>
          <a:p>
            <a:pPr marL="0" indent="0" algn="ctr" hangingPunct="0">
              <a:buNone/>
            </a:pPr>
            <a:r>
              <a:rPr lang="cs-CZ" sz="2903" dirty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Polymery z aminokyselin</a:t>
            </a:r>
          </a:p>
          <a:p>
            <a:pPr marL="0" indent="0" algn="ctr" hangingPunct="0">
              <a:buNone/>
            </a:pPr>
            <a:endParaRPr lang="cs-CZ" sz="2903" dirty="0">
              <a:highlight>
                <a:scrgbClr r="0" g="0" b="0">
                  <a:alpha val="0"/>
                </a:scrgbClr>
              </a:highlight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indent="0" algn="ctr" hangingPunct="0">
              <a:buNone/>
            </a:pPr>
            <a:r>
              <a:rPr lang="cs-CZ" sz="2903" dirty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Nukleové kyseliny</a:t>
            </a:r>
          </a:p>
          <a:p>
            <a:pPr marL="0" indent="0" algn="ctr" hangingPunct="0">
              <a:buNone/>
            </a:pPr>
            <a:r>
              <a:rPr lang="cs-CZ" sz="2903" dirty="0"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  <a:cs typeface="Arial" pitchFamily="2"/>
              </a:rPr>
              <a:t>Polymery z nukleotidů</a:t>
            </a:r>
          </a:p>
          <a:p>
            <a:pPr marL="0" indent="0" algn="ctr" hangingPunct="0">
              <a:buNone/>
            </a:pPr>
            <a:endParaRPr lang="cs-CZ" sz="2903" dirty="0">
              <a:highlight>
                <a:scrgbClr r="0" g="0" b="0">
                  <a:alpha val="0"/>
                </a:scrgbClr>
              </a:highlight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indent="0" algn="ctr" hangingPunct="0">
              <a:buNone/>
            </a:pPr>
            <a:endParaRPr lang="cs-CZ" sz="2903" dirty="0">
              <a:highlight>
                <a:scrgbClr r="0" g="0" b="0">
                  <a:alpha val="0"/>
                </a:scrgbClr>
              </a:highlight>
              <a:latin typeface="Liberation Sans" pitchFamily="18"/>
              <a:ea typeface="Microsoft YaHei" pitchFamily="2"/>
              <a:cs typeface="Arial" pitchFamily="2"/>
            </a:endParaRPr>
          </a:p>
          <a:p>
            <a:pPr marL="0" indent="0" algn="ctr" hangingPunct="0">
              <a:buNone/>
            </a:pPr>
            <a:endParaRPr lang="cs-CZ" sz="2903" dirty="0">
              <a:highlight>
                <a:scrgbClr r="0" g="0" b="0">
                  <a:alpha val="0"/>
                </a:scrgbClr>
              </a:highlight>
              <a:latin typeface="Liberation Sans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838080" y="365040"/>
            <a:ext cx="8492733" cy="993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Klasifikace organických barviv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838080" y="1425240"/>
            <a:ext cx="8591055" cy="4751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podle způsobu použití</a:t>
            </a:r>
          </a:p>
          <a:p>
            <a:pPr>
              <a:lnSpc>
                <a:spcPct val="100000"/>
              </a:lnSpc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přímá barviva (pro barvení přírodních materiálů- vlna, len, konopí)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mořidlová barviva (před použitím nutná úprava výrobku hydroxidy Al, </a:t>
            </a: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Cr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Fe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nebo taninem)  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barviva vyvíjená na vláknu (kypová barviva, vznikají z </a:t>
            </a:r>
            <a:r>
              <a:rPr lang="cs-CZ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tzv.leukoformy</a:t>
            </a: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přímo oxidací na vláknu) </a:t>
            </a: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funkční barviva </a:t>
            </a:r>
          </a:p>
          <a:p>
            <a:pPr marL="685800" lvl="1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barviva pro fotografie a záznamová média</a:t>
            </a:r>
            <a:endParaRPr lang="cs-CZ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lang="cs-CZ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2">
            <a:extLst>
              <a:ext uri="{FF2B5EF4-FFF2-40B4-BE49-F238E27FC236}">
                <a16:creationId xmlns:a16="http://schemas.microsoft.com/office/drawing/2014/main" id="{4A5C3B88-098D-4B0C-8EC4-8967ED2C3EE8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288026" y="1533832"/>
            <a:ext cx="7886700" cy="4652963"/>
          </a:xfrm>
        </p:spPr>
        <p:txBody>
          <a:bodyPr wrap="square" anchor="ctr">
            <a:noAutofit/>
          </a:bodyPr>
          <a:lstStyle/>
          <a:p>
            <a:pPr>
              <a:spcBef>
                <a:spcPts val="908"/>
              </a:spcBef>
            </a:pPr>
            <a:r>
              <a:rPr lang="cs-CZ" sz="2800" dirty="0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Indigo – již ve starověku</a:t>
            </a:r>
          </a:p>
          <a:p>
            <a:pPr lvl="1">
              <a:spcBef>
                <a:spcPts val="908"/>
              </a:spcBef>
              <a:tabLst>
                <a:tab pos="0" algn="l"/>
              </a:tabLst>
            </a:pPr>
            <a:r>
              <a:rPr lang="cs-CZ" sz="2600" dirty="0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rostlinného původu</a:t>
            </a:r>
          </a:p>
          <a:p>
            <a:pPr lvl="1">
              <a:spcBef>
                <a:spcPts val="908"/>
              </a:spcBef>
              <a:tabLst>
                <a:tab pos="0" algn="l"/>
              </a:tabLst>
            </a:pPr>
            <a:r>
              <a:rPr lang="cs-CZ" sz="2600" dirty="0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19st. </a:t>
            </a:r>
            <a:r>
              <a:rPr lang="cs-CZ" sz="2600" dirty="0" err="1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Indonesie</a:t>
            </a:r>
            <a:r>
              <a:rPr lang="cs-CZ" sz="2600" dirty="0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na Jávě</a:t>
            </a:r>
          </a:p>
          <a:p>
            <a:pPr>
              <a:spcBef>
                <a:spcPts val="908"/>
              </a:spcBef>
              <a:tabLst>
                <a:tab pos="0" algn="l"/>
              </a:tabLst>
            </a:pPr>
            <a:r>
              <a:rPr lang="cs-CZ" sz="2800" dirty="0" err="1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glukosid</a:t>
            </a:r>
            <a:r>
              <a:rPr lang="cs-CZ" sz="2800" dirty="0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cs-CZ" sz="2800" dirty="0" err="1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indikon</a:t>
            </a:r>
            <a:r>
              <a:rPr lang="cs-CZ" sz="2800" dirty="0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– enzymaticky --- </a:t>
            </a:r>
            <a:r>
              <a:rPr lang="cs-CZ" sz="2800" dirty="0" err="1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indoxyl</a:t>
            </a:r>
            <a:r>
              <a:rPr lang="cs-CZ" sz="2800" dirty="0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oxidací vzduchem --- nerozpustné modré barvivo – redukcí --- </a:t>
            </a:r>
            <a:r>
              <a:rPr lang="cs-CZ" sz="2800" dirty="0" err="1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indigoběl</a:t>
            </a:r>
            <a:r>
              <a:rPr lang="cs-CZ" sz="2800" dirty="0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-rozpustný ve vodě</a:t>
            </a:r>
          </a:p>
          <a:p>
            <a:pPr>
              <a:spcBef>
                <a:spcPts val="908"/>
              </a:spcBef>
              <a:tabLst>
                <a:tab pos="0" algn="l"/>
              </a:tabLst>
            </a:pPr>
            <a:r>
              <a:rPr lang="cs-CZ" sz="2800" dirty="0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19st. </a:t>
            </a:r>
            <a:r>
              <a:rPr lang="cs-CZ" sz="2800" dirty="0" err="1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synthetické</a:t>
            </a:r>
            <a:r>
              <a:rPr lang="cs-CZ" sz="2800" dirty="0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indigo – německý chemik </a:t>
            </a:r>
            <a:r>
              <a:rPr lang="cs-CZ" sz="2800" dirty="0" err="1">
                <a:solidFill>
                  <a:srgbClr val="4040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A.Bayer</a:t>
            </a:r>
            <a:endParaRPr lang="cs-CZ" sz="2800" dirty="0">
              <a:solidFill>
                <a:srgbClr val="4040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Shape 1">
            <a:extLst>
              <a:ext uri="{FF2B5EF4-FFF2-40B4-BE49-F238E27FC236}">
                <a16:creationId xmlns:a16="http://schemas.microsoft.com/office/drawing/2014/main" id="{B5BD71CB-ACBB-4E6B-95B8-A04D0CD8E496}"/>
              </a:ext>
            </a:extLst>
          </p:cNvPr>
          <p:cNvSpPr txBox="1"/>
          <p:nvPr/>
        </p:nvSpPr>
        <p:spPr>
          <a:xfrm>
            <a:off x="847912" y="540232"/>
            <a:ext cx="8492733" cy="993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Barviva vyvíjená na vláknu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838080" y="365040"/>
            <a:ext cx="8256759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Počátky organických materiálů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360000" y="1541417"/>
            <a:ext cx="9255948" cy="501058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24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1909</a:t>
            </a:r>
            <a:r>
              <a:rPr lang="cs-CZ" sz="28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– vyroben první makromolekulární materiál – bakelit</a:t>
            </a:r>
            <a:endParaRPr lang="cs-CZ" sz="2800" b="0" strike="noStrike" spc="-1" dirty="0"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800" b="0" strike="noStrike" spc="-1" dirty="0">
              <a:uFill>
                <a:solidFill>
                  <a:srgbClr val="FFFFFF"/>
                </a:solidFill>
              </a:u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cs-CZ" sz="28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1928 – vyroben PMMA – plexisklo</a:t>
            </a:r>
            <a:endParaRPr lang="cs-CZ" sz="2800" b="0" strike="noStrike" spc="-1" dirty="0"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800" b="0" strike="noStrike" spc="-1" dirty="0">
              <a:uFill>
                <a:solidFill>
                  <a:srgbClr val="FFFFFF"/>
                </a:solidFill>
              </a:u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cs-CZ" sz="28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1939 – z materiálu PMMA vyrobeny v Maďarsku </a:t>
            </a:r>
            <a:r>
              <a:rPr lang="cs-CZ" sz="28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tvrdé kontaktní čočky</a:t>
            </a:r>
          </a:p>
          <a:p>
            <a:endParaRPr lang="cs-CZ" sz="2800" b="0" strike="noStrike" spc="-1" dirty="0"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8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acetát celulózy - při relativně nízké </a:t>
            </a:r>
            <a:r>
              <a:rPr lang="cs-CZ" sz="28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teplotě měkne</a:t>
            </a:r>
          </a:p>
          <a:p>
            <a:r>
              <a:rPr lang="cs-CZ" sz="28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s</a:t>
            </a:r>
            <a:r>
              <a:rPr lang="cs-CZ" sz="28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tyrén – malá odolnost proti opotřebení</a:t>
            </a:r>
            <a:endParaRPr lang="cs-CZ" sz="2800" spc="-1" dirty="0"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8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Arial"/>
                <a:cs typeface="Calibri" panose="020F0502020204030204" pitchFamily="34" charset="0"/>
              </a:rPr>
              <a:t>v</a:t>
            </a:r>
            <a:r>
              <a:rPr lang="cs-CZ" sz="28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inyl – žloutnutí na světle</a:t>
            </a:r>
            <a:endParaRPr lang="cs-CZ" sz="2800" b="0" strike="noStrike" spc="-1" dirty="0"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838080" y="365040"/>
            <a:ext cx="8335417" cy="1045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Materiál CR-39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576000" y="1889760"/>
            <a:ext cx="8597497" cy="487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Historie</a:t>
            </a:r>
            <a:endParaRPr lang="cs-CZ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1939 -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firma </a:t>
            </a:r>
            <a:r>
              <a:rPr lang="cs-CZ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,Bold"/>
                <a:cs typeface="Calibri" panose="020F0502020204030204" pitchFamily="34" charset="0"/>
              </a:rPr>
              <a:t>CHEMICAL </a:t>
            </a:r>
            <a:r>
              <a:rPr lang="cs-CZ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SOUTHERN CORPORATION (COLUMBIA</a:t>
            </a:r>
            <a:endParaRPr lang="cs-CZ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ea typeface="Calibri,Bold"/>
              <a:cs typeface="Calibri" panose="020F0502020204030204" pitchFamily="34" charset="0"/>
            </a:endParaRPr>
          </a:p>
          <a:p>
            <a:r>
              <a:rPr lang="cs-CZ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SOUTHERN DIVISION OF PITTSBURGH PLATE </a:t>
            </a:r>
            <a:r>
              <a:rPr lang="cs-CZ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,Bold"/>
                <a:cs typeface="Calibri" panose="020F0502020204030204" pitchFamily="34" charset="0"/>
              </a:rPr>
              <a:t>GLASS INDUSTRIE) 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endParaRPr lang="cs-CZ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Výrobek je registrován a patentován firmou PPG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(PITSBURGH PLATE GLASS</a:t>
            </a:r>
          </a:p>
          <a:p>
            <a:endParaRPr lang="cs-CZ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  <a:ea typeface="Arial"/>
              <a:cs typeface="Calibri" panose="020F0502020204030204" pitchFamily="34" charset="0"/>
            </a:endParaRPr>
          </a:p>
          <a:p>
            <a:r>
              <a:rPr lang="cs-CZ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Použítí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suroviny pro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výrobu brýlových čoček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838080" y="130629"/>
            <a:ext cx="10515240" cy="15414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0" name="TextShape 2"/>
          <p:cNvSpPr txBox="1"/>
          <p:nvPr/>
        </p:nvSpPr>
        <p:spPr>
          <a:xfrm>
            <a:off x="838080" y="1467393"/>
            <a:ext cx="8542547" cy="5259978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vrdá pryskyřice - označuje se jako 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ADC, RAV7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CR-39 je obchodní značka firmy PPG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INDUSTRIES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endParaRPr lang="cs-CZ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skupina allylových esterů</a:t>
            </a:r>
            <a:endParaRPr lang="cs-CZ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vzniká tzv. esterifikací: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200" b="0" strike="noStrike" spc="-1" dirty="0" err="1">
                <a:uFill>
                  <a:solidFill>
                    <a:srgbClr val="FFFFFF"/>
                  </a:solidFill>
                </a:uFill>
                <a:latin typeface="Calibri"/>
              </a:rPr>
              <a:t>org</a:t>
            </a:r>
            <a:r>
              <a:rPr lang="cs-CZ" sz="32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. kyselina + alkohol = ester + voda</a:t>
            </a:r>
            <a:endParaRPr lang="cs-CZ" sz="32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</p:txBody>
      </p:sp>
      <p:sp>
        <p:nvSpPr>
          <p:cNvPr id="4" name="TextShape 1">
            <a:extLst>
              <a:ext uri="{FF2B5EF4-FFF2-40B4-BE49-F238E27FC236}">
                <a16:creationId xmlns:a16="http://schemas.microsoft.com/office/drawing/2014/main" id="{C607DEFD-9E83-4FF4-AE8D-881FD5B09F78}"/>
              </a:ext>
            </a:extLst>
          </p:cNvPr>
          <p:cNvSpPr txBox="1"/>
          <p:nvPr/>
        </p:nvSpPr>
        <p:spPr>
          <a:xfrm>
            <a:off x="838080" y="365040"/>
            <a:ext cx="8335417" cy="1045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Materiál CR-39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037069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838080" y="365040"/>
            <a:ext cx="8414075" cy="1325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Složení CR-39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2" name="TextShape 2"/>
          <p:cNvSpPr txBox="1"/>
          <p:nvPr/>
        </p:nvSpPr>
        <p:spPr>
          <a:xfrm>
            <a:off x="838080" y="1811040"/>
            <a:ext cx="8217430" cy="4741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cs-CZ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Základní suroviny: </a:t>
            </a:r>
            <a:r>
              <a:rPr lang="cs-CZ" sz="3000" b="0" strike="noStrike" spc="-1" dirty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FOSGEN (CHLORID </a:t>
            </a:r>
            <a:r>
              <a:rPr lang="cs-CZ" sz="30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KARBONU, DICHLORID 	KYSELINY UHLIČITÉ), ALLYLALKOHOL, ETHYLENGLYKOL</a:t>
            </a:r>
            <a:endParaRPr lang="cs-CZ" sz="30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vzniklý monomer obsahuje ve své allylové </a:t>
            </a:r>
            <a:r>
              <a:rPr lang="cs-CZ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molekule dvojnou vazbu ---- pro vznik řetězce makromolekul – vzniká polymer</a:t>
            </a:r>
            <a:endParaRPr lang="cs-CZ" sz="3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monomer (sirupovitá kapalina) --- po přidání </a:t>
            </a:r>
            <a:r>
              <a:rPr lang="cs-CZ" sz="3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malého množství katalyzátoru (peroxid) začne polymerizovat – vzniká</a:t>
            </a:r>
            <a:endParaRPr lang="cs-CZ" sz="3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3000" b="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cs-CZ" sz="3000" b="0" strike="noStrike" spc="-1" dirty="0">
                <a:uFill>
                  <a:solidFill>
                    <a:srgbClr val="FFFFFF"/>
                  </a:solidFill>
                </a:uFill>
                <a:latin typeface="Calibri"/>
              </a:rPr>
              <a:t>POLYALLYLDIGLYKOLKARBONÁT</a:t>
            </a:r>
            <a:endParaRPr lang="cs-CZ" sz="3000" b="0" strike="noStrike" spc="-1" dirty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121418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909360" y="259200"/>
            <a:ext cx="8352627" cy="1366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Závislost vlastností a vlastnosti </a:t>
            </a:r>
          </a:p>
          <a:p>
            <a:pPr algn="ctr"/>
            <a:r>
              <a:rPr lang="cs-CZ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polymeru CR-39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4" name="TextShape 2"/>
          <p:cNvSpPr txBox="1"/>
          <p:nvPr/>
        </p:nvSpPr>
        <p:spPr>
          <a:xfrm>
            <a:off x="734400" y="1625400"/>
            <a:ext cx="8913600" cy="2160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Chemická čistota suroviny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•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Mechanická čistota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•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Množství a složení iniciátoru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•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Tepelném režimu polymeračního procesu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TextShape 3"/>
          <p:cNvSpPr txBox="1"/>
          <p:nvPr/>
        </p:nvSpPr>
        <p:spPr>
          <a:xfrm>
            <a:off x="1457210" y="3616020"/>
            <a:ext cx="9070200" cy="3071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CR-39 je odolný vůči </a:t>
            </a:r>
            <a:r>
              <a:rPr lang="cs-CZ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etylenalkoholu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, benzinu,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benzolu, acetonu, toluenu, trichloretylenu,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vůči slabým kyselinám i zásadám a běžným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čistícím domácím prostředkům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• </a:t>
            </a:r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síť makromolekul řídká ---- materiál</a:t>
            </a:r>
            <a:endParaRPr lang="cs-CZ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cs-CZ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dobře barvitelný, ale je měkký</a:t>
            </a:r>
            <a:endParaRPr lang="cs-CZ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113112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</TotalTime>
  <Words>1019</Words>
  <Application>Microsoft Office PowerPoint</Application>
  <PresentationFormat>Širokoúhlá obrazovka</PresentationFormat>
  <Paragraphs>226</Paragraphs>
  <Slides>28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8" baseType="lpstr">
      <vt:lpstr>Arial</vt:lpstr>
      <vt:lpstr>Calibri</vt:lpstr>
      <vt:lpstr>Calibri Light</vt:lpstr>
      <vt:lpstr>Calibri,Bold</vt:lpstr>
      <vt:lpstr>Century Gothic</vt:lpstr>
      <vt:lpstr>Liberation Sans</vt:lpstr>
      <vt:lpstr>Times New Roman</vt:lpstr>
      <vt:lpstr>Trebuchet MS</vt:lpstr>
      <vt:lpstr>Wingdings 3</vt:lpstr>
      <vt:lpstr>Fazeta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</vt:lpstr>
    </vt:vector>
  </TitlesOfParts>
  <Company>UK Pedf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Výroba organických barviv</dc:title>
  <dc:subject/>
  <dc:creator>uzivatel</dc:creator>
  <dc:description/>
  <cp:lastModifiedBy>Kateřina Chroustová</cp:lastModifiedBy>
  <cp:revision>34</cp:revision>
  <dcterms:created xsi:type="dcterms:W3CDTF">2019-04-02T12:26:19Z</dcterms:created>
  <dcterms:modified xsi:type="dcterms:W3CDTF">2021-12-01T18:38:11Z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UK Pedf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Širokoúhlá obrazovka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3</vt:i4>
  </property>
</Properties>
</file>