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67372-87FD-A548-811E-BF447BFD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37AE9E-F43A-324B-B9CF-1B12332CD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8F40B-6DC2-9946-9361-74029931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8736D4-DDC3-574D-8AFF-90F348B1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D7309A-8016-044A-9740-17206EC3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23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86E6A-7E5C-AD40-B536-C1033468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ECC153-7827-1B45-8221-7C2205C6E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0DE455-ABCC-C947-BCF3-B7C957AC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53791-7914-6442-9D38-EBF52B9F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B58F5A-C50C-644C-85D0-60749F9D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9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4BC01C-667B-2E49-BF6F-46C364524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8D26BC-B17A-2840-A447-10B274CD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4C526F-6947-8044-BC44-DCD9DCFE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5C295-6A2E-5F4F-BC4A-55B1AFD8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6816F2-F572-3248-AA55-0FF1CE4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94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B2BCA-EA97-8B44-8424-8BE4D5BB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BEB3A-9DD1-3443-AFF5-2222EFBF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13547C-A47A-BB4C-BDD2-F7DDAE17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B74965-C515-BD43-B9FE-8AF06A09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86F403-EFEE-E749-9E04-05B6DEA1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85FE6-ACA0-E846-A601-70927BE4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54B05E-34C0-6C48-97BA-F405C7ADA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464C43-B976-2D46-A61A-62EACF36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4C0598-7C98-A94B-9D70-B1DC1C39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8A78CD-1EEA-7644-B6D8-BDE76168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7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464D1-3208-0E4E-82C1-0DE270E5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D0852-B0B8-1E4A-B4EA-E4BD9F209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CD8A60-76F2-2C46-8338-C91D012B0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E289E4-985A-CD41-AB02-6B8B8142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FCACE0-E2A0-BD42-AB8D-2F45F06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F53A2-409D-894C-A876-364070A9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46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5932C-EBF8-E14E-8E8C-FF20B532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282A02-89E8-8A46-9125-D14DD356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6E7554-6909-1B4F-9856-EE139D9F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D2E82F-8186-544D-8677-991C7F4AA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2D0B4C-6EC1-2849-A8D3-699FD184F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3973ED-037F-B549-A9B9-FBFBCEDB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5F811F-EC79-B646-A077-653BF9A8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AE95CB4-2AAE-3047-A8F6-AC93AC14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25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522A3-1CAE-C24D-9DCE-5BA30C3E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B6C40F-8F3F-554A-8F92-27952F8C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72756-32B2-FB49-9129-B0F8009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B95C27-E38A-8B47-B70A-38C8C0FE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6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A63688-1973-C84E-A635-90CB7D51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51B325-700F-F74E-B358-9B089E48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4FCE2E-7C1F-C64F-AC70-B0A820AF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10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76D2E-6374-7B4A-9E33-F1993099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CAD14-B36C-5241-9FE8-2DD462CC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FD652F-52D2-2C43-9F25-095DB6508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162DA7-A574-0F46-B0AD-9EBC89F1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A99374-3E44-9842-A113-9DBC61AB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F42C4D-AB6E-974A-AF0C-5D12094E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3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D124B-545C-3D4B-B85C-09975B0B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2F806D-AF3C-C94C-B934-0AA42DFA5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9301DC-EA0C-2846-BFA9-EA78728F6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D50B8F-68F6-CF4C-83CE-2A1B7A07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4342E7-FDF7-EC4B-97B0-028BED34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B7C250-6235-3C4A-897F-6F146036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78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671541-B23C-C643-99FD-30AEE38B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D107B7-E46B-CF47-930B-C221B001C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3ACA44-9DA9-154B-BF00-4BB12D0DB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FF2A-CB6F-9E45-841F-F96EC72B309F}" type="datetimeFigureOut">
              <a:rPr lang="cs-CZ" smtClean="0"/>
              <a:t>16.04.19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A46576-A2FE-CB46-923A-9DD080AFB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036DF1-A7A9-0945-AD40-91DF43C6D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F15C-947B-D04B-BBE6-DAC6507941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7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4F583-87D4-AE41-89B3-06D753A72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Já, učitel věčného návratu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BB8277-3743-4A49-B158-E85AFD2A6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Nietzschův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276482-EA5B-914C-895E-364923C48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7" r="2393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5E0E1-502F-344A-BD96-22D620E2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pláč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A5342-245F-374C-8609-427C211B9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 promluvilo cosi bez hlasu ke mně: ,, Ty to víš,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Zara­thustro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?“ – A zaleknut jsem vzkřikl při tomto šepotu a krev mi zmi­zela z tváře: mlčel jsem však.  Tu promluvilo to znovu bez hlasu ke mně: ,,Ty to víš,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ty o tom nemluvíš!“ – I odpověděl jsem posléze a vzdorovitě: ,,Ano, vím to, nechci však o tom mluviti!“  Tu promluvilo to zase bez hlasu ke mně: ,,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Nechceš,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Je-li to však pravda? Neskrývej se do svého vzdoru!“ I plakal jsem a chvěl se jako dítě a pravil jsem: ,,Ach, já bych rád, ale jak mohu! Jen toho mne ušetři! Je to nad mou sílu!“</a:t>
            </a:r>
          </a:p>
        </p:txBody>
      </p:sp>
    </p:spTree>
    <p:extLst>
      <p:ext uri="{BB962C8B-B14F-4D97-AF65-F5344CB8AC3E}">
        <p14:creationId xmlns:p14="http://schemas.microsoft.com/office/powerpoint/2010/main" val="321914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351F0-BA23-CE4D-8BAA-416E7CBC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5EA437-5AD3-BC40-9ABA-215D3EE9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promluvilo to zase bez hlasu ke mně: ,,Co záleží na jejich výsměchu! Jsi ten, kdo si odvykl poslouchati: teď roz­kazuj!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Což nevíš, koho je všem nejvíce třeba? Toho, kdo roz­kazuje veliké věci.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Veliké věci vykonávati je těžké: ale těžší jest veliké věci rozkazovati.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Toť chyba, kterou ti lze nejtíže prominouti: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máš moc, a nechceš vládnouti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-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odpověděl jsem: ,,K tomu, abych rozkazoval, nedos­tává se mi hlasu lvího.“</a:t>
            </a:r>
          </a:p>
        </p:txBody>
      </p:sp>
    </p:spTree>
    <p:extLst>
      <p:ext uri="{BB962C8B-B14F-4D97-AF65-F5344CB8AC3E}">
        <p14:creationId xmlns:p14="http://schemas.microsoft.com/office/powerpoint/2010/main" val="46643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68ABD-69B9-C749-88C4-7D1FB990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92758-3BA4-0E4B-9FB0-C9DD2533C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Myšlenky, jež se blíží na nohách holubičích, řídí svět.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kráčeti máš, jsa stínem toho, co nezbytně přijde: tak budeš rozkazovati a rozkazuje půjdeš před ostat­ními.“ –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odpověděl jsem: ,,Já se stydím.“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promluvilo to zase bez hlasu ke mně: ,,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Musíš se ještě státi dítětem a býti beze studu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34262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A822F-B780-F04C-B4BF-DB10C9FB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„nechci“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78E9A-7097-2640-8092-5BF1E81B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Hrdost mládí je ještě na tobě, pozdě jsi omládl: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se však chce státi dítětem, nechť překoná ještě i své mládí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rozmýšlel jsem se dlouho a třásl se. Posléze však jsem pravil, co jsem pravil zpočátku: ,,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Nechci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strhl se kolem mne smích. Běda, jak mi ten smích tr­hal vnitřnosti a rozparoval srdce!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promluvilo to naposledy ke mně: ,,Ó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tvé plody jsou zralé, ty však nejsi zralý pro své plody!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nezbývá, než abys opět šel do své samoty: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však se již poddáš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opět se to zasmálo a uniklo: pak bylo ticho kolem mne jakoby dvojnásobným tichem. Já jsem však ležel na zemi a pot mi stékal s údů. </a:t>
            </a:r>
          </a:p>
        </p:txBody>
      </p:sp>
    </p:spTree>
    <p:extLst>
      <p:ext uri="{BB962C8B-B14F-4D97-AF65-F5344CB8AC3E}">
        <p14:creationId xmlns:p14="http://schemas.microsoft.com/office/powerpoint/2010/main" val="100682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CE564-B243-5B4B-865C-959ECA61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0A936-B12A-B04A-B48B-AB484044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877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nyní vyložím historii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Základní koncepce díla,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myšlenka věčného návratu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tato nejvyšší formule přitakání, kte­ré vůbec může být dosaženo –, patří do srpna roku 1881: je na­črtnuta na list papíru s poznámkou: „6000 stop mimo člověka a čas“. Onoho dne jsem se procházel v lesích u jezera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Silvaplana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nedaleko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Surlej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jsem se zastavil u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velkého pyramidálně vztyče­ného kusu skály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Tam mi tato myšlenka přišla.“ Friedrich 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Ecce homo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str. 335.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vimeo.com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/14690811</a:t>
            </a:r>
          </a:p>
        </p:txBody>
      </p:sp>
    </p:spTree>
    <p:extLst>
      <p:ext uri="{BB962C8B-B14F-4D97-AF65-F5344CB8AC3E}">
        <p14:creationId xmlns:p14="http://schemas.microsoft.com/office/powerpoint/2010/main" val="256347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B88B0-1A83-0B49-83A4-3CE8580A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Kolík okamžiku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40624-9D29-D240-A7DD-31ED52C7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Pozoruj stádo, jež se pase kolem: neví, co je včera, co je dnes, poskakuje, žere, odpočívá, tráví, znovu skáče, a tak od rána do noci a den za dnem,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pevně přivázáno svou libostí a nelibostí na kolík okamžiku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proto ani těžkomyslné ani omrzelé. Pozorovat to je člověku krušno, protože se svým lidstvím před zvířetem vypíná, a přece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jeho štěstí patří žárlivě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neboť chce právě to: tak jako zvíře nežít ani omrzele ani v bolestech — a přece to chce marně, protože to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nechce jako zvíře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Člověk se zvířete zeptá: proč mi o svém štěstí nemluvíš a jenom na mne hledíš? A zvíře chce dokonce odpovědět a říci: to je tím, že vždycky hned zapomenu, co jsem chtělo říci — vtom však již zapomnělo i tuto odpověď a mlčelo: a člověk se tomu divil.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užitku a škodlivosti historie pro život.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29360-4D02-D544-8F48-EA5953EE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„Vzpomínám si“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4B682-3EF8-7D45-97DE-6B4DC403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Diví se však také sobě samému, že se nedovede naučit zapomínat a stále visí na minulém: nechť běží sebedál, seberychleji, řetěz běží s ním. Je to div: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okamžik, vmžiku tu, vmžiku pryč, předtím nejsa ničím, potom také ničím, se přece jako strašidlo vrací zpět a ruší klid okamžiku pozdějšího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Ustavičně uvolňuje se list ze svitku času, vypadne, ulétá v dál — a pojednou přilétne zase zpět, člověku do klína. Pak člověk řekne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„vzpomínám si“ a závidí zvířeti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ihned zapomíná a každý okamžik vidí skutečně zemřít, zapadnout v mlhu a noc a navždy zhasnout.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žije zvíře nehistoricky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neboť uplývá s přítomností, tak jako když u čísla nezbude žádný podivný zlomek, nedovede se přetvařovat, ničeho neskrývá a jeví se v každém okamžiku cele a naprosto tím, čím jest, nemůže tedy ani být jiné než poctivé.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užitku a škodlivosti historie pro život.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2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EA899-272F-8245-9D24-F2220CCB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Břímě minulosti: bylo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70684-6406-9343-A58E-A38DA22F0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Naproti tomu člověk nese velké a stále větší břímě minulosti;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jej tiskne k zemi 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ohýbá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stranou, ztěžuje jeho chůzi jako neviditelná a temná tíha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kterou může naoko zapřít a kterou ve styku se sobě rovnými zapírá až příliš rád: aby vzbudil jejich závist. Proto jej dojímá jako vzpomínka na ztracený ráj, vidí-li pasoucí se stádo nebo v důvěrné blízkosti dítě, které ještě nemá nic minulého, co by zapřelo, a hraje si mezi ploty minulosti a budoucnosti v přeblahé slepotě. A přece jeho hra musí skončit: až příliš záhy je vytrženo ze zapomenutí. Pak se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naučí rozumět slovu „bylo“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onomu heslu, jímž se člověku ohlašují strasti, boj a omrzelost, aby připomněly, co jeho bytí v podstatě jest —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nikdy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nedokonatelné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imperfektum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Přinese-li konečně smrt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kýžené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zapomenutí, zruší tím zároveň přítomnost a bytí, a zpečetí tak ono poznání, že bytí je jenom nepřetržitou bývalostí, věc, která žije z toho, že sama sebe popírá a stravuje, sobě samé odporuje.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užitku a škodlivosti historie pro život.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2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CE213-CD05-2145-B15B-9C04F7A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Smysl pro historii a filosofie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3F6CC-228F-6A47-82E8-35EF6B97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„Nedostatek smyslu pro historii je u filosofů dědičný… Všechno se stalo tím, co je. Neexistují věčná fakta, a dokonce ani věčné pravdy. A proto je od nynějška zapotřebí historického filosofování a s ním i ctnost střídmosti.“  Friedrich 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Lidské, příliš lidské. Kniha pro svobodné duchy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přel. V. Koubová, Praha 2018.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3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7EC4A-25B9-1C4A-A996-1753A0D1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prorokem budoucnosti?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6CAA7-A501-2542-A63D-8FFF2288A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prchá-li mé oko z přítomnosti do minulosti, vždy na­lézá totéž: zlomky a údy a hrůzné náhody – lidí však nenalézá. 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Pozemská přítomnost a minulost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ach! přátelé moji – ty já snáším nejhůře; a nedovedl bych žíti,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kdyby mi nebylo dáno viděti to, co nutně jednou přijde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jenž vidí, co přijde, a tím, jenž má svou vůli, tvůr­cem a budoucností samou i mostem k budoucnosti – a ach, jakoby spolu též mrzákem u tohoto mostu: tím vším 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Za­rathustra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„Obcházím mezi lidmi jakožto zlomky budoucnosti: oné budoucnosti, kterou zřím.“</a:t>
            </a:r>
          </a:p>
        </p:txBody>
      </p:sp>
    </p:spTree>
    <p:extLst>
      <p:ext uri="{BB962C8B-B14F-4D97-AF65-F5344CB8AC3E}">
        <p14:creationId xmlns:p14="http://schemas.microsoft.com/office/powerpoint/2010/main" val="423510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37D88-C6F5-6E4E-B277-964D0FE4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Vykoupit „bylo“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2F50E-F88D-2844-AACC-4769225C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Vykoupiti lidi minulosti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přetvořiti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všechno „bylo“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se z toho stalo „Tak jsem tomu chtěl!“ – teprve to by mi slulo vykoupením!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– tak sluje osvoboditelka, jež přináší radost: tak jsem vás učil, přátelé moji! Teď však se k tomu přiučte, že i vůle sama ještě je zajatkyní.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Chtění to jest, jež osvobozuje: ale jak sluje to, co i osvo­bozovatele uková v poutech?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,,Bylo“: toť, proti čemu skřípějí zuby, vůle, toť její nej­osamělejší smutek. Bez moci jsouc proti tomu, co je vyko­náno, dívá se vůle zle na všechnu minulost. </a:t>
            </a:r>
          </a:p>
          <a:p>
            <a:pPr marL="0" indent="0" algn="just"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Nemůžeť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vůle chtíti dozadu; že nemůže zlomiti čas a jeho chtivost – toť její nejosamělejší smutek. </a:t>
            </a:r>
          </a:p>
        </p:txBody>
      </p:sp>
    </p:spTree>
    <p:extLst>
      <p:ext uri="{BB962C8B-B14F-4D97-AF65-F5344CB8AC3E}">
        <p14:creationId xmlns:p14="http://schemas.microsoft.com/office/powerpoint/2010/main" val="269356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7BFDD-D328-8542-B06F-1CE608E7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Nejtišší hodina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83C2D-BCA4-C048-883D-2CB526A3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Ano, ještě jednou musí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své samoty: ne­vesele se však tentokráte medvěd vrací do svého doupěte!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se mi stalo? Kdo to rozkazuje? – Ach, má hněvivá velitelka tak tomu chce; promluvila ke mně; jmenoval jsem vám již kdy její jméno?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Včera k večeru promluvila ke mně má nejtišší hodina: toť jméno mé hrozné velitelky. </a:t>
            </a:r>
          </a:p>
        </p:txBody>
      </p:sp>
    </p:spTree>
    <p:extLst>
      <p:ext uri="{BB962C8B-B14F-4D97-AF65-F5344CB8AC3E}">
        <p14:creationId xmlns:p14="http://schemas.microsoft.com/office/powerpoint/2010/main" val="2625023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1488</Words>
  <Application>Microsoft Macintosh PowerPoint</Application>
  <PresentationFormat>Širokoúhlá obrazovka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Já, učitel věčného návratu</vt:lpstr>
      <vt:lpstr>Prezentace aplikace PowerPoint</vt:lpstr>
      <vt:lpstr>Kolík okamžiku</vt:lpstr>
      <vt:lpstr>„Vzpomínám si“</vt:lpstr>
      <vt:lpstr>Břímě minulosti: bylo</vt:lpstr>
      <vt:lpstr>Smysl pro historii a filosofie</vt:lpstr>
      <vt:lpstr>Zarathustra prorokem budoucnosti?</vt:lpstr>
      <vt:lpstr>Vykoupit „bylo“</vt:lpstr>
      <vt:lpstr>Nejtišší hodina</vt:lpstr>
      <vt:lpstr>Zarathustrův pláč</vt:lpstr>
      <vt:lpstr>Prezentace aplikace PowerPoint</vt:lpstr>
      <vt:lpstr>Zarathustrův stud</vt:lpstr>
      <vt:lpstr>Zarathustrovo „nechci“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Já, učitel věčného návratu</dc:title>
  <dc:creator>Matějčková, Tereza</dc:creator>
  <cp:lastModifiedBy>Matějčková, Tereza</cp:lastModifiedBy>
  <cp:revision>4</cp:revision>
  <dcterms:created xsi:type="dcterms:W3CDTF">2019-04-13T13:39:17Z</dcterms:created>
  <dcterms:modified xsi:type="dcterms:W3CDTF">2019-04-16T08:32:16Z</dcterms:modified>
</cp:coreProperties>
</file>