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8FBB58C5-1C67-430C-BB11-64468F98E6A5}">
          <p14:sldIdLst>
            <p14:sldId id="256"/>
            <p14:sldId id="259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10.03.2020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B14672B4-BFA1-430E-8664-7894EB24C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Berlin Sans FB" panose="020E0602020502020306" pitchFamily="34" charset="0"/>
              </a:rPr>
              <a:t>The Noon demon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D580D488-4466-4D11-BA99-6D73F2AB5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22" y="1600200"/>
            <a:ext cx="7638756" cy="4525963"/>
          </a:xfrm>
        </p:spPr>
      </p:pic>
    </p:spTree>
    <p:extLst>
      <p:ext uri="{BB962C8B-B14F-4D97-AF65-F5344CB8AC3E}">
        <p14:creationId xmlns:p14="http://schemas.microsoft.com/office/powerpoint/2010/main" val="368495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718BE843-B0BD-4B49-BD53-D26B95FC1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Berlin Sans FB" panose="020E0602020502020306" pitchFamily="34" charset="0"/>
              </a:rPr>
              <a:t>Giotto, Cappella </a:t>
            </a:r>
            <a:r>
              <a:rPr lang="en-GB" sz="1600" dirty="0" err="1">
                <a:latin typeface="Berlin Sans FB" panose="020E0602020502020306" pitchFamily="34" charset="0"/>
              </a:rPr>
              <a:t>degli</a:t>
            </a:r>
            <a:r>
              <a:rPr lang="en-GB" sz="1600" dirty="0">
                <a:latin typeface="Berlin Sans FB" panose="020E0602020502020306" pitchFamily="34" charset="0"/>
              </a:rPr>
              <a:t> Scrovegni, Padova: Force and “</a:t>
            </a:r>
            <a:r>
              <a:rPr lang="en-GB" sz="1600" dirty="0" err="1">
                <a:latin typeface="Berlin Sans FB" panose="020E0602020502020306" pitchFamily="34" charset="0"/>
              </a:rPr>
              <a:t>Instabilitas</a:t>
            </a:r>
            <a:r>
              <a:rPr lang="en-GB" sz="1600" dirty="0">
                <a:latin typeface="Berlin Sans FB" panose="020E0602020502020306" pitchFamily="34" charset="0"/>
              </a:rPr>
              <a:t>” (one face </a:t>
            </a:r>
            <a:r>
              <a:rPr lang="en-GB" sz="1600">
                <a:latin typeface="Berlin Sans FB" panose="020E0602020502020306" pitchFamily="34" charset="0"/>
              </a:rPr>
              <a:t>of acedia)</a:t>
            </a:r>
            <a:endParaRPr lang="en-GB" sz="1600" dirty="0">
              <a:latin typeface="Berlin Sans FB" panose="020E0602020502020306" pitchFamily="34" charset="0"/>
            </a:endParaRP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61EC3CFF-4BCC-4303-BF80-BA2D05397DB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563" y="1600200"/>
            <a:ext cx="2349873" cy="4525963"/>
          </a:xfrm>
        </p:spPr>
      </p:pic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53A8F3CE-0048-41D5-95B1-E27008B546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228" y="1600200"/>
            <a:ext cx="2440544" cy="4525963"/>
          </a:xfrm>
        </p:spPr>
      </p:pic>
    </p:spTree>
    <p:extLst>
      <p:ext uri="{BB962C8B-B14F-4D97-AF65-F5344CB8AC3E}">
        <p14:creationId xmlns:p14="http://schemas.microsoft.com/office/powerpoint/2010/main" val="390946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DBFFC7-8F07-4D08-AE6A-A9379C581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en-GB" sz="1600" dirty="0" err="1">
                <a:latin typeface="Berlin Sans FB" panose="020E0602020502020306" pitchFamily="34" charset="0"/>
              </a:rPr>
              <a:t>Hyeronimus</a:t>
            </a:r>
            <a:r>
              <a:rPr lang="en-GB" sz="1600" dirty="0">
                <a:latin typeface="Berlin Sans FB" panose="020E0602020502020306" pitchFamily="34" charset="0"/>
              </a:rPr>
              <a:t> Bosch, Seven Capital Vices, </a:t>
            </a:r>
            <a:r>
              <a:rPr lang="en-GB" sz="1600" dirty="0" err="1">
                <a:latin typeface="Berlin Sans FB" panose="020E0602020502020306" pitchFamily="34" charset="0"/>
              </a:rPr>
              <a:t>Accidia</a:t>
            </a:r>
            <a:r>
              <a:rPr lang="en-GB" sz="1600" dirty="0">
                <a:latin typeface="Berlin Sans FB" panose="020E0602020502020306" pitchFamily="34" charset="0"/>
              </a:rPr>
              <a:t> (Madrid, Prado)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EE67D989-1273-46F4-819E-DF78DEA9F8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812" y="1700808"/>
            <a:ext cx="6048375" cy="4038798"/>
          </a:xfrm>
        </p:spPr>
      </p:pic>
    </p:spTree>
    <p:extLst>
      <p:ext uri="{BB962C8B-B14F-4D97-AF65-F5344CB8AC3E}">
        <p14:creationId xmlns:p14="http://schemas.microsoft.com/office/powerpoint/2010/main" val="324945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1CEBED-F482-45E9-94A5-091D3424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Berlin Sans FB" panose="020E0602020502020306" pitchFamily="34" charset="0"/>
              </a:rPr>
              <a:t>Pieter Bruegel, </a:t>
            </a:r>
            <a:r>
              <a:rPr lang="en-GB" sz="1600" dirty="0" err="1">
                <a:latin typeface="Berlin Sans FB" panose="020E0602020502020306" pitchFamily="34" charset="0"/>
              </a:rPr>
              <a:t>Accidia</a:t>
            </a:r>
            <a:endParaRPr lang="en-GB" sz="1600" dirty="0">
              <a:latin typeface="Berlin Sans FB" panose="020E0602020502020306" pitchFamily="34" charset="0"/>
            </a:endParaRP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06D6D7A9-6FEE-4277-8F05-85610ABD0E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285" y="1600200"/>
            <a:ext cx="5903430" cy="4525963"/>
          </a:xfrm>
        </p:spPr>
      </p:pic>
    </p:spTree>
    <p:extLst>
      <p:ext uri="{BB962C8B-B14F-4D97-AF65-F5344CB8AC3E}">
        <p14:creationId xmlns:p14="http://schemas.microsoft.com/office/powerpoint/2010/main" val="381373366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Presentazione su schermo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Berlin Sans FB</vt:lpstr>
      <vt:lpstr>Calibri</vt:lpstr>
      <vt:lpstr>Larissa-Design</vt:lpstr>
      <vt:lpstr>The Noon demon</vt:lpstr>
      <vt:lpstr>Giotto, Cappella degli Scrovegni, Padova: Force and “Instabilitas” (one face of acedia)</vt:lpstr>
      <vt:lpstr>Hyeronimus Bosch, Seven Capital Vices, Accidia (Madrid, Prado)</vt:lpstr>
      <vt:lpstr>Pieter Bruegel, Accidia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pc</dc:creator>
  <cp:lastModifiedBy>Anna</cp:lastModifiedBy>
  <cp:revision>2</cp:revision>
  <dcterms:created xsi:type="dcterms:W3CDTF">2020-03-10T08:11:48Z</dcterms:created>
  <dcterms:modified xsi:type="dcterms:W3CDTF">2020-03-10T08:24:07Z</dcterms:modified>
</cp:coreProperties>
</file>