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13"/>
    <p:restoredTop sz="94681"/>
  </p:normalViewPr>
  <p:slideViewPr>
    <p:cSldViewPr snapToGrid="0" snapToObjects="1" showGuides="1">
      <p:cViewPr varScale="1">
        <p:scale>
          <a:sx n="44" d="100"/>
          <a:sy n="44" d="100"/>
        </p:scale>
        <p:origin x="208" y="10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9AF32C-066B-C84C-938D-2843D61BF0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BC8707F-7AE6-3841-95CF-E24A5309E3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28519EB6-E7E7-1240-A490-FAE85CC78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867D-D67D-F444-8DD2-FF2F995E99D8}" type="datetimeFigureOut">
              <a:rPr lang="sk-SK" smtClean="0"/>
              <a:t>2.12.18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5474B44C-6E8F-4C41-B08F-BD744739C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FF75AA48-5F7D-964A-BAC4-9F6435B1C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2816-16D1-0243-BEC7-4634D2AB8EE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2548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43353C-EBA1-DC42-A2D2-460651967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zvislý text 2">
            <a:extLst>
              <a:ext uri="{FF2B5EF4-FFF2-40B4-BE49-F238E27FC236}">
                <a16:creationId xmlns:a16="http://schemas.microsoft.com/office/drawing/2014/main" id="{0E6F5038-FC81-A04A-813E-E21065360E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sk-SK"/>
              <a:t>Upraviť štýly predlohy textu
Druhá úroveň
Tretia úroveň
Štvrtá úroveň
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8A5575A9-B3ED-8843-AAD4-61AC75AFF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867D-D67D-F444-8DD2-FF2F995E99D8}" type="datetimeFigureOut">
              <a:rPr lang="sk-SK" smtClean="0"/>
              <a:t>2.12.18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F621E1F6-F500-124C-A2DD-7D6B5AEB4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7C5B8A7E-0FCC-0542-BCD6-B1F059E37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2816-16D1-0243-BEC7-4634D2AB8EE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89103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7A2A21AF-37DC-E448-88F9-2AC7D7FAAF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zvislý text 2">
            <a:extLst>
              <a:ext uri="{FF2B5EF4-FFF2-40B4-BE49-F238E27FC236}">
                <a16:creationId xmlns:a16="http://schemas.microsoft.com/office/drawing/2014/main" id="{5844A6D9-2D2B-0F40-AED4-89D517A276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sk-SK"/>
              <a:t>Upraviť štýly predlohy textu
Druhá úroveň
Tretia úroveň
Štvrtá úroveň
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DA4231C5-B79B-9940-8D03-C9494BAC0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867D-D67D-F444-8DD2-FF2F995E99D8}" type="datetimeFigureOut">
              <a:rPr lang="sk-SK" smtClean="0"/>
              <a:t>2.12.18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F7E70D1E-76DF-C74F-B87F-81E90EB79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1AC0E270-0BC4-FC49-8EF4-3BF2301EC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2816-16D1-0243-BEC7-4634D2AB8EE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11709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0C686E-B448-4240-AC63-184AA2D95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BA013C3-6AAC-3842-AD07-14E86AE46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/>
              <a:t>Upraviť štýly predlohy textu
Druhá úroveň
Tretia úroveň
Štvrtá úroveň
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A4451730-DC38-9A4E-B3BC-411D7CC9C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867D-D67D-F444-8DD2-FF2F995E99D8}" type="datetimeFigureOut">
              <a:rPr lang="sk-SK" smtClean="0"/>
              <a:t>2.12.18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1F9E153A-7BDA-4C4B-A137-22DB2B128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26EC63E5-B4AB-D042-870D-922F071C9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2816-16D1-0243-BEC7-4634D2AB8EE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89642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3FEF9D-C1C1-4B41-9B1B-EC5B9284B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97331838-7E25-204E-8438-105DC892D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Upraviť štýly predlohy textu
Druhá úroveň
Tretia úroveň
Štvrtá úroveň
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4B5B400-690F-F347-8079-073C3F80B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867D-D67D-F444-8DD2-FF2F995E99D8}" type="datetimeFigureOut">
              <a:rPr lang="sk-SK" smtClean="0"/>
              <a:t>2.12.18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8A5F68E7-11D3-324C-8AFF-142B4EF06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1FD5121D-AC5A-9145-B121-A4759421F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2816-16D1-0243-BEC7-4634D2AB8EE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46894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0ABECB-23F2-2D42-98FE-D9B59B131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2EF4EEC-E4E4-534C-84CA-05DEB6912D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sk-SK"/>
              <a:t>Upraviť štýly predlohy textu
Druhá úroveň
Tretia úroveň
Štvrtá úroveň
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527FF80D-AB12-5848-BB72-4B40A98737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sk-SK"/>
              <a:t>Upraviť štýly predlohy textu
Druhá úroveň
Tretia úroveň
Štvrtá úroveň
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5F375189-BCD6-0846-B0A4-9D6622D0F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867D-D67D-F444-8DD2-FF2F995E99D8}" type="datetimeFigureOut">
              <a:rPr lang="sk-SK" smtClean="0"/>
              <a:t>2.12.18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49C34EA1-5CDC-CC43-9785-36B500B0D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78B7F888-6A77-8543-AEFA-1788B5533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2816-16D1-0243-BEC7-4634D2AB8EE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05747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5A9253-F5D0-3643-A311-FA44DFC39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1F7C43E0-5A8D-6945-9BD3-4FBB36FF7E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sk-SK"/>
              <a:t>Upraviť štýly predlohy textu
Druhá úroveň
Tretia úroveň
Štvrtá úroveň
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55233D99-D822-8245-8CC6-2DC38364FB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sk-SK"/>
              <a:t>Upraviť štýly predlohy textu
Druhá úroveň
Tretia úroveň
Štvrtá úroveň
Piata úroveň</a:t>
            </a:r>
          </a:p>
        </p:txBody>
      </p:sp>
      <p:sp>
        <p:nvSpPr>
          <p:cNvPr id="5" name="Zástupný objekt pre text 4">
            <a:extLst>
              <a:ext uri="{FF2B5EF4-FFF2-40B4-BE49-F238E27FC236}">
                <a16:creationId xmlns:a16="http://schemas.microsoft.com/office/drawing/2014/main" id="{062A98D0-5AE8-EE4C-9323-6779348860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sk-SK"/>
              <a:t>Upraviť štýly predlohy textu
Druhá úroveň
Tretia úroveň
Štvrtá úroveň
Piata úroveň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2539CE08-46FB-BE4C-B753-7F6EBB1D0D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sk-SK"/>
              <a:t>Upraviť štýly predlohy textu
Druhá úroveň
Tretia úroveň
Štvrtá úroveň
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7C2F2E82-BDC2-E04F-A6AD-F90368EAB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867D-D67D-F444-8DD2-FF2F995E99D8}" type="datetimeFigureOut">
              <a:rPr lang="sk-SK" smtClean="0"/>
              <a:t>2.12.18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A4F39ACA-2445-A543-960C-CE4BDAD3B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1EB64AD0-C020-C04F-9CF5-F09C1C76D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2816-16D1-0243-BEC7-4634D2AB8EE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04600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85B13E-8EA6-BB4F-BF34-F61AAC3A6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1F3712CF-33D1-0A48-8870-55750E074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867D-D67D-F444-8DD2-FF2F995E99D8}" type="datetimeFigureOut">
              <a:rPr lang="sk-SK" smtClean="0"/>
              <a:t>2.12.18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9A88696A-3111-B441-AFFE-F59E9478C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6F0D9703-E00F-544F-BA70-7E9CA1E81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2816-16D1-0243-BEC7-4634D2AB8EE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70789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3D590F45-B115-1240-A473-D58B5DB39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867D-D67D-F444-8DD2-FF2F995E99D8}" type="datetimeFigureOut">
              <a:rPr lang="sk-SK" smtClean="0"/>
              <a:t>2.12.18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1BFA85D3-D652-5F43-ABCC-34261437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CD2A8360-86D7-A649-AB8C-DA1DC8B54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2816-16D1-0243-BEC7-4634D2AB8EE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869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2760E6-568B-654C-9AD4-32A433BAA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F4745C-2156-5647-B70A-863FBD012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sk-SK"/>
              <a:t>Upraviť štýly predlohy textu
Druhá úroveň
Tretia úroveň
Štvrtá úroveň
Piata úroveň</a:t>
            </a:r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C30720B8-D32E-3147-B1A7-CEB56463C0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sk-SK"/>
              <a:t>Upraviť štýly predlohy textu
Druhá úroveň
Tretia úroveň
Štvrtá úroveň
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5421A2AC-EEF6-134A-A776-03CC8C936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867D-D67D-F444-8DD2-FF2F995E99D8}" type="datetimeFigureOut">
              <a:rPr lang="sk-SK" smtClean="0"/>
              <a:t>2.12.18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79A245BB-8A36-964F-B1F6-CE823A489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DBE59C50-418D-034F-A9B3-4C30382B9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2816-16D1-0243-BEC7-4634D2AB8EE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72666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6D24F7-2E79-944B-A533-9E1F32E72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DD1CF8A4-26F8-C944-BA75-C592922F8C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F0E49F07-B33A-E84D-BF27-E787A0113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sk-SK"/>
              <a:t>Upraviť štýly predlohy textu
Druhá úroveň
Tretia úroveň
Štvrtá úroveň
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63CF56A1-34A1-5A4C-9B07-579BE4A6C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867D-D67D-F444-8DD2-FF2F995E99D8}" type="datetimeFigureOut">
              <a:rPr lang="sk-SK" smtClean="0"/>
              <a:t>2.12.18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37339770-63D1-5146-B072-A802F94C5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07C91BAF-1E64-7F47-9A3A-7E7FAA898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2816-16D1-0243-BEC7-4634D2AB8EE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550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5E307D49-3249-3C4C-AEDB-BC4C8215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313614C5-E89B-DA4F-9626-932D2D56DE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sk-SK"/>
              <a:t>Upraviť štýly predlohy textu
Druhá úroveň
Tretia úroveň
Štvrtá úroveň
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CD70DD86-7557-B74B-BBE2-1DED208310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5867D-D67D-F444-8DD2-FF2F995E99D8}" type="datetimeFigureOut">
              <a:rPr lang="sk-SK" smtClean="0"/>
              <a:t>2.12.18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B867A10-F323-D840-8985-C3286FED17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E85D4FF5-75FB-A648-9D7D-31A21E67F4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82816-16D1-0243-BEC7-4634D2AB8EE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89014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>
            <a:extLst>
              <a:ext uri="{FF2B5EF4-FFF2-40B4-BE49-F238E27FC236}">
                <a16:creationId xmlns:a16="http://schemas.microsoft.com/office/drawing/2014/main" id="{CF20A85D-5CED-024C-A451-34E89463A15F}"/>
              </a:ext>
            </a:extLst>
          </p:cNvPr>
          <p:cNvSpPr txBox="1"/>
          <p:nvPr/>
        </p:nvSpPr>
        <p:spPr>
          <a:xfrm>
            <a:off x="1229032" y="2274838"/>
            <a:ext cx="97339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Elke </a:t>
            </a:r>
            <a:r>
              <a:rPr lang="en-US" sz="4800" dirty="0" err="1"/>
              <a:t>dag</a:t>
            </a:r>
            <a:r>
              <a:rPr lang="en-US" sz="4800" dirty="0"/>
              <a:t> </a:t>
            </a:r>
            <a:r>
              <a:rPr lang="en-US" sz="4800" dirty="0" err="1"/>
              <a:t>bereide</a:t>
            </a:r>
            <a:r>
              <a:rPr lang="en-US" sz="4800" dirty="0"/>
              <a:t> </a:t>
            </a:r>
            <a:r>
              <a:rPr lang="en-US" sz="4800" dirty="0" err="1"/>
              <a:t>ik</a:t>
            </a:r>
            <a:r>
              <a:rPr lang="en-US" sz="4800" dirty="0"/>
              <a:t> </a:t>
            </a:r>
            <a:r>
              <a:rPr lang="en-US" sz="4800" dirty="0" err="1"/>
              <a:t>koffie</a:t>
            </a:r>
            <a:r>
              <a:rPr lang="en-US" sz="4800" dirty="0"/>
              <a:t> </a:t>
            </a:r>
            <a:r>
              <a:rPr lang="en-US" sz="4800" dirty="0" err="1"/>
              <a:t>voor</a:t>
            </a:r>
            <a:r>
              <a:rPr lang="en-US" sz="4800" dirty="0"/>
              <a:t> </a:t>
            </a:r>
            <a:r>
              <a:rPr lang="en-US" sz="4800" dirty="0" err="1"/>
              <a:t>lieve</a:t>
            </a:r>
            <a:r>
              <a:rPr lang="en-US" sz="4800" dirty="0"/>
              <a:t> </a:t>
            </a:r>
            <a:r>
              <a:rPr lang="en-US" sz="4800" dirty="0" err="1"/>
              <a:t>klanten</a:t>
            </a:r>
            <a:r>
              <a:rPr lang="en-US" sz="4800" dirty="0"/>
              <a:t> die </a:t>
            </a:r>
            <a:r>
              <a:rPr lang="en-US" sz="4800" dirty="0" err="1"/>
              <a:t>daar</a:t>
            </a:r>
            <a:r>
              <a:rPr lang="en-US" sz="4800" dirty="0"/>
              <a:t> </a:t>
            </a:r>
            <a:r>
              <a:rPr lang="en-US" sz="4800" dirty="0" err="1"/>
              <a:t>elke</a:t>
            </a:r>
            <a:r>
              <a:rPr lang="en-US" sz="4800" dirty="0"/>
              <a:t> </a:t>
            </a:r>
            <a:r>
              <a:rPr lang="en-US" sz="4800" dirty="0" err="1"/>
              <a:t>dag</a:t>
            </a:r>
            <a:r>
              <a:rPr lang="en-US" sz="4800" dirty="0"/>
              <a:t> </a:t>
            </a:r>
            <a:r>
              <a:rPr lang="en-US" sz="4800" dirty="0" err="1"/>
              <a:t>voor</a:t>
            </a:r>
            <a:r>
              <a:rPr lang="en-US" sz="4800" dirty="0"/>
              <a:t> </a:t>
            </a:r>
            <a:r>
              <a:rPr lang="en-US" sz="4800" dirty="0" err="1"/>
              <a:t>hun</a:t>
            </a:r>
            <a:r>
              <a:rPr lang="en-US" sz="4800" dirty="0"/>
              <a:t> </a:t>
            </a:r>
            <a:r>
              <a:rPr lang="en-US" sz="4800" dirty="0" err="1"/>
              <a:t>koffiepauze</a:t>
            </a:r>
            <a:r>
              <a:rPr lang="en-US" sz="4800" dirty="0"/>
              <a:t> </a:t>
            </a:r>
            <a:r>
              <a:rPr lang="en-US" sz="4800" dirty="0" err="1"/>
              <a:t>kwamen</a:t>
            </a:r>
            <a:r>
              <a:rPr lang="sk-SK" sz="4800" dirty="0">
                <a:effectLst/>
              </a:rPr>
              <a:t> </a:t>
            </a:r>
            <a:endParaRPr lang="sk-SK" sz="4800" dirty="0"/>
          </a:p>
        </p:txBody>
      </p:sp>
    </p:spTree>
    <p:extLst>
      <p:ext uri="{BB962C8B-B14F-4D97-AF65-F5344CB8AC3E}">
        <p14:creationId xmlns:p14="http://schemas.microsoft.com/office/powerpoint/2010/main" val="4061417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>
            <a:extLst>
              <a:ext uri="{FF2B5EF4-FFF2-40B4-BE49-F238E27FC236}">
                <a16:creationId xmlns:a16="http://schemas.microsoft.com/office/drawing/2014/main" id="{CF20A85D-5CED-024C-A451-34E89463A15F}"/>
              </a:ext>
            </a:extLst>
          </p:cNvPr>
          <p:cNvSpPr txBox="1"/>
          <p:nvPr/>
        </p:nvSpPr>
        <p:spPr>
          <a:xfrm>
            <a:off x="2143432" y="3013501"/>
            <a:ext cx="9733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/>
              <a:t>Hij had bang en hij ging uit. </a:t>
            </a:r>
            <a:endParaRPr lang="sk-SK" sz="4800" dirty="0"/>
          </a:p>
        </p:txBody>
      </p:sp>
    </p:spTree>
    <p:extLst>
      <p:ext uri="{BB962C8B-B14F-4D97-AF65-F5344CB8AC3E}">
        <p14:creationId xmlns:p14="http://schemas.microsoft.com/office/powerpoint/2010/main" val="1077189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>
            <a:extLst>
              <a:ext uri="{FF2B5EF4-FFF2-40B4-BE49-F238E27FC236}">
                <a16:creationId xmlns:a16="http://schemas.microsoft.com/office/drawing/2014/main" id="{CF20A85D-5CED-024C-A451-34E89463A15F}"/>
              </a:ext>
            </a:extLst>
          </p:cNvPr>
          <p:cNvSpPr txBox="1"/>
          <p:nvPr/>
        </p:nvSpPr>
        <p:spPr>
          <a:xfrm>
            <a:off x="1229032" y="1905506"/>
            <a:ext cx="97339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/>
              <a:t>Mijn moeder en ik hebben de flat schoongemaakt en we hebben de muren gedecoreerd terwijl mijn vader heeft het eten </a:t>
            </a:r>
            <a:r>
              <a:rPr lang="nl-NL" sz="4800" dirty="0" err="1"/>
              <a:t>gekoken</a:t>
            </a:r>
            <a:r>
              <a:rPr lang="nl-NL" sz="4800" dirty="0"/>
              <a:t>. </a:t>
            </a:r>
            <a:endParaRPr lang="sk-SK" sz="4800" dirty="0"/>
          </a:p>
        </p:txBody>
      </p:sp>
    </p:spTree>
    <p:extLst>
      <p:ext uri="{BB962C8B-B14F-4D97-AF65-F5344CB8AC3E}">
        <p14:creationId xmlns:p14="http://schemas.microsoft.com/office/powerpoint/2010/main" val="3657937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>
            <a:extLst>
              <a:ext uri="{FF2B5EF4-FFF2-40B4-BE49-F238E27FC236}">
                <a16:creationId xmlns:a16="http://schemas.microsoft.com/office/drawing/2014/main" id="{CF20A85D-5CED-024C-A451-34E89463A15F}"/>
              </a:ext>
            </a:extLst>
          </p:cNvPr>
          <p:cNvSpPr txBox="1"/>
          <p:nvPr/>
        </p:nvSpPr>
        <p:spPr>
          <a:xfrm>
            <a:off x="1229032" y="2644170"/>
            <a:ext cx="97339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4800" dirty="0" err="1"/>
              <a:t>Toen</a:t>
            </a:r>
            <a:r>
              <a:rPr lang="sk-SK" sz="4800" dirty="0"/>
              <a:t> </a:t>
            </a:r>
            <a:r>
              <a:rPr lang="sk-SK" sz="4800" dirty="0" err="1"/>
              <a:t>zijn</a:t>
            </a:r>
            <a:r>
              <a:rPr lang="sk-SK" sz="4800" dirty="0"/>
              <a:t> </a:t>
            </a:r>
            <a:r>
              <a:rPr lang="sk-SK" sz="4800" dirty="0" err="1"/>
              <a:t>we</a:t>
            </a:r>
            <a:r>
              <a:rPr lang="sk-SK" sz="4800" dirty="0"/>
              <a:t> </a:t>
            </a:r>
            <a:r>
              <a:rPr lang="sk-SK" sz="4800" dirty="0" err="1"/>
              <a:t>teruggekomen</a:t>
            </a:r>
            <a:r>
              <a:rPr lang="sk-SK" sz="4800" dirty="0"/>
              <a:t>, </a:t>
            </a:r>
            <a:r>
              <a:rPr lang="sk-SK" sz="4800" dirty="0" err="1"/>
              <a:t>hebben</a:t>
            </a:r>
            <a:r>
              <a:rPr lang="sk-SK" sz="4800" dirty="0"/>
              <a:t> </a:t>
            </a:r>
            <a:r>
              <a:rPr lang="sk-SK" sz="4800" dirty="0" err="1"/>
              <a:t>we</a:t>
            </a:r>
            <a:r>
              <a:rPr lang="sk-SK" sz="4800" dirty="0"/>
              <a:t> de </a:t>
            </a:r>
            <a:r>
              <a:rPr lang="sk-SK" sz="4800" dirty="0" err="1"/>
              <a:t>hele</a:t>
            </a:r>
            <a:r>
              <a:rPr lang="sk-SK" sz="4800" dirty="0"/>
              <a:t> </a:t>
            </a:r>
            <a:r>
              <a:rPr lang="sk-SK" sz="4800" dirty="0" err="1"/>
              <a:t>taart</a:t>
            </a:r>
            <a:r>
              <a:rPr lang="sk-SK" sz="4800" dirty="0"/>
              <a:t> </a:t>
            </a:r>
            <a:r>
              <a:rPr lang="sk-SK" sz="4800" dirty="0" err="1"/>
              <a:t>opgegeten</a:t>
            </a:r>
            <a:r>
              <a:rPr lang="sk-SK" sz="4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8003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>
            <a:extLst>
              <a:ext uri="{FF2B5EF4-FFF2-40B4-BE49-F238E27FC236}">
                <a16:creationId xmlns:a16="http://schemas.microsoft.com/office/drawing/2014/main" id="{CF20A85D-5CED-024C-A451-34E89463A15F}"/>
              </a:ext>
            </a:extLst>
          </p:cNvPr>
          <p:cNvSpPr txBox="1"/>
          <p:nvPr/>
        </p:nvSpPr>
        <p:spPr>
          <a:xfrm>
            <a:off x="1229032" y="2644170"/>
            <a:ext cx="97339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nl-NL" sz="4800" dirty="0"/>
              <a:t>Gelukkig ben ik op tijd in school gekomen.</a:t>
            </a:r>
            <a:endParaRPr lang="sk-SK" sz="4800" dirty="0"/>
          </a:p>
        </p:txBody>
      </p:sp>
    </p:spTree>
    <p:extLst>
      <p:ext uri="{BB962C8B-B14F-4D97-AF65-F5344CB8AC3E}">
        <p14:creationId xmlns:p14="http://schemas.microsoft.com/office/powerpoint/2010/main" val="3975669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>
            <a:extLst>
              <a:ext uri="{FF2B5EF4-FFF2-40B4-BE49-F238E27FC236}">
                <a16:creationId xmlns:a16="http://schemas.microsoft.com/office/drawing/2014/main" id="{CF20A85D-5CED-024C-A451-34E89463A15F}"/>
              </a:ext>
            </a:extLst>
          </p:cNvPr>
          <p:cNvSpPr txBox="1"/>
          <p:nvPr/>
        </p:nvSpPr>
        <p:spPr>
          <a:xfrm>
            <a:off x="1229032" y="2644170"/>
            <a:ext cx="97339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nl-NL" sz="4800" dirty="0"/>
              <a:t>Vorig jaar groeide in onze tuin prachtige rozen uit.</a:t>
            </a:r>
            <a:r>
              <a:rPr lang="sk-SK" sz="4800" dirty="0">
                <a:effectLst/>
              </a:rPr>
              <a:t> </a:t>
            </a:r>
            <a:endParaRPr lang="sk-SK" sz="4800" dirty="0"/>
          </a:p>
        </p:txBody>
      </p:sp>
    </p:spTree>
    <p:extLst>
      <p:ext uri="{BB962C8B-B14F-4D97-AF65-F5344CB8AC3E}">
        <p14:creationId xmlns:p14="http://schemas.microsoft.com/office/powerpoint/2010/main" val="561628604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77</Words>
  <Application>Microsoft Macintosh PowerPoint</Application>
  <PresentationFormat>Širokouhlá</PresentationFormat>
  <Paragraphs>6</Paragraphs>
  <Slides>6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Motív balíka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Ištván, Marcel</dc:creator>
  <cp:lastModifiedBy>Ištván, Marcel</cp:lastModifiedBy>
  <cp:revision>3</cp:revision>
  <dcterms:created xsi:type="dcterms:W3CDTF">2018-12-02T17:59:21Z</dcterms:created>
  <dcterms:modified xsi:type="dcterms:W3CDTF">2018-12-02T18:29:38Z</dcterms:modified>
</cp:coreProperties>
</file>