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35A1F-9BFC-400A-908D-C6E8884D74A5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7EA96-A508-46F7-89B6-3979DBEEAD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7035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35A1F-9BFC-400A-908D-C6E8884D74A5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7EA96-A508-46F7-89B6-3979DBEEAD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2736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35A1F-9BFC-400A-908D-C6E8884D74A5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7EA96-A508-46F7-89B6-3979DBEEAD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8271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35A1F-9BFC-400A-908D-C6E8884D74A5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7EA96-A508-46F7-89B6-3979DBEEAD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484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35A1F-9BFC-400A-908D-C6E8884D74A5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7EA96-A508-46F7-89B6-3979DBEEAD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791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35A1F-9BFC-400A-908D-C6E8884D74A5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7EA96-A508-46F7-89B6-3979DBEEAD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9732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35A1F-9BFC-400A-908D-C6E8884D74A5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7EA96-A508-46F7-89B6-3979DBEEAD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432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35A1F-9BFC-400A-908D-C6E8884D74A5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7EA96-A508-46F7-89B6-3979DBEEAD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9138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35A1F-9BFC-400A-908D-C6E8884D74A5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7EA96-A508-46F7-89B6-3979DBEEAD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9531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35A1F-9BFC-400A-908D-C6E8884D74A5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7EA96-A508-46F7-89B6-3979DBEEAD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3450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35A1F-9BFC-400A-908D-C6E8884D74A5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7EA96-A508-46F7-89B6-3979DBEEAD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3213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635A1F-9BFC-400A-908D-C6E8884D74A5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7EA96-A508-46F7-89B6-3979DBEEAD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175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H.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Abrams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mage result for m. h. abram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588" y="1690688"/>
            <a:ext cx="5909916" cy="4187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176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8909"/>
          </a:xfrm>
        </p:spPr>
        <p:txBody>
          <a:bodyPr/>
          <a:lstStyle/>
          <a:p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Mirror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Lamp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49531"/>
            <a:ext cx="10515600" cy="5027432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						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Svět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dílo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                                                           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čtenáři</a:t>
            </a:r>
          </a:p>
        </p:txBody>
      </p:sp>
    </p:spTree>
    <p:extLst>
      <p:ext uri="{BB962C8B-B14F-4D97-AF65-F5344CB8AC3E}">
        <p14:creationId xmlns:p14="http://schemas.microsoft.com/office/powerpoint/2010/main" val="3892814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9721"/>
          </a:xfrm>
        </p:spPr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Komunikační schéma Romana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Jakobsona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76103"/>
            <a:ext cx="10515600" cy="4700860"/>
          </a:xfrm>
        </p:spPr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případě literatury ho komplikuje metaforický jazyk</a:t>
            </a:r>
          </a:p>
          <a:p>
            <a:pPr marL="0" indent="0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nl-N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werk</a:t>
            </a:r>
          </a:p>
          <a:p>
            <a:pPr marL="0" indent="0">
              <a:buNone/>
            </a:pPr>
            <a:r>
              <a:rPr lang="nl-N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Auteur			God - ik				lezer</a:t>
            </a:r>
          </a:p>
          <a:p>
            <a:pPr marL="0" indent="0">
              <a:buNone/>
            </a:pPr>
            <a:r>
              <a:rPr lang="nl-N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taal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l-N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l-N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„Ik ben een God in’t diepst van mijn gedachten.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nl-N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</a:t>
            </a:r>
            <a:r>
              <a:rPr lang="nl-N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Willem Kloos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4173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Mimetická teorie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ntické Řecko: Platón, Aristoteles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Dílo jako odraz světa, imitace božských idejí odražených v tomto světě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Psaní jako otisk, stopa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Psaní jak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pharmakon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lék i jed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Aristoteles:  náměty překládá svět, umělec uspořádává – tedy literatura lepší než historie</a:t>
            </a:r>
          </a:p>
        </p:txBody>
      </p:sp>
    </p:spTree>
    <p:extLst>
      <p:ext uri="{BB962C8B-B14F-4D97-AF65-F5344CB8AC3E}">
        <p14:creationId xmlns:p14="http://schemas.microsoft.com/office/powerpoint/2010/main" val="1993691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Pragmatická teorie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Vychází z Aristotela, ohýbá jeho myšlenky – dílo jako prostředek k dosažení cíle, konkrétně efektu na čtenáře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Potěšit a poučit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Moderní aplikace: recepční teorie (dílo znamená to, co si čtenář myslí, že znamená)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Koncensus ohledně pravděpodobné interpretace? – tzv.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interpretive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communities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403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Expresivní teorie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Dílo je vyjádřením obsahu umělcovy mysli – jak emocí tak myšlenek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Originalita, umělec jako Bůh 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Dílo je zrcadlo obrácené do nitra umělce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Kritika: autor je mrtev, jeho interpretace nemusí být nejlepší nebo nejpřesnější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778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Objektivní teorie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Dílo = jasně ohraničený a nezávislý objekt</a:t>
            </a:r>
          </a:p>
          <a:p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Close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reading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struktury v textu – strukturalismus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Kritika: text není nikdy odloučený od světa, intertextualita, objektivita struktur v textu? </a:t>
            </a:r>
          </a:p>
        </p:txBody>
      </p:sp>
    </p:spTree>
    <p:extLst>
      <p:ext uri="{BB962C8B-B14F-4D97-AF65-F5344CB8AC3E}">
        <p14:creationId xmlns:p14="http://schemas.microsoft.com/office/powerpoint/2010/main" val="930633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Analýza básní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Která teorie (proud kritiky) nám v dané básni přinese nejzajímavější/nejplodnější interpretaci? 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Mimetická: Jak báseň zobrazuje svět?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Pragmatická: Jak báseň těší nebo poučuje čtenáře?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Expresivní: Co zjišťujeme o duševním stavu lyrického subjektu?</a:t>
            </a:r>
          </a:p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Objektivní: Jaké v básni vidíme pravidelnosti?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04386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240</Words>
  <Application>Microsoft Office PowerPoint</Application>
  <PresentationFormat>Širokoúhlá obrazovka</PresentationFormat>
  <Paragraphs>45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Motiv Office</vt:lpstr>
      <vt:lpstr>M. H. Abrams</vt:lpstr>
      <vt:lpstr>The Mirror and the Lamp</vt:lpstr>
      <vt:lpstr>Komunikační schéma Romana Jakobsona</vt:lpstr>
      <vt:lpstr>Mimetická teorie</vt:lpstr>
      <vt:lpstr>Pragmatická teorie</vt:lpstr>
      <vt:lpstr>Expresivní teorie</vt:lpstr>
      <vt:lpstr>Objektivní teorie</vt:lpstr>
      <vt:lpstr>Analýza básní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FFUK</dc:creator>
  <cp:lastModifiedBy>FFUK</cp:lastModifiedBy>
  <cp:revision>8</cp:revision>
  <dcterms:created xsi:type="dcterms:W3CDTF">2020-02-24T09:05:51Z</dcterms:created>
  <dcterms:modified xsi:type="dcterms:W3CDTF">2020-02-24T11:27:58Z</dcterms:modified>
</cp:coreProperties>
</file>