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13"/>
    <p:restoredTop sz="94681"/>
  </p:normalViewPr>
  <p:slideViewPr>
    <p:cSldViewPr snapToGrid="0" snapToObjects="1" showGuides="1">
      <p:cViewPr varScale="1">
        <p:scale>
          <a:sx n="44" d="100"/>
          <a:sy n="44" d="100"/>
        </p:scale>
        <p:origin x="208" y="10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AF32C-066B-C84C-938D-2843D61BF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C8707F-7AE6-3841-95CF-E24A5309E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8519EB6-E7E7-1240-A490-FAE85CC7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74B44C-6E8F-4C41-B08F-BD744739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F75AA48-5F7D-964A-BAC4-9F6435B1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548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3353C-EBA1-DC42-A2D2-460651967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0E6F5038-FC81-A04A-813E-E21065360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A5575A9-B3ED-8843-AAD4-61AC75AFF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621E1F6-F500-124C-A2DD-7D6B5AEB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5B8A7E-0FCC-0542-BCD6-B1F059E3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10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A2A21AF-37DC-E448-88F9-2AC7D7FAA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5844A6D9-2D2B-0F40-AED4-89D517A27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A4231C5-B79B-9940-8D03-C9494BAC0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7E70D1E-76DF-C74F-B87F-81E90EB7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AC0E270-0BC4-FC49-8EF4-3BF2301EC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170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C686E-B448-4240-AC63-184AA2D95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A013C3-6AAC-3842-AD07-14E86AE46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4451730-DC38-9A4E-B3BC-411D7CC9C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F9E153A-7BDA-4C4B-A137-22DB2B12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6EC63E5-B4AB-D042-870D-922F071C9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964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FEF9D-C1C1-4B41-9B1B-EC5B9284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97331838-7E25-204E-8438-105DC89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B5B400-690F-F347-8079-073C3F80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A5F68E7-11D3-324C-8AFF-142B4EF0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FD5121D-AC5A-9145-B121-A4759421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68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ABECB-23F2-2D42-98FE-D9B59B13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EF4EEC-E4E4-534C-84CA-05DEB6912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27FF80D-AB12-5848-BB72-4B40A9873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F375189-BCD6-0846-B0A4-9D6622D0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9C34EA1-5CDC-CC43-9785-36B500B0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8B7F888-6A77-8543-AEFA-1788B553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574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A9253-F5D0-3643-A311-FA44DFC39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F7C43E0-5A8D-6945-9BD3-4FBB36FF7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5233D99-D822-8245-8CC6-2DC38364F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062A98D0-5AE8-EE4C-9323-677934886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539CE08-46FB-BE4C-B753-7F6EBB1D0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7C2F2E82-BDC2-E04F-A6AD-F90368EA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4F39ACA-2445-A543-960C-CE4BDAD3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EB64AD0-C020-C04F-9CF5-F09C1C76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460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5B13E-8EA6-BB4F-BF34-F61AAC3A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F3712CF-33D1-0A48-8870-55750E07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A88696A-3111-B441-AFFE-F59E9478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F0D9703-E00F-544F-BA70-7E9CA1E8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078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D590F45-B115-1240-A473-D58B5DB3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1BFA85D3-D652-5F43-ABCC-34261437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D2A8360-86D7-A649-AB8C-DA1DC8B5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760E6-568B-654C-9AD4-32A433BAA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F4745C-2156-5647-B70A-863FBD012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C30720B8-D32E-3147-B1A7-CEB56463C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421A2AC-EEF6-134A-A776-03CC8C93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9A245BB-8A36-964F-B1F6-CE823A489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BE59C50-418D-034F-A9B3-4C30382B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266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D24F7-2E79-944B-A533-9E1F32E72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D1CF8A4-26F8-C944-BA75-C592922F8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F0E49F07-B33A-E84D-BF27-E787A0113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3CF56A1-34A1-5A4C-9B07-579BE4A6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7339770-63D1-5146-B072-A802F94C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7C91BAF-1E64-7F47-9A3A-7E7FAA89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5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E307D49-3249-3C4C-AEDB-BC4C82157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313614C5-E89B-DA4F-9626-932D2D56D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70DD86-7557-B74B-BBE2-1DED20831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867D-D67D-F444-8DD2-FF2F995E99D8}" type="datetimeFigureOut">
              <a:rPr lang="sk-SK" smtClean="0"/>
              <a:t>2.12.18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B867A10-F323-D840-8985-C3286FED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5D4FF5-75FB-A648-9D7D-31A21E67F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82816-16D1-0243-BEC7-4634D2AB8E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901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1229032" y="2274838"/>
            <a:ext cx="9733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Elke </a:t>
            </a:r>
            <a:r>
              <a:rPr lang="en-US" sz="4800" dirty="0" err="1"/>
              <a:t>dag</a:t>
            </a:r>
            <a:r>
              <a:rPr lang="en-US" sz="4800" dirty="0"/>
              <a:t> </a:t>
            </a:r>
            <a:r>
              <a:rPr lang="en-US" sz="4800" dirty="0" err="1"/>
              <a:t>bereide</a:t>
            </a:r>
            <a:r>
              <a:rPr lang="en-US" sz="4800" dirty="0"/>
              <a:t> </a:t>
            </a:r>
            <a:r>
              <a:rPr lang="en-US" sz="4800" dirty="0" err="1"/>
              <a:t>ik</a:t>
            </a:r>
            <a:r>
              <a:rPr lang="en-US" sz="4800" dirty="0"/>
              <a:t> </a:t>
            </a:r>
            <a:r>
              <a:rPr lang="en-US" sz="4800" dirty="0" err="1"/>
              <a:t>koffie</a:t>
            </a:r>
            <a:r>
              <a:rPr lang="en-US" sz="4800" dirty="0"/>
              <a:t> </a:t>
            </a:r>
            <a:r>
              <a:rPr lang="en-US" sz="4800" dirty="0" err="1"/>
              <a:t>voor</a:t>
            </a:r>
            <a:r>
              <a:rPr lang="en-US" sz="4800" dirty="0"/>
              <a:t> </a:t>
            </a:r>
            <a:r>
              <a:rPr lang="en-US" sz="4800" dirty="0" err="1"/>
              <a:t>lieve</a:t>
            </a:r>
            <a:r>
              <a:rPr lang="en-US" sz="4800" dirty="0"/>
              <a:t> </a:t>
            </a:r>
            <a:r>
              <a:rPr lang="en-US" sz="4800" dirty="0" err="1"/>
              <a:t>klanten</a:t>
            </a:r>
            <a:r>
              <a:rPr lang="en-US" sz="4800" dirty="0"/>
              <a:t> die </a:t>
            </a:r>
            <a:r>
              <a:rPr lang="en-US" sz="4800" dirty="0" err="1"/>
              <a:t>daar</a:t>
            </a:r>
            <a:r>
              <a:rPr lang="en-US" sz="4800" dirty="0"/>
              <a:t> </a:t>
            </a:r>
            <a:r>
              <a:rPr lang="en-US" sz="4800" dirty="0" err="1"/>
              <a:t>elke</a:t>
            </a:r>
            <a:r>
              <a:rPr lang="en-US" sz="4800" dirty="0"/>
              <a:t> </a:t>
            </a:r>
            <a:r>
              <a:rPr lang="en-US" sz="4800" dirty="0" err="1"/>
              <a:t>dag</a:t>
            </a:r>
            <a:r>
              <a:rPr lang="en-US" sz="4800" dirty="0"/>
              <a:t> </a:t>
            </a:r>
            <a:r>
              <a:rPr lang="en-US" sz="4800" dirty="0" err="1"/>
              <a:t>voor</a:t>
            </a:r>
            <a:r>
              <a:rPr lang="en-US" sz="4800" dirty="0"/>
              <a:t> </a:t>
            </a:r>
            <a:r>
              <a:rPr lang="en-US" sz="4800" dirty="0" err="1"/>
              <a:t>hun</a:t>
            </a:r>
            <a:r>
              <a:rPr lang="en-US" sz="4800" dirty="0"/>
              <a:t> </a:t>
            </a:r>
            <a:r>
              <a:rPr lang="en-US" sz="4800" dirty="0" err="1"/>
              <a:t>koffiepauze</a:t>
            </a:r>
            <a:r>
              <a:rPr lang="en-US" sz="4800" dirty="0"/>
              <a:t> </a:t>
            </a:r>
            <a:r>
              <a:rPr lang="en-US" sz="4800" dirty="0" err="1"/>
              <a:t>kwamen</a:t>
            </a:r>
            <a:r>
              <a:rPr lang="sk-SK" sz="4800" dirty="0">
                <a:effectLst/>
              </a:rPr>
              <a:t> 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406141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2143432" y="3013501"/>
            <a:ext cx="9733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Hij had bang en hij ging uit. 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107718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1229032" y="1905506"/>
            <a:ext cx="97339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Mijn moeder en ik hebben de flat schoongemaakt en we hebben de muren gedecoreerd terwijl mijn vader heeft het eten </a:t>
            </a:r>
            <a:r>
              <a:rPr lang="nl-NL" sz="4800" dirty="0" err="1"/>
              <a:t>gekoken</a:t>
            </a:r>
            <a:r>
              <a:rPr lang="nl-NL" sz="4800" dirty="0"/>
              <a:t>. 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65793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1229032" y="2644170"/>
            <a:ext cx="9733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err="1"/>
              <a:t>Toen</a:t>
            </a:r>
            <a:r>
              <a:rPr lang="sk-SK" sz="4800" dirty="0"/>
              <a:t> </a:t>
            </a:r>
            <a:r>
              <a:rPr lang="sk-SK" sz="4800" dirty="0" err="1"/>
              <a:t>zijn</a:t>
            </a:r>
            <a:r>
              <a:rPr lang="sk-SK" sz="4800" dirty="0"/>
              <a:t> </a:t>
            </a:r>
            <a:r>
              <a:rPr lang="sk-SK" sz="4800" dirty="0" err="1"/>
              <a:t>we</a:t>
            </a:r>
            <a:r>
              <a:rPr lang="sk-SK" sz="4800" dirty="0"/>
              <a:t> </a:t>
            </a:r>
            <a:r>
              <a:rPr lang="sk-SK" sz="4800" dirty="0" err="1"/>
              <a:t>teruggekomen</a:t>
            </a:r>
            <a:r>
              <a:rPr lang="sk-SK" sz="4800" dirty="0"/>
              <a:t>, </a:t>
            </a:r>
            <a:r>
              <a:rPr lang="sk-SK" sz="4800" dirty="0" err="1"/>
              <a:t>hebben</a:t>
            </a:r>
            <a:r>
              <a:rPr lang="sk-SK" sz="4800" dirty="0"/>
              <a:t> </a:t>
            </a:r>
            <a:r>
              <a:rPr lang="sk-SK" sz="4800" dirty="0" err="1"/>
              <a:t>we</a:t>
            </a:r>
            <a:r>
              <a:rPr lang="sk-SK" sz="4800" dirty="0"/>
              <a:t> de </a:t>
            </a:r>
            <a:r>
              <a:rPr lang="sk-SK" sz="4800" dirty="0" err="1"/>
              <a:t>hele</a:t>
            </a:r>
            <a:r>
              <a:rPr lang="sk-SK" sz="4800" dirty="0"/>
              <a:t> </a:t>
            </a:r>
            <a:r>
              <a:rPr lang="sk-SK" sz="4800" dirty="0" err="1"/>
              <a:t>taart</a:t>
            </a:r>
            <a:r>
              <a:rPr lang="sk-SK" sz="4800" dirty="0"/>
              <a:t> </a:t>
            </a:r>
            <a:r>
              <a:rPr lang="sk-SK" sz="4800" dirty="0" err="1"/>
              <a:t>opgegeten</a:t>
            </a:r>
            <a:r>
              <a:rPr lang="sk-SK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00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1229032" y="2644170"/>
            <a:ext cx="9733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nl-NL" sz="4800" dirty="0"/>
              <a:t>Gelukkig ben ik op tijd in school gekomen.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97566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CF20A85D-5CED-024C-A451-34E89463A15F}"/>
              </a:ext>
            </a:extLst>
          </p:cNvPr>
          <p:cNvSpPr txBox="1"/>
          <p:nvPr/>
        </p:nvSpPr>
        <p:spPr>
          <a:xfrm>
            <a:off x="1229032" y="2644170"/>
            <a:ext cx="9733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nl-NL" sz="4800" dirty="0"/>
              <a:t>Vorig jaar groeide in onze tuin prachtige rozen uit.</a:t>
            </a:r>
            <a:r>
              <a:rPr lang="sk-SK" sz="4800" dirty="0">
                <a:effectLst/>
              </a:rPr>
              <a:t> 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561628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77</Words>
  <Application>Microsoft Macintosh PowerPoint</Application>
  <PresentationFormat>Širokouhlá</PresentationFormat>
  <Paragraphs>6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Ištván, Marcel</dc:creator>
  <cp:lastModifiedBy>Ištván, Marcel</cp:lastModifiedBy>
  <cp:revision>3</cp:revision>
  <dcterms:created xsi:type="dcterms:W3CDTF">2018-12-02T17:59:21Z</dcterms:created>
  <dcterms:modified xsi:type="dcterms:W3CDTF">2018-12-02T18:29:38Z</dcterms:modified>
</cp:coreProperties>
</file>