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6" r:id="rId8"/>
    <p:sldId id="267" r:id="rId9"/>
    <p:sldId id="261" r:id="rId10"/>
    <p:sldId id="262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CD791-2ADD-40FB-B8A9-1774EA0A7253}" type="datetimeFigureOut">
              <a:rPr lang="cs-CZ" smtClean="0"/>
              <a:t>04.01.2026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71B4-BD33-42DA-8314-2CFE2F19A9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11357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CD791-2ADD-40FB-B8A9-1774EA0A7253}" type="datetimeFigureOut">
              <a:rPr lang="cs-CZ" smtClean="0"/>
              <a:t>04.01.2026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71B4-BD33-42DA-8314-2CFE2F19A9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8780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CD791-2ADD-40FB-B8A9-1774EA0A7253}" type="datetimeFigureOut">
              <a:rPr lang="cs-CZ" smtClean="0"/>
              <a:t>04.01.2026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71B4-BD33-42DA-8314-2CFE2F19A9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5681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CD791-2ADD-40FB-B8A9-1774EA0A7253}" type="datetimeFigureOut">
              <a:rPr lang="cs-CZ" smtClean="0"/>
              <a:t>04.01.2026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71B4-BD33-42DA-8314-2CFE2F19A9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3473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CD791-2ADD-40FB-B8A9-1774EA0A7253}" type="datetimeFigureOut">
              <a:rPr lang="cs-CZ" smtClean="0"/>
              <a:t>04.01.2026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71B4-BD33-42DA-8314-2CFE2F19A9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90917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CD791-2ADD-40FB-B8A9-1774EA0A7253}" type="datetimeFigureOut">
              <a:rPr lang="cs-CZ" smtClean="0"/>
              <a:t>04.01.2026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71B4-BD33-42DA-8314-2CFE2F19A9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1966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CD791-2ADD-40FB-B8A9-1774EA0A7253}" type="datetimeFigureOut">
              <a:rPr lang="cs-CZ" smtClean="0"/>
              <a:t>04.01.2026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71B4-BD33-42DA-8314-2CFE2F19A97F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685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CD791-2ADD-40FB-B8A9-1774EA0A7253}" type="datetimeFigureOut">
              <a:rPr lang="cs-CZ" smtClean="0"/>
              <a:t>04.01.2026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71B4-BD33-42DA-8314-2CFE2F19A9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0671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CD791-2ADD-40FB-B8A9-1774EA0A7253}" type="datetimeFigureOut">
              <a:rPr lang="cs-CZ" smtClean="0"/>
              <a:t>04.01.2026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71B4-BD33-42DA-8314-2CFE2F19A9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1367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CD791-2ADD-40FB-B8A9-1774EA0A7253}" type="datetimeFigureOut">
              <a:rPr lang="cs-CZ" smtClean="0"/>
              <a:t>04.01.2026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71B4-BD33-42DA-8314-2CFE2F19A9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7315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E1FCD791-2ADD-40FB-B8A9-1774EA0A7253}" type="datetimeFigureOut">
              <a:rPr lang="cs-CZ" smtClean="0"/>
              <a:t>04.01.2026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71B4-BD33-42DA-8314-2CFE2F19A9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1243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E1FCD791-2ADD-40FB-B8A9-1774EA0A7253}" type="datetimeFigureOut">
              <a:rPr lang="cs-CZ" smtClean="0"/>
              <a:t>04.01.2026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F2BD71B4-BD33-42DA-8314-2CFE2F19A9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851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Prepozice lekce 1 - 8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R. Kotková</a:t>
            </a:r>
          </a:p>
        </p:txBody>
      </p:sp>
    </p:spTree>
    <p:extLst>
      <p:ext uri="{BB962C8B-B14F-4D97-AF65-F5344CB8AC3E}">
        <p14:creationId xmlns:p14="http://schemas.microsoft.com/office/powerpoint/2010/main" val="4038309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 + </a:t>
            </a:r>
            <a:r>
              <a:rPr lang="cs-CZ" dirty="0" err="1"/>
              <a:t>Ak</a:t>
            </a:r>
            <a:r>
              <a:rPr lang="cs-CZ" dirty="0"/>
              <a:t>   (</a:t>
            </a:r>
            <a:r>
              <a:rPr lang="cs-CZ" dirty="0" err="1"/>
              <a:t>for</a:t>
            </a:r>
            <a:r>
              <a:rPr lang="cs-CZ" dirty="0"/>
              <a:t> sb.)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3200" dirty="0"/>
              <a:t>Dárek pro kamaráda. </a:t>
            </a:r>
          </a:p>
          <a:p>
            <a:r>
              <a:rPr lang="cs-CZ" sz="3200" dirty="0"/>
              <a:t>To je pro tebe. </a:t>
            </a:r>
          </a:p>
        </p:txBody>
      </p:sp>
    </p:spTree>
    <p:extLst>
      <p:ext uri="{BB962C8B-B14F-4D97-AF65-F5344CB8AC3E}">
        <p14:creationId xmlns:p14="http://schemas.microsoft.com/office/powerpoint/2010/main" val="241546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 + genitiv</a:t>
            </a:r>
            <a:br>
              <a:rPr lang="cs-CZ" dirty="0"/>
            </a:br>
            <a:r>
              <a:rPr lang="cs-CZ" dirty="0"/>
              <a:t>odkud (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where</a:t>
            </a:r>
            <a:r>
              <a:rPr lang="cs-CZ" dirty="0"/>
              <a:t>?)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3200" dirty="0"/>
              <a:t>Petr je z Prahy. </a:t>
            </a:r>
          </a:p>
          <a:p>
            <a:r>
              <a:rPr lang="cs-CZ" sz="3200" dirty="0"/>
              <a:t>Irina je z Ruska.</a:t>
            </a:r>
          </a:p>
          <a:p>
            <a:r>
              <a:rPr lang="cs-CZ" sz="3200" dirty="0"/>
              <a:t>Laura je z Itálie.</a:t>
            </a:r>
          </a:p>
        </p:txBody>
      </p:sp>
    </p:spTree>
    <p:extLst>
      <p:ext uri="{BB962C8B-B14F-4D97-AF65-F5344CB8AC3E}">
        <p14:creationId xmlns:p14="http://schemas.microsoft.com/office/powerpoint/2010/main" val="3100064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63287" y="332509"/>
            <a:ext cx="8497824" cy="201168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cs-CZ" dirty="0"/>
              <a:t>V + lokativ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Kde? (</a:t>
            </a:r>
            <a:r>
              <a:rPr lang="cs-CZ" dirty="0" err="1"/>
              <a:t>where</a:t>
            </a:r>
            <a:r>
              <a:rPr lang="cs-CZ" dirty="0"/>
              <a:t>?)</a:t>
            </a:r>
            <a:br>
              <a:rPr lang="cs-CZ" dirty="0"/>
            </a:br>
            <a:r>
              <a:rPr lang="cs-CZ" dirty="0"/>
              <a:t>country, </a:t>
            </a:r>
            <a:r>
              <a:rPr lang="cs-CZ" dirty="0" err="1"/>
              <a:t>cities</a:t>
            </a:r>
            <a:r>
              <a:rPr lang="cs-CZ" dirty="0"/>
              <a:t>, </a:t>
            </a:r>
            <a:r>
              <a:rPr lang="cs-CZ" dirty="0" err="1"/>
              <a:t>buildings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2636520"/>
            <a:ext cx="8497824" cy="3103507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3200" dirty="0"/>
              <a:t>Žiju v Praze. V České republice.</a:t>
            </a:r>
          </a:p>
          <a:p>
            <a:r>
              <a:rPr lang="cs-CZ" sz="3200" dirty="0"/>
              <a:t>Jsi ve škole?</a:t>
            </a:r>
          </a:p>
          <a:p>
            <a:r>
              <a:rPr lang="cs-CZ" sz="3200" dirty="0"/>
              <a:t>Pracuje v restauraci.</a:t>
            </a:r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044308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63287" y="332509"/>
            <a:ext cx="8497824" cy="201168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cs-CZ" dirty="0"/>
              <a:t>NA + lokativ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Kde? (</a:t>
            </a:r>
            <a:r>
              <a:rPr lang="cs-CZ" dirty="0" err="1"/>
              <a:t>where</a:t>
            </a:r>
            <a:r>
              <a:rPr lang="cs-CZ" dirty="0"/>
              <a:t>?)</a:t>
            </a:r>
            <a:br>
              <a:rPr lang="cs-CZ" dirty="0"/>
            </a:br>
            <a:r>
              <a:rPr lang="cs-CZ" dirty="0"/>
              <a:t>open place, </a:t>
            </a:r>
            <a:r>
              <a:rPr lang="cs-CZ" dirty="0" err="1"/>
              <a:t>institution</a:t>
            </a:r>
            <a:r>
              <a:rPr lang="cs-CZ" dirty="0"/>
              <a:t>(F), </a:t>
            </a:r>
            <a:r>
              <a:rPr lang="cs-CZ" dirty="0" err="1"/>
              <a:t>island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2636520"/>
            <a:ext cx="8497824" cy="3103507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3200" dirty="0"/>
              <a:t>Žiju na Kypru. </a:t>
            </a:r>
          </a:p>
          <a:p>
            <a:r>
              <a:rPr lang="cs-CZ" sz="3200" dirty="0"/>
              <a:t>Jsi na parkovišti?</a:t>
            </a:r>
          </a:p>
          <a:p>
            <a:r>
              <a:rPr lang="cs-CZ" sz="3200" dirty="0"/>
              <a:t>Pracuje na univerzitě.</a:t>
            </a:r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71881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5360" y="320040"/>
            <a:ext cx="8985504" cy="140208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Prepozice s akuzativem </a:t>
            </a:r>
            <a:br>
              <a:rPr lang="cs-CZ" dirty="0"/>
            </a:br>
            <a:r>
              <a:rPr lang="cs-CZ" dirty="0"/>
              <a:t>Vazba se slovesem (</a:t>
            </a:r>
            <a:r>
              <a:rPr lang="cs-CZ" dirty="0" err="1"/>
              <a:t>after</a:t>
            </a:r>
            <a:r>
              <a:rPr lang="cs-CZ" dirty="0"/>
              <a:t> verb)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5360" y="2011680"/>
            <a:ext cx="8985504" cy="428244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3200" dirty="0"/>
              <a:t>Dívat se NA + </a:t>
            </a:r>
            <a:r>
              <a:rPr lang="cs-CZ" sz="3200" dirty="0" err="1"/>
              <a:t>Ak</a:t>
            </a:r>
            <a:r>
              <a:rPr lang="cs-CZ" sz="3200" dirty="0"/>
              <a:t>. </a:t>
            </a:r>
          </a:p>
          <a:p>
            <a:r>
              <a:rPr lang="cs-CZ" sz="3200" dirty="0"/>
              <a:t>Čekat NA + AK. </a:t>
            </a:r>
          </a:p>
          <a:p>
            <a:r>
              <a:rPr lang="cs-CZ" sz="3200" dirty="0"/>
              <a:t>Těšit se NA + AK.   </a:t>
            </a:r>
          </a:p>
          <a:p>
            <a:endParaRPr lang="cs-CZ" sz="3200" dirty="0"/>
          </a:p>
          <a:p>
            <a:endParaRPr lang="cs-CZ" sz="3200" dirty="0"/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019928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8680" y="487680"/>
            <a:ext cx="9092184" cy="1665732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Prepozice s akuzativem - Čas (</a:t>
            </a:r>
            <a:r>
              <a:rPr lang="cs-CZ" b="1" dirty="0" err="1"/>
              <a:t>time</a:t>
            </a:r>
            <a:r>
              <a:rPr lang="cs-CZ" b="1" dirty="0"/>
              <a:t>)</a:t>
            </a:r>
            <a:br>
              <a:rPr lang="cs-CZ" b="1" dirty="0"/>
            </a:br>
            <a:br>
              <a:rPr lang="cs-CZ" dirty="0"/>
            </a:br>
            <a:r>
              <a:rPr lang="cs-CZ" dirty="0"/>
              <a:t> V kolik hodin?/ Kdy?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68680" y="2529840"/>
            <a:ext cx="9387840" cy="3210187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3200" dirty="0"/>
              <a:t>V+ </a:t>
            </a:r>
            <a:r>
              <a:rPr lang="cs-CZ" sz="3200" dirty="0" err="1"/>
              <a:t>Ak</a:t>
            </a:r>
            <a:r>
              <a:rPr lang="cs-CZ" sz="3200" dirty="0"/>
              <a:t>  </a:t>
            </a:r>
          </a:p>
          <a:p>
            <a:r>
              <a:rPr lang="cs-CZ" sz="3200" dirty="0"/>
              <a:t>V jednu (hodinu) </a:t>
            </a:r>
          </a:p>
          <a:p>
            <a:r>
              <a:rPr lang="cs-CZ" sz="3200" dirty="0"/>
              <a:t>Ve 2, 3, 4 (hodiny) </a:t>
            </a:r>
          </a:p>
          <a:p>
            <a:r>
              <a:rPr lang="cs-CZ" sz="3200" dirty="0"/>
              <a:t>V pět (hodin)   </a:t>
            </a:r>
          </a:p>
        </p:txBody>
      </p:sp>
    </p:spTree>
    <p:extLst>
      <p:ext uri="{BB962C8B-B14F-4D97-AF65-F5344CB8AC3E}">
        <p14:creationId xmlns:p14="http://schemas.microsoft.com/office/powerpoint/2010/main" val="3427199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3000" y="137160"/>
            <a:ext cx="9220200" cy="1996440"/>
          </a:xfrm>
        </p:spPr>
        <p:txBody>
          <a:bodyPr>
            <a:normAutofit/>
          </a:bodyPr>
          <a:lstStyle/>
          <a:p>
            <a:r>
              <a:rPr lang="cs-CZ" b="1" dirty="0"/>
              <a:t>Prepozice s akuzativem - Čas (</a:t>
            </a:r>
            <a:r>
              <a:rPr lang="cs-CZ" b="1" dirty="0" err="1"/>
              <a:t>Time</a:t>
            </a:r>
            <a:r>
              <a:rPr lang="cs-CZ" b="1" dirty="0"/>
              <a:t>)</a:t>
            </a:r>
            <a:br>
              <a:rPr lang="cs-CZ" b="1" dirty="0"/>
            </a:br>
            <a:br>
              <a:rPr lang="cs-CZ" b="1" dirty="0"/>
            </a:br>
            <a:r>
              <a:rPr lang="cs-CZ" b="1" dirty="0"/>
              <a:t>dny v týdnu (</a:t>
            </a:r>
            <a:r>
              <a:rPr lang="cs-CZ" b="1" dirty="0" err="1"/>
              <a:t>days</a:t>
            </a:r>
            <a:r>
              <a:rPr lang="cs-CZ" b="1" dirty="0"/>
              <a:t>)</a:t>
            </a:r>
            <a:br>
              <a:rPr lang="cs-CZ" b="1" dirty="0"/>
            </a:br>
            <a:r>
              <a:rPr lang="cs-CZ" b="1" dirty="0"/>
              <a:t>Kdy? / který den? 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143000" y="2453640"/>
            <a:ext cx="4710683" cy="3286386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3200" b="1" dirty="0"/>
              <a:t>V + </a:t>
            </a:r>
            <a:r>
              <a:rPr lang="cs-CZ" sz="3200" b="1" dirty="0" err="1"/>
              <a:t>Ak</a:t>
            </a:r>
            <a:endParaRPr lang="cs-CZ" sz="3200" b="1" dirty="0"/>
          </a:p>
          <a:p>
            <a:endParaRPr lang="cs-CZ" sz="3200" dirty="0"/>
          </a:p>
          <a:p>
            <a:r>
              <a:rPr lang="cs-CZ" sz="3200" dirty="0"/>
              <a:t>V pondělí </a:t>
            </a:r>
          </a:p>
          <a:p>
            <a:r>
              <a:rPr lang="cs-CZ" sz="3200" dirty="0"/>
              <a:t>V úterý     </a:t>
            </a:r>
          </a:p>
          <a:p>
            <a:r>
              <a:rPr lang="cs-CZ" sz="3200" dirty="0"/>
              <a:t>Ve středu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6338315" y="2453640"/>
            <a:ext cx="4375405" cy="3286386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cs-CZ" sz="3200" dirty="0"/>
          </a:p>
          <a:p>
            <a:r>
              <a:rPr lang="cs-CZ" sz="3200" dirty="0"/>
              <a:t>Ve čtvrtek </a:t>
            </a:r>
          </a:p>
          <a:p>
            <a:r>
              <a:rPr lang="cs-CZ" sz="3200" dirty="0"/>
              <a:t>V pátek</a:t>
            </a:r>
          </a:p>
          <a:p>
            <a:pPr marL="0" indent="0">
              <a:buNone/>
            </a:pPr>
            <a:r>
              <a:rPr lang="cs-CZ" sz="3200" dirty="0"/>
              <a:t>  V sobotu</a:t>
            </a:r>
          </a:p>
          <a:p>
            <a:r>
              <a:rPr lang="cs-CZ" sz="3200" dirty="0"/>
              <a:t>V neděli</a:t>
            </a:r>
          </a:p>
        </p:txBody>
      </p:sp>
    </p:spTree>
    <p:extLst>
      <p:ext uri="{BB962C8B-B14F-4D97-AF65-F5344CB8AC3E}">
        <p14:creationId xmlns:p14="http://schemas.microsoft.com/office/powerpoint/2010/main" val="3134072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3000" y="137160"/>
            <a:ext cx="9220200" cy="1996440"/>
          </a:xfrm>
        </p:spPr>
        <p:txBody>
          <a:bodyPr>
            <a:normAutofit/>
          </a:bodyPr>
          <a:lstStyle/>
          <a:p>
            <a:r>
              <a:rPr lang="cs-CZ" b="1" dirty="0"/>
              <a:t>Čas (</a:t>
            </a:r>
            <a:r>
              <a:rPr lang="cs-CZ" b="1" dirty="0" err="1"/>
              <a:t>Time</a:t>
            </a:r>
            <a:r>
              <a:rPr lang="cs-CZ" b="1" dirty="0"/>
              <a:t>)</a:t>
            </a:r>
            <a:br>
              <a:rPr lang="cs-CZ" b="1" dirty="0"/>
            </a:br>
            <a:r>
              <a:rPr lang="cs-CZ" b="1" dirty="0"/>
              <a:t>měsíce( </a:t>
            </a:r>
            <a:r>
              <a:rPr lang="cs-CZ" b="1" dirty="0" err="1"/>
              <a:t>months</a:t>
            </a:r>
            <a:r>
              <a:rPr lang="cs-CZ" b="1" dirty="0"/>
              <a:t>)</a:t>
            </a:r>
            <a:br>
              <a:rPr lang="cs-CZ" b="1" dirty="0"/>
            </a:br>
            <a:r>
              <a:rPr lang="cs-CZ" b="1" dirty="0"/>
              <a:t>Kdy? / který měsíc? </a:t>
            </a:r>
            <a:br>
              <a:rPr lang="cs-CZ" b="1" dirty="0"/>
            </a:br>
            <a:r>
              <a:rPr lang="cs-CZ" b="1" dirty="0"/>
              <a:t>V + LOK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453640"/>
            <a:ext cx="4939283" cy="3905596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V lednu</a:t>
            </a:r>
          </a:p>
          <a:p>
            <a:r>
              <a:rPr lang="cs-CZ" sz="3200" dirty="0"/>
              <a:t>V únoru     </a:t>
            </a:r>
          </a:p>
          <a:p>
            <a:r>
              <a:rPr lang="cs-CZ" sz="3200" dirty="0"/>
              <a:t>Ve březnu</a:t>
            </a:r>
          </a:p>
          <a:p>
            <a:r>
              <a:rPr lang="cs-CZ" sz="3200" dirty="0"/>
              <a:t>V dubnu</a:t>
            </a:r>
          </a:p>
          <a:p>
            <a:r>
              <a:rPr lang="cs-CZ" sz="3200" dirty="0"/>
              <a:t>V květnu</a:t>
            </a:r>
          </a:p>
          <a:p>
            <a:r>
              <a:rPr lang="cs-CZ" sz="3200" dirty="0"/>
              <a:t>V červnu</a:t>
            </a:r>
          </a:p>
          <a:p>
            <a:endParaRPr lang="cs-CZ" sz="32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6338319" y="2453640"/>
            <a:ext cx="4375401" cy="376428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V červenci</a:t>
            </a:r>
          </a:p>
          <a:p>
            <a:pPr marL="0" indent="0">
              <a:buNone/>
            </a:pPr>
            <a:r>
              <a:rPr lang="cs-CZ" sz="3200" dirty="0"/>
              <a:t>  V srpnu</a:t>
            </a:r>
          </a:p>
          <a:p>
            <a:r>
              <a:rPr lang="cs-CZ" sz="3200" dirty="0"/>
              <a:t>V září</a:t>
            </a:r>
          </a:p>
          <a:p>
            <a:r>
              <a:rPr lang="cs-CZ" sz="3200" dirty="0"/>
              <a:t>V říjnu</a:t>
            </a:r>
          </a:p>
          <a:p>
            <a:r>
              <a:rPr lang="cs-CZ" sz="3200" dirty="0"/>
              <a:t>V listopadu</a:t>
            </a:r>
          </a:p>
          <a:p>
            <a:r>
              <a:rPr lang="cs-CZ" sz="3200" dirty="0"/>
              <a:t>V prosinci</a:t>
            </a:r>
          </a:p>
        </p:txBody>
      </p:sp>
    </p:spTree>
    <p:extLst>
      <p:ext uri="{BB962C8B-B14F-4D97-AF65-F5344CB8AC3E}">
        <p14:creationId xmlns:p14="http://schemas.microsoft.com/office/powerpoint/2010/main" val="3430083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021080" y="365760"/>
            <a:ext cx="8939784" cy="108204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Prepozice s akuzativem</a:t>
            </a:r>
            <a:br>
              <a:rPr lang="cs-CZ" b="1" dirty="0"/>
            </a:br>
            <a:br>
              <a:rPr lang="cs-CZ" b="1" dirty="0"/>
            </a:br>
            <a:r>
              <a:rPr lang="cs-CZ" b="1" dirty="0"/>
              <a:t>Jít/ jet Na + </a:t>
            </a:r>
            <a:r>
              <a:rPr lang="cs-CZ" b="1" dirty="0" err="1"/>
              <a:t>ak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822961" y="1935480"/>
            <a:ext cx="4937760" cy="423672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cs-CZ" sz="2400" dirty="0"/>
              <a:t>1) </a:t>
            </a:r>
            <a:r>
              <a:rPr lang="cs-CZ" sz="2400" b="1" dirty="0"/>
              <a:t>Go to </a:t>
            </a:r>
            <a:r>
              <a:rPr lang="cs-CZ" sz="2400" b="1" dirty="0" err="1"/>
              <a:t>some</a:t>
            </a:r>
            <a:r>
              <a:rPr lang="cs-CZ" sz="2400" b="1" dirty="0"/>
              <a:t> open place</a:t>
            </a:r>
          </a:p>
          <a:p>
            <a:r>
              <a:rPr lang="cs-CZ" sz="2400" dirty="0"/>
              <a:t>Jedeme na letiště. </a:t>
            </a:r>
          </a:p>
          <a:p>
            <a:r>
              <a:rPr lang="cs-CZ" sz="2400" dirty="0"/>
              <a:t>Jdu na zahradu. </a:t>
            </a:r>
          </a:p>
          <a:p>
            <a:endParaRPr lang="cs-CZ" sz="2400" dirty="0"/>
          </a:p>
          <a:p>
            <a:r>
              <a:rPr lang="cs-CZ" sz="2400" b="1" dirty="0" err="1"/>
              <a:t>Institution</a:t>
            </a:r>
            <a:r>
              <a:rPr lang="cs-CZ" sz="2400" b="1" dirty="0"/>
              <a:t> F </a:t>
            </a:r>
          </a:p>
          <a:p>
            <a:r>
              <a:rPr lang="cs-CZ" sz="2400" dirty="0"/>
              <a:t>Jde na fakultu.</a:t>
            </a:r>
          </a:p>
          <a:p>
            <a:r>
              <a:rPr lang="cs-CZ" sz="2400" dirty="0"/>
              <a:t>Jedou na policii.</a:t>
            </a:r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2"/>
          </p:nvPr>
        </p:nvSpPr>
        <p:spPr>
          <a:xfrm>
            <a:off x="6248400" y="1935480"/>
            <a:ext cx="4892040" cy="423672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cs-CZ" sz="2800" dirty="0"/>
              <a:t>2) go to do st.</a:t>
            </a:r>
          </a:p>
          <a:p>
            <a:r>
              <a:rPr lang="cs-CZ" sz="2800" dirty="0"/>
              <a:t>Jdu na procházku.</a:t>
            </a:r>
          </a:p>
          <a:p>
            <a:r>
              <a:rPr lang="cs-CZ" sz="2800" dirty="0"/>
              <a:t>Jede na oběd. </a:t>
            </a:r>
          </a:p>
          <a:p>
            <a:r>
              <a:rPr lang="cs-CZ" sz="2800" dirty="0"/>
              <a:t>Jdeme na lekci.</a:t>
            </a:r>
          </a:p>
          <a:p>
            <a:endParaRPr lang="cs-CZ" sz="2800" dirty="0"/>
          </a:p>
          <a:p>
            <a:r>
              <a:rPr lang="cs-CZ" sz="2800" dirty="0"/>
              <a:t>3) </a:t>
            </a:r>
            <a:r>
              <a:rPr lang="cs-CZ" sz="2800" dirty="0" err="1"/>
              <a:t>exceptions</a:t>
            </a:r>
            <a:r>
              <a:rPr lang="cs-CZ" sz="2800" dirty="0"/>
              <a:t>!</a:t>
            </a:r>
          </a:p>
          <a:p>
            <a:r>
              <a:rPr lang="cs-CZ" sz="2800" dirty="0"/>
              <a:t>Na Slovensko, na Moravu</a:t>
            </a:r>
          </a:p>
          <a:p>
            <a:r>
              <a:rPr lang="cs-CZ" sz="2800" dirty="0"/>
              <a:t>Na Maltu, na Floridu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4D647D59-498C-4CB1-A880-BA7C3C8773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5507" y="2675879"/>
            <a:ext cx="1545465" cy="50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35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22961" y="91440"/>
            <a:ext cx="9137903" cy="1737360"/>
          </a:xfrm>
        </p:spPr>
        <p:txBody>
          <a:bodyPr>
            <a:normAutofit/>
          </a:bodyPr>
          <a:lstStyle/>
          <a:p>
            <a:r>
              <a:rPr lang="cs-CZ" b="1" dirty="0"/>
              <a:t>Prepozice s genitivem</a:t>
            </a:r>
            <a:br>
              <a:rPr lang="cs-CZ" b="1" dirty="0"/>
            </a:br>
            <a:r>
              <a:rPr lang="cs-CZ" b="1" dirty="0"/>
              <a:t>Jít/ jet DO + </a:t>
            </a:r>
            <a:r>
              <a:rPr lang="cs-CZ" b="1" dirty="0" err="1"/>
              <a:t>geN</a:t>
            </a:r>
            <a:br>
              <a:rPr lang="cs-CZ" b="1" dirty="0"/>
            </a:b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822961" y="1935480"/>
            <a:ext cx="4937760" cy="423672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2400" dirty="0"/>
              <a:t>1) </a:t>
            </a:r>
            <a:r>
              <a:rPr lang="cs-CZ" sz="2400" b="1" dirty="0" err="1"/>
              <a:t>building</a:t>
            </a:r>
            <a:r>
              <a:rPr lang="cs-CZ" sz="2400" b="1" dirty="0"/>
              <a:t>,  </a:t>
            </a:r>
            <a:r>
              <a:rPr lang="cs-CZ" sz="2400" b="1" dirty="0" err="1"/>
              <a:t>room</a:t>
            </a:r>
            <a:endParaRPr lang="cs-CZ" sz="2400" b="1" dirty="0"/>
          </a:p>
          <a:p>
            <a:r>
              <a:rPr lang="cs-CZ" sz="2400" dirty="0"/>
              <a:t>Jedeme do obchodu.</a:t>
            </a:r>
          </a:p>
          <a:p>
            <a:r>
              <a:rPr lang="cs-CZ" sz="2400" dirty="0"/>
              <a:t>Jdu do školy.</a:t>
            </a:r>
          </a:p>
          <a:p>
            <a:r>
              <a:rPr lang="cs-CZ" sz="2400" dirty="0"/>
              <a:t>Jdu do pokoje.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2) Country</a:t>
            </a:r>
          </a:p>
          <a:p>
            <a:r>
              <a:rPr lang="cs-CZ" sz="2400" dirty="0"/>
              <a:t>Pojedou do Itálie, do Německa, do Polska……</a:t>
            </a:r>
          </a:p>
          <a:p>
            <a:endParaRPr lang="cs-CZ" sz="2400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2"/>
          </p:nvPr>
        </p:nvSpPr>
        <p:spPr>
          <a:xfrm>
            <a:off x="6248400" y="1935480"/>
            <a:ext cx="4892040" cy="423672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2800" dirty="0"/>
              <a:t>3) city</a:t>
            </a:r>
          </a:p>
          <a:p>
            <a:endParaRPr lang="cs-CZ" sz="2800" dirty="0"/>
          </a:p>
          <a:p>
            <a:r>
              <a:rPr lang="cs-CZ" sz="2800" dirty="0"/>
              <a:t>Jedu do Brna.</a:t>
            </a:r>
          </a:p>
          <a:p>
            <a:r>
              <a:rPr lang="cs-CZ" sz="2800" dirty="0"/>
              <a:t>Jedu do Vídně.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7DDCB4FD-F140-478C-BBFF-692FA05F82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164" t="99181" r="-17560" b="-99181"/>
          <a:stretch/>
        </p:blipFill>
        <p:spPr>
          <a:xfrm>
            <a:off x="6096000" y="1246500"/>
            <a:ext cx="1969612" cy="5823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1F28FE05-A9CA-436C-961C-1E440570E3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409" t="-20569"/>
          <a:stretch/>
        </p:blipFill>
        <p:spPr>
          <a:xfrm>
            <a:off x="4200748" y="1139820"/>
            <a:ext cx="2207634" cy="58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963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89462" y="299258"/>
            <a:ext cx="9071402" cy="173736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Prepozice s dativem</a:t>
            </a:r>
            <a:br>
              <a:rPr lang="cs-CZ" b="1" dirty="0"/>
            </a:br>
            <a:br>
              <a:rPr lang="cs-CZ" b="1" dirty="0"/>
            </a:br>
            <a:r>
              <a:rPr lang="cs-CZ" b="1" dirty="0"/>
              <a:t>Jít/ jet K + Dat</a:t>
            </a:r>
            <a:br>
              <a:rPr lang="cs-CZ" b="1" dirty="0"/>
            </a:br>
            <a:r>
              <a:rPr lang="cs-CZ" b="1" dirty="0"/>
              <a:t>(go to sb. Place)</a:t>
            </a:r>
            <a:br>
              <a:rPr lang="cs-CZ" b="1" dirty="0"/>
            </a:b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798022" y="2335876"/>
            <a:ext cx="4962699" cy="383632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2400" dirty="0"/>
              <a:t>Jdu k doktorovi.</a:t>
            </a:r>
            <a:br>
              <a:rPr lang="cs-CZ" sz="2400" dirty="0"/>
            </a:br>
            <a:endParaRPr lang="cs-CZ" sz="2400" dirty="0"/>
          </a:p>
          <a:p>
            <a:r>
              <a:rPr lang="cs-CZ" sz="2400" dirty="0"/>
              <a:t>Jdu ke kamarádce na návštěvu. </a:t>
            </a:r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01B7C621-0608-48DB-817C-9D47B353FE2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89462" y="4389120"/>
            <a:ext cx="4566681" cy="87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156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844040" y="807720"/>
            <a:ext cx="8116824" cy="1345692"/>
          </a:xfrm>
        </p:spPr>
        <p:txBody>
          <a:bodyPr/>
          <a:lstStyle/>
          <a:p>
            <a:r>
              <a:rPr lang="cs-CZ" dirty="0"/>
              <a:t>Za + </a:t>
            </a:r>
            <a:r>
              <a:rPr lang="cs-CZ" dirty="0" err="1"/>
              <a:t>Ak</a:t>
            </a:r>
            <a:r>
              <a:rPr lang="cs-CZ" dirty="0"/>
              <a:t> (</a:t>
            </a:r>
            <a:r>
              <a:rPr lang="cs-CZ" dirty="0" err="1"/>
              <a:t>price</a:t>
            </a:r>
            <a:r>
              <a:rPr lang="cs-CZ" dirty="0"/>
              <a:t>)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844040" y="2606040"/>
            <a:ext cx="8116824" cy="3133987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2800" dirty="0"/>
              <a:t>Kniha za 20 Kč.</a:t>
            </a:r>
          </a:p>
        </p:txBody>
      </p:sp>
    </p:spTree>
    <p:extLst>
      <p:ext uri="{BB962C8B-B14F-4D97-AF65-F5344CB8AC3E}">
        <p14:creationId xmlns:p14="http://schemas.microsoft.com/office/powerpoint/2010/main" val="234608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TM10001115[[fn=Balík]]</Template>
  <TotalTime>89</TotalTime>
  <Words>429</Words>
  <Application>Microsoft Office PowerPoint</Application>
  <PresentationFormat>Širokoúhlá obrazovka</PresentationFormat>
  <Paragraphs>84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6" baseType="lpstr">
      <vt:lpstr>Arial</vt:lpstr>
      <vt:lpstr>Gill Sans MT</vt:lpstr>
      <vt:lpstr>Parcel</vt:lpstr>
      <vt:lpstr>Prepozice lekce 1 - 8</vt:lpstr>
      <vt:lpstr>Prepozice s akuzativem  Vazba se slovesem (after verb) </vt:lpstr>
      <vt:lpstr>Prepozice s akuzativem - Čas (time)   V kolik hodin?/ Kdy? </vt:lpstr>
      <vt:lpstr>Prepozice s akuzativem - Čas (Time)  dny v týdnu (days) Kdy? / který den? </vt:lpstr>
      <vt:lpstr>Čas (Time) měsíce( months) Kdy? / který měsíc?  V + LOK</vt:lpstr>
      <vt:lpstr>Prepozice s akuzativem  Jít/ jet Na + ak</vt:lpstr>
      <vt:lpstr>Prepozice s genitivem Jít/ jet DO + geN </vt:lpstr>
      <vt:lpstr>Prepozice s dativem  Jít/ jet K + Dat (go to sb. Place) </vt:lpstr>
      <vt:lpstr>Za + Ak (price)</vt:lpstr>
      <vt:lpstr>Pro + Ak   (for sb.)</vt:lpstr>
      <vt:lpstr>Z + genitiv odkud (from where?)</vt:lpstr>
      <vt:lpstr>V + lokativ  Kde? (where?) country, cities, buildings </vt:lpstr>
      <vt:lpstr>NA + lokativ  Kde? (where?) open place, institution(F), island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Prepozice</dc:title>
  <dc:creator>Radomila Kotková</dc:creator>
  <cp:lastModifiedBy>Radomila Kotková</cp:lastModifiedBy>
  <cp:revision>12</cp:revision>
  <dcterms:created xsi:type="dcterms:W3CDTF">2019-10-14T19:22:22Z</dcterms:created>
  <dcterms:modified xsi:type="dcterms:W3CDTF">2026-01-04T17:18:49Z</dcterms:modified>
</cp:coreProperties>
</file>