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techniky sebeobrany proti úderům a kopům (1)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seznámit se s technikami sebeobrany proti úderům a kopům (obrana proti přímému úderu, obloukovým úderům)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obrana proti přímému úderu (na horní pásmo, střední pásmo), obrana proti obloukovým úderům (proti jednomu obloukovému úderu)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Techniky sebeobrany proti úderům a kopům (1)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 </a:t>
            </a:r>
            <a:r>
              <a:rPr lang="cs-CZ" sz="1300" i="1" dirty="0"/>
              <a:t>Zásady provádění sebeobranných technik: provedení musí být nenáročné, jednoduše proveditelné; proveditelné i v ústroji, výstroji a výzbroji; lépe 10 osvojených techniky na 100% než 100 techniky na 10%.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169CD5C-C46F-4585-B6DA-9CCDB3F97E02}"/>
</file>

<file path=customXml/itemProps2.xml><?xml version="1.0" encoding="utf-8"?>
<ds:datastoreItem xmlns:ds="http://schemas.openxmlformats.org/officeDocument/2006/customXml" ds:itemID="{7BD94447-E8EC-454B-80D2-2FFBAE9073F5}"/>
</file>

<file path=customXml/itemProps3.xml><?xml version="1.0" encoding="utf-8"?>
<ds:datastoreItem xmlns:ds="http://schemas.openxmlformats.org/officeDocument/2006/customXml" ds:itemID="{1D7E6788-25E1-470A-BF84-BD47E5E5BDB3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767</TotalTime>
  <Words>167</Words>
  <Application>Microsoft Macintosh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Techniky sebeobrany proti úderům a kopům (1)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10</cp:revision>
  <dcterms:created xsi:type="dcterms:W3CDTF">2021-12-01T12:47:50Z</dcterms:created>
  <dcterms:modified xsi:type="dcterms:W3CDTF">2021-12-03T08:31:16Z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