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75" r:id="rId2"/>
    <p:sldId id="257" r:id="rId3"/>
    <p:sldId id="258" r:id="rId4"/>
    <p:sldId id="259" r:id="rId5"/>
    <p:sldId id="260" r:id="rId6"/>
    <p:sldId id="267" r:id="rId7"/>
    <p:sldId id="261" r:id="rId8"/>
    <p:sldId id="262" r:id="rId9"/>
    <p:sldId id="266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3BAEE-A812-4700-9507-2A0BFF2FF930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F110-3B91-4118-BCE3-1D4E7D30DF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645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BEE6A9C-BFD1-4815-A3D8-02F57D2C0B67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388687-7577-4745-AB1F-21BDDA4BF03A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FBEF513-E6DB-42B2-A803-EF2B8BC5C169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7CF5B40-59B4-46A8-99C0-C1AE0308FF87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863756-A935-45B4-92A8-1891D4338CF9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978552-695F-4197-A30D-E5224E20613B}" type="slidenum">
              <a:rPr lang="cs-CZ" altLang="cs-CZ" smtClean="0">
                <a:solidFill>
                  <a:srgbClr val="000000"/>
                </a:solidFill>
                <a:latin typeface="Tahoma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FC51AF3-20C8-4EF5-B107-5E4CE72D5EEB}" type="datetimeFigureOut">
              <a:rPr lang="cs-CZ" smtClean="0"/>
              <a:t>07.12.2020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05F5103-E561-4857-9BCE-F847B295505C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609601"/>
            <a:ext cx="8712968" cy="3611487"/>
          </a:xfrm>
        </p:spPr>
        <p:txBody>
          <a:bodyPr/>
          <a:lstStyle/>
          <a:p>
            <a: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Vladimír </a:t>
            </a:r>
            <a:r>
              <a:rPr lang="cs-CZ" sz="6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Buberle</a:t>
            </a:r>
            <a:r>
              <a:rPr lang="cs-CZ" sz="6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  <a:r>
              <a:rPr lang="cs-CZ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/>
            </a:r>
            <a:br>
              <a:rPr lang="cs-CZ" sz="60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</a:br>
            <a:endParaRPr lang="cs-CZ" sz="6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anose="030B0504020000000003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38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5175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4000" b="1" dirty="0" smtClean="0">
                <a:solidFill>
                  <a:srgbClr val="FF0000"/>
                </a:solidFill>
              </a:rPr>
              <a:t>Vladimír </a:t>
            </a:r>
            <a:r>
              <a:rPr lang="cs-CZ" altLang="cs-CZ" sz="4000" b="1" dirty="0" err="1" smtClean="0">
                <a:solidFill>
                  <a:srgbClr val="FF0000"/>
                </a:solidFill>
              </a:rPr>
              <a:t>Buberle</a:t>
            </a:r>
            <a:r>
              <a:rPr lang="cs-CZ" altLang="cs-CZ" sz="4000" b="1" dirty="0" smtClean="0">
                <a:solidFill>
                  <a:srgbClr val="FF0000"/>
                </a:solidFill>
              </a:rPr>
              <a:t> (1925–2009)</a:t>
            </a:r>
          </a:p>
        </p:txBody>
      </p:sp>
      <p:sp>
        <p:nvSpPr>
          <p:cNvPr id="82947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2957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349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604250" cy="641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77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23813"/>
            <a:ext cx="9144000" cy="885826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2600" b="1" smtClean="0">
                <a:solidFill>
                  <a:srgbClr val="FF0000"/>
                </a:solidFill>
              </a:rPr>
              <a:t>Už od 30. let byl vůdčím typem v kolektivu neslyšících</a:t>
            </a: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957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45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28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25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296144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Zprava: Vladimír </a:t>
            </a:r>
            <a:r>
              <a:rPr lang="cs-CZ" altLang="cs-CZ" sz="3200" b="1" dirty="0" err="1" smtClean="0">
                <a:solidFill>
                  <a:srgbClr val="FF0000"/>
                </a:solidFill>
              </a:rPr>
              <a:t>Buberle</a:t>
            </a:r>
            <a:r>
              <a:rPr lang="cs-CZ" altLang="cs-CZ" sz="3200" b="1" dirty="0" smtClean="0">
                <a:solidFill>
                  <a:srgbClr val="FF0000"/>
                </a:solidFill>
              </a:rPr>
              <a:t> a legendy turistiky Otta Šváb a Vladimír Čížek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375" y="5300663"/>
            <a:ext cx="5997575" cy="25685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170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98438"/>
            <a:ext cx="9144000" cy="1739901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b="1" smtClean="0">
                <a:solidFill>
                  <a:srgbClr val="FF0000"/>
                </a:solidFill>
              </a:rPr>
              <a:t>1966 – založil v Praze Mezinárodní federaci neslyšících motoristů (FIAMS)</a:t>
            </a: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957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467850" cy="636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05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40041666\Desktop\Buberle\Buberle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476672"/>
            <a:ext cx="935629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31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/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200" b="1" dirty="0" smtClean="0">
                <a:solidFill>
                  <a:srgbClr val="FF0000"/>
                </a:solidFill>
              </a:rPr>
              <a:t>Dlouhá léta pořádal jako rozhodčí oblíbené automobilové jízdy zručnosti</a:t>
            </a:r>
          </a:p>
        </p:txBody>
      </p:sp>
      <p:sp>
        <p:nvSpPr>
          <p:cNvPr id="870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957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75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88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90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-177800"/>
            <a:ext cx="9144000" cy="942975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sz="3600" b="1" dirty="0" smtClean="0">
                <a:solidFill>
                  <a:srgbClr val="FF0000"/>
                </a:solidFill>
              </a:rPr>
              <a:t>1990 – založil Českou unii neslyšících</a:t>
            </a: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95775"/>
          </a:xfrm>
        </p:spPr>
        <p:txBody>
          <a:bodyPr/>
          <a:lstStyle/>
          <a:p>
            <a:pPr>
              <a:defRPr/>
            </a:pPr>
            <a:endParaRPr lang="cs-CZ" altLang="cs-CZ" smtClean="0"/>
          </a:p>
        </p:txBody>
      </p:sp>
      <p:pic>
        <p:nvPicPr>
          <p:cNvPr id="686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18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500000"/>
                                  </p:iterate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6002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40041666\Desktop\Buberle\18_Buberle\Buberle_tu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-1"/>
            <a:ext cx="4345185" cy="6965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23528" y="1556792"/>
            <a:ext cx="3960440" cy="37856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cs-CZ" sz="4000" b="1" i="1" dirty="0" smtClean="0">
                <a:solidFill>
                  <a:schemeClr val="tx2"/>
                </a:solidFill>
              </a:rPr>
              <a:t>Vzpomínky Vladimíra </a:t>
            </a:r>
            <a:r>
              <a:rPr lang="cs-CZ" sz="4000" b="1" i="1" dirty="0" err="1" smtClean="0">
                <a:solidFill>
                  <a:schemeClr val="tx2"/>
                </a:solidFill>
              </a:rPr>
              <a:t>Buberleho</a:t>
            </a:r>
            <a:r>
              <a:rPr lang="cs-CZ" sz="4000" b="1" i="1" dirty="0" smtClean="0">
                <a:solidFill>
                  <a:schemeClr val="tx2"/>
                </a:solidFill>
              </a:rPr>
              <a:t> vyšly v časopise Unie č. 3-4/2009         a 5-6/2009</a:t>
            </a:r>
            <a:endParaRPr lang="cs-CZ" sz="40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94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kutivní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kutivní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kutivní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49</TotalTime>
  <Words>75</Words>
  <Application>Microsoft Office PowerPoint</Application>
  <PresentationFormat>Předvádění na obrazovce (4:3)</PresentationFormat>
  <Paragraphs>14</Paragraphs>
  <Slides>9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Exekutivní</vt:lpstr>
      <vt:lpstr>Vladimír Buberle  </vt:lpstr>
      <vt:lpstr>Vladimír Buberle (1925–2009)</vt:lpstr>
      <vt:lpstr>Už od 30. let byl vůdčím typem v kolektivu neslyšících</vt:lpstr>
      <vt:lpstr>Zprava: Vladimír Buberle a legendy turistiky Otta Šváb a Vladimír Čížek</vt:lpstr>
      <vt:lpstr>1966 – založil v Praze Mezinárodní federaci neslyšících motoristů (FIAMS)</vt:lpstr>
      <vt:lpstr>Prezentace aplikace PowerPoint</vt:lpstr>
      <vt:lpstr>Dlouhá léta pořádal jako rozhodčí oblíbené automobilové jízdy zručnosti</vt:lpstr>
      <vt:lpstr>1990 – založil Českou unii neslyšících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Vladimír Buberle (1925–2009)</dc:title>
  <dc:creator>40041666</dc:creator>
  <cp:lastModifiedBy>admin</cp:lastModifiedBy>
  <cp:revision>12</cp:revision>
  <dcterms:created xsi:type="dcterms:W3CDTF">2017-03-21T22:28:38Z</dcterms:created>
  <dcterms:modified xsi:type="dcterms:W3CDTF">2020-12-07T15:49:45Z</dcterms:modified>
</cp:coreProperties>
</file>