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39" r:id="rId1"/>
  </p:sldMasterIdLst>
  <p:notesMasterIdLst>
    <p:notesMasterId r:id="rId35"/>
  </p:notesMasterIdLst>
  <p:sldIdLst>
    <p:sldId id="256" r:id="rId2"/>
    <p:sldId id="257" r:id="rId3"/>
    <p:sldId id="258" r:id="rId4"/>
    <p:sldId id="277" r:id="rId5"/>
    <p:sldId id="278" r:id="rId6"/>
    <p:sldId id="279" r:id="rId7"/>
    <p:sldId id="262" r:id="rId8"/>
    <p:sldId id="263" r:id="rId9"/>
    <p:sldId id="265" r:id="rId10"/>
    <p:sldId id="264" r:id="rId11"/>
    <p:sldId id="267" r:id="rId12"/>
    <p:sldId id="268" r:id="rId13"/>
    <p:sldId id="270" r:id="rId14"/>
    <p:sldId id="272" r:id="rId15"/>
    <p:sldId id="280" r:id="rId16"/>
    <p:sldId id="281" r:id="rId17"/>
    <p:sldId id="282" r:id="rId18"/>
    <p:sldId id="271" r:id="rId19"/>
    <p:sldId id="285" r:id="rId20"/>
    <p:sldId id="286" r:id="rId21"/>
    <p:sldId id="295" r:id="rId22"/>
    <p:sldId id="296" r:id="rId23"/>
    <p:sldId id="287" r:id="rId24"/>
    <p:sldId id="288" r:id="rId25"/>
    <p:sldId id="259" r:id="rId26"/>
    <p:sldId id="289" r:id="rId27"/>
    <p:sldId id="290" r:id="rId28"/>
    <p:sldId id="291" r:id="rId29"/>
    <p:sldId id="299" r:id="rId30"/>
    <p:sldId id="293" r:id="rId31"/>
    <p:sldId id="298" r:id="rId32"/>
    <p:sldId id="294" r:id="rId33"/>
    <p:sldId id="276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3" autoAdjust="0"/>
    <p:restoredTop sz="95776" autoAdjust="0"/>
  </p:normalViewPr>
  <p:slideViewPr>
    <p:cSldViewPr snapToGrid="0">
      <p:cViewPr varScale="1">
        <p:scale>
          <a:sx n="106" d="100"/>
          <a:sy n="106" d="100"/>
        </p:scale>
        <p:origin x="13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134134-C988-4E63-980F-1B77521C16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346B857-9F8E-47D9-8D5C-34D4D5C0D874}">
      <dgm:prSet custT="1"/>
      <dgm:spPr/>
      <dgm:t>
        <a:bodyPr/>
        <a:lstStyle/>
        <a:p>
          <a:pPr algn="ctr" rtl="0"/>
          <a:r>
            <a:rPr lang="cs-CZ" sz="1800" dirty="0"/>
            <a:t>VOLÁNÍ</a:t>
          </a:r>
          <a:endParaRPr lang="cs-CZ" sz="2000" dirty="0"/>
        </a:p>
      </dgm:t>
    </dgm:pt>
    <dgm:pt modelId="{8643E90B-A1D5-4484-A34C-39F269B1C6AC}" type="parTrans" cxnId="{06E06A59-0B97-4D5A-9145-78DE9D3CE1B6}">
      <dgm:prSet/>
      <dgm:spPr/>
      <dgm:t>
        <a:bodyPr/>
        <a:lstStyle/>
        <a:p>
          <a:endParaRPr lang="cs-CZ"/>
        </a:p>
      </dgm:t>
    </dgm:pt>
    <dgm:pt modelId="{96C6D417-B92E-42AB-BE4E-E8F553AC3DA3}" type="sibTrans" cxnId="{06E06A59-0B97-4D5A-9145-78DE9D3CE1B6}">
      <dgm:prSet/>
      <dgm:spPr/>
      <dgm:t>
        <a:bodyPr/>
        <a:lstStyle/>
        <a:p>
          <a:endParaRPr lang="cs-CZ"/>
        </a:p>
      </dgm:t>
    </dgm:pt>
    <dgm:pt modelId="{D28AB037-04BA-4AB5-A3D1-9752A1028664}">
      <dgm:prSet custT="1"/>
      <dgm:spPr/>
      <dgm:t>
        <a:bodyPr/>
        <a:lstStyle/>
        <a:p>
          <a:pPr rtl="0"/>
          <a:r>
            <a:rPr lang="cs-CZ" sz="2000" dirty="0"/>
            <a:t> •</a:t>
          </a:r>
          <a:r>
            <a:rPr lang="cs-CZ" sz="1600" dirty="0"/>
            <a:t>Obvykle se objevují v určitých kontextech, které lze propojit s různými funkcemi (let, hrozba, alarm atd)</a:t>
          </a:r>
        </a:p>
      </dgm:t>
    </dgm:pt>
    <dgm:pt modelId="{B3FD6667-F0CA-48F6-AAD1-026CC0FFEE15}" type="parTrans" cxnId="{997C39B8-41CF-44F4-96ED-65604B1F5794}">
      <dgm:prSet/>
      <dgm:spPr/>
      <dgm:t>
        <a:bodyPr/>
        <a:lstStyle/>
        <a:p>
          <a:endParaRPr lang="cs-CZ"/>
        </a:p>
      </dgm:t>
    </dgm:pt>
    <dgm:pt modelId="{F06D974D-1369-4FBF-8F21-FB251CA6E1B4}" type="sibTrans" cxnId="{997C39B8-41CF-44F4-96ED-65604B1F5794}">
      <dgm:prSet/>
      <dgm:spPr/>
      <dgm:t>
        <a:bodyPr/>
        <a:lstStyle/>
        <a:p>
          <a:endParaRPr lang="cs-CZ"/>
        </a:p>
      </dgm:t>
    </dgm:pt>
    <dgm:pt modelId="{374D9399-1B2D-4BF9-B855-B29CB93A8FF2}">
      <dgm:prSet custT="1"/>
      <dgm:spPr/>
      <dgm:t>
        <a:bodyPr/>
        <a:lstStyle/>
        <a:p>
          <a:pPr rtl="0"/>
          <a:r>
            <a:rPr lang="cs-CZ" sz="1600" dirty="0"/>
            <a:t>•Kratší, jednodušší, méně spontánní </a:t>
          </a:r>
        </a:p>
      </dgm:t>
    </dgm:pt>
    <dgm:pt modelId="{5C7A9A78-C171-4178-843A-73008DED2522}" type="parTrans" cxnId="{5B437A85-2F08-4302-A5F8-642C551DD521}">
      <dgm:prSet/>
      <dgm:spPr/>
      <dgm:t>
        <a:bodyPr/>
        <a:lstStyle/>
        <a:p>
          <a:endParaRPr lang="cs-CZ"/>
        </a:p>
      </dgm:t>
    </dgm:pt>
    <dgm:pt modelId="{47FCE05A-1E9E-4BBA-A17E-804819A00FE0}" type="sibTrans" cxnId="{5B437A85-2F08-4302-A5F8-642C551DD521}">
      <dgm:prSet/>
      <dgm:spPr/>
      <dgm:t>
        <a:bodyPr/>
        <a:lstStyle/>
        <a:p>
          <a:endParaRPr lang="cs-CZ"/>
        </a:p>
      </dgm:t>
    </dgm:pt>
    <dgm:pt modelId="{DAE7E4FA-BE82-4A6D-8D2C-48CF12C796CE}" type="pres">
      <dgm:prSet presAssocID="{EC134134-C988-4E63-980F-1B77521C169A}" presName="linear" presStyleCnt="0">
        <dgm:presLayoutVars>
          <dgm:animLvl val="lvl"/>
          <dgm:resizeHandles val="exact"/>
        </dgm:presLayoutVars>
      </dgm:prSet>
      <dgm:spPr/>
    </dgm:pt>
    <dgm:pt modelId="{5479E3DD-3262-4E4C-B2F9-EBA20D7FBBCD}" type="pres">
      <dgm:prSet presAssocID="{C346B857-9F8E-47D9-8D5C-34D4D5C0D874}" presName="parentText" presStyleLbl="node1" presStyleIdx="0" presStyleCnt="3" custScaleY="63369" custLinFactY="-14233" custLinFactNeighborX="-669" custLinFactNeighborY="-100000">
        <dgm:presLayoutVars>
          <dgm:chMax val="0"/>
          <dgm:bulletEnabled val="1"/>
        </dgm:presLayoutVars>
      </dgm:prSet>
      <dgm:spPr/>
    </dgm:pt>
    <dgm:pt modelId="{E8600853-420D-406C-AF6E-80A1B9772611}" type="pres">
      <dgm:prSet presAssocID="{96C6D417-B92E-42AB-BE4E-E8F553AC3DA3}" presName="spacer" presStyleCnt="0"/>
      <dgm:spPr/>
    </dgm:pt>
    <dgm:pt modelId="{A5BF08F6-82DB-4433-BD3D-6F556CE0344A}" type="pres">
      <dgm:prSet presAssocID="{D28AB037-04BA-4AB5-A3D1-9752A1028664}" presName="parentText" presStyleLbl="node1" presStyleIdx="1" presStyleCnt="3" custScaleY="101104" custLinFactY="69701" custLinFactNeighborX="-317" custLinFactNeighborY="100000">
        <dgm:presLayoutVars>
          <dgm:chMax val="0"/>
          <dgm:bulletEnabled val="1"/>
        </dgm:presLayoutVars>
      </dgm:prSet>
      <dgm:spPr/>
    </dgm:pt>
    <dgm:pt modelId="{9D9D1ED0-CA39-4306-ADDF-F00237B1FFD6}" type="pres">
      <dgm:prSet presAssocID="{F06D974D-1369-4FBF-8F21-FB251CA6E1B4}" presName="spacer" presStyleCnt="0"/>
      <dgm:spPr/>
    </dgm:pt>
    <dgm:pt modelId="{1A426B41-4C38-4575-866A-06B30F7D5F50}" type="pres">
      <dgm:prSet presAssocID="{374D9399-1B2D-4BF9-B855-B29CB93A8FF2}" presName="parentText" presStyleLbl="node1" presStyleIdx="2" presStyleCnt="3" custScaleY="73053" custLinFactY="-99342" custLinFactNeighborY="-100000">
        <dgm:presLayoutVars>
          <dgm:chMax val="0"/>
          <dgm:bulletEnabled val="1"/>
        </dgm:presLayoutVars>
      </dgm:prSet>
      <dgm:spPr/>
    </dgm:pt>
  </dgm:ptLst>
  <dgm:cxnLst>
    <dgm:cxn modelId="{06E06A59-0B97-4D5A-9145-78DE9D3CE1B6}" srcId="{EC134134-C988-4E63-980F-1B77521C169A}" destId="{C346B857-9F8E-47D9-8D5C-34D4D5C0D874}" srcOrd="0" destOrd="0" parTransId="{8643E90B-A1D5-4484-A34C-39F269B1C6AC}" sibTransId="{96C6D417-B92E-42AB-BE4E-E8F553AC3DA3}"/>
    <dgm:cxn modelId="{5B437A85-2F08-4302-A5F8-642C551DD521}" srcId="{EC134134-C988-4E63-980F-1B77521C169A}" destId="{374D9399-1B2D-4BF9-B855-B29CB93A8FF2}" srcOrd="2" destOrd="0" parTransId="{5C7A9A78-C171-4178-843A-73008DED2522}" sibTransId="{47FCE05A-1E9E-4BBA-A17E-804819A00FE0}"/>
    <dgm:cxn modelId="{4EC5139C-5029-47FB-8999-62911CF67ECA}" type="presOf" srcId="{374D9399-1B2D-4BF9-B855-B29CB93A8FF2}" destId="{1A426B41-4C38-4575-866A-06B30F7D5F50}" srcOrd="0" destOrd="0" presId="urn:microsoft.com/office/officeart/2005/8/layout/vList2"/>
    <dgm:cxn modelId="{022D66AB-E08D-46E4-9714-B568ACEE109C}" type="presOf" srcId="{EC134134-C988-4E63-980F-1B77521C169A}" destId="{DAE7E4FA-BE82-4A6D-8D2C-48CF12C796CE}" srcOrd="0" destOrd="0" presId="urn:microsoft.com/office/officeart/2005/8/layout/vList2"/>
    <dgm:cxn modelId="{997C39B8-41CF-44F4-96ED-65604B1F5794}" srcId="{EC134134-C988-4E63-980F-1B77521C169A}" destId="{D28AB037-04BA-4AB5-A3D1-9752A1028664}" srcOrd="1" destOrd="0" parTransId="{B3FD6667-F0CA-48F6-AAD1-026CC0FFEE15}" sibTransId="{F06D974D-1369-4FBF-8F21-FB251CA6E1B4}"/>
    <dgm:cxn modelId="{88AE12CF-087E-4B40-BC40-E83CAA7E3BF5}" type="presOf" srcId="{C346B857-9F8E-47D9-8D5C-34D4D5C0D874}" destId="{5479E3DD-3262-4E4C-B2F9-EBA20D7FBBCD}" srcOrd="0" destOrd="0" presId="urn:microsoft.com/office/officeart/2005/8/layout/vList2"/>
    <dgm:cxn modelId="{52704BCF-B96B-43AB-890D-C50648137F11}" type="presOf" srcId="{D28AB037-04BA-4AB5-A3D1-9752A1028664}" destId="{A5BF08F6-82DB-4433-BD3D-6F556CE0344A}" srcOrd="0" destOrd="0" presId="urn:microsoft.com/office/officeart/2005/8/layout/vList2"/>
    <dgm:cxn modelId="{CFE72589-EFE6-4C94-A21D-9971A37F9E1B}" type="presParOf" srcId="{DAE7E4FA-BE82-4A6D-8D2C-48CF12C796CE}" destId="{5479E3DD-3262-4E4C-B2F9-EBA20D7FBBCD}" srcOrd="0" destOrd="0" presId="urn:microsoft.com/office/officeart/2005/8/layout/vList2"/>
    <dgm:cxn modelId="{88502EDB-9647-4EBB-B3C8-6C69D7E61AAA}" type="presParOf" srcId="{DAE7E4FA-BE82-4A6D-8D2C-48CF12C796CE}" destId="{E8600853-420D-406C-AF6E-80A1B9772611}" srcOrd="1" destOrd="0" presId="urn:microsoft.com/office/officeart/2005/8/layout/vList2"/>
    <dgm:cxn modelId="{9516744E-AC2E-4216-B17C-29A299294A4E}" type="presParOf" srcId="{DAE7E4FA-BE82-4A6D-8D2C-48CF12C796CE}" destId="{A5BF08F6-82DB-4433-BD3D-6F556CE0344A}" srcOrd="2" destOrd="0" presId="urn:microsoft.com/office/officeart/2005/8/layout/vList2"/>
    <dgm:cxn modelId="{D2F6D736-5004-499D-8099-62A21436B61B}" type="presParOf" srcId="{DAE7E4FA-BE82-4A6D-8D2C-48CF12C796CE}" destId="{9D9D1ED0-CA39-4306-ADDF-F00237B1FFD6}" srcOrd="3" destOrd="0" presId="urn:microsoft.com/office/officeart/2005/8/layout/vList2"/>
    <dgm:cxn modelId="{77C5B06B-17E7-44BE-BDD3-B2920D00D9C2}" type="presParOf" srcId="{DAE7E4FA-BE82-4A6D-8D2C-48CF12C796CE}" destId="{1A426B41-4C38-4575-866A-06B30F7D5F5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134134-C988-4E63-980F-1B77521C16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346B857-9F8E-47D9-8D5C-34D4D5C0D874}">
      <dgm:prSet custT="1"/>
      <dgm:spPr/>
      <dgm:t>
        <a:bodyPr/>
        <a:lstStyle/>
        <a:p>
          <a:pPr algn="ctr" rtl="0"/>
          <a:r>
            <a:rPr lang="cs-CZ" sz="1800" dirty="0"/>
            <a:t>ZPĚVY</a:t>
          </a:r>
        </a:p>
      </dgm:t>
    </dgm:pt>
    <dgm:pt modelId="{8643E90B-A1D5-4484-A34C-39F269B1C6AC}" type="parTrans" cxnId="{06E06A59-0B97-4D5A-9145-78DE9D3CE1B6}">
      <dgm:prSet/>
      <dgm:spPr/>
      <dgm:t>
        <a:bodyPr/>
        <a:lstStyle/>
        <a:p>
          <a:endParaRPr lang="cs-CZ"/>
        </a:p>
      </dgm:t>
    </dgm:pt>
    <dgm:pt modelId="{96C6D417-B92E-42AB-BE4E-E8F553AC3DA3}" type="sibTrans" cxnId="{06E06A59-0B97-4D5A-9145-78DE9D3CE1B6}">
      <dgm:prSet/>
      <dgm:spPr/>
      <dgm:t>
        <a:bodyPr/>
        <a:lstStyle/>
        <a:p>
          <a:endParaRPr lang="cs-CZ"/>
        </a:p>
      </dgm:t>
    </dgm:pt>
    <dgm:pt modelId="{D28AB037-04BA-4AB5-A3D1-9752A1028664}">
      <dgm:prSet/>
      <dgm:spPr/>
      <dgm:t>
        <a:bodyPr/>
        <a:lstStyle/>
        <a:p>
          <a:pPr rtl="0"/>
          <a:r>
            <a:rPr lang="cs-CZ"/>
            <a:t>•Všeobecně </a:t>
          </a:r>
          <a:r>
            <a:rPr lang="cs-CZ" dirty="0"/>
            <a:t>dlouhé, komplexní vokalizace, které samci produkují především v období páření</a:t>
          </a:r>
        </a:p>
      </dgm:t>
    </dgm:pt>
    <dgm:pt modelId="{B3FD6667-F0CA-48F6-AAD1-026CC0FFEE15}" type="parTrans" cxnId="{997C39B8-41CF-44F4-96ED-65604B1F5794}">
      <dgm:prSet/>
      <dgm:spPr/>
      <dgm:t>
        <a:bodyPr/>
        <a:lstStyle/>
        <a:p>
          <a:endParaRPr lang="cs-CZ"/>
        </a:p>
      </dgm:t>
    </dgm:pt>
    <dgm:pt modelId="{F06D974D-1369-4FBF-8F21-FB251CA6E1B4}" type="sibTrans" cxnId="{997C39B8-41CF-44F4-96ED-65604B1F5794}">
      <dgm:prSet/>
      <dgm:spPr/>
      <dgm:t>
        <a:bodyPr/>
        <a:lstStyle/>
        <a:p>
          <a:endParaRPr lang="cs-CZ"/>
        </a:p>
      </dgm:t>
    </dgm:pt>
    <dgm:pt modelId="{374D9399-1B2D-4BF9-B855-B29CB93A8FF2}">
      <dgm:prSet/>
      <dgm:spPr/>
      <dgm:t>
        <a:bodyPr/>
        <a:lstStyle/>
        <a:p>
          <a:pPr rtl="0"/>
          <a:r>
            <a:rPr lang="cs-CZ"/>
            <a:t>•U </a:t>
          </a:r>
          <a:r>
            <a:rPr lang="cs-CZ" dirty="0"/>
            <a:t>některých druhů zpívají obě pohlaví a mohou tak činit po celý rok</a:t>
          </a:r>
        </a:p>
      </dgm:t>
    </dgm:pt>
    <dgm:pt modelId="{5C7A9A78-C171-4178-843A-73008DED2522}" type="parTrans" cxnId="{5B437A85-2F08-4302-A5F8-642C551DD521}">
      <dgm:prSet/>
      <dgm:spPr/>
      <dgm:t>
        <a:bodyPr/>
        <a:lstStyle/>
        <a:p>
          <a:endParaRPr lang="cs-CZ"/>
        </a:p>
      </dgm:t>
    </dgm:pt>
    <dgm:pt modelId="{47FCE05A-1E9E-4BBA-A17E-804819A00FE0}" type="sibTrans" cxnId="{5B437A85-2F08-4302-A5F8-642C551DD521}">
      <dgm:prSet/>
      <dgm:spPr/>
      <dgm:t>
        <a:bodyPr/>
        <a:lstStyle/>
        <a:p>
          <a:endParaRPr lang="cs-CZ"/>
        </a:p>
      </dgm:t>
    </dgm:pt>
    <dgm:pt modelId="{DAE7E4FA-BE82-4A6D-8D2C-48CF12C796CE}" type="pres">
      <dgm:prSet presAssocID="{EC134134-C988-4E63-980F-1B77521C169A}" presName="linear" presStyleCnt="0">
        <dgm:presLayoutVars>
          <dgm:animLvl val="lvl"/>
          <dgm:resizeHandles val="exact"/>
        </dgm:presLayoutVars>
      </dgm:prSet>
      <dgm:spPr/>
    </dgm:pt>
    <dgm:pt modelId="{5479E3DD-3262-4E4C-B2F9-EBA20D7FBBCD}" type="pres">
      <dgm:prSet presAssocID="{C346B857-9F8E-47D9-8D5C-34D4D5C0D874}" presName="parentText" presStyleLbl="node1" presStyleIdx="0" presStyleCnt="3" custScaleY="26603" custLinFactY="-11729" custLinFactNeighborY="-100000">
        <dgm:presLayoutVars>
          <dgm:chMax val="0"/>
          <dgm:bulletEnabled val="1"/>
        </dgm:presLayoutVars>
      </dgm:prSet>
      <dgm:spPr/>
    </dgm:pt>
    <dgm:pt modelId="{E8600853-420D-406C-AF6E-80A1B9772611}" type="pres">
      <dgm:prSet presAssocID="{96C6D417-B92E-42AB-BE4E-E8F553AC3DA3}" presName="spacer" presStyleCnt="0"/>
      <dgm:spPr/>
    </dgm:pt>
    <dgm:pt modelId="{A5BF08F6-82DB-4433-BD3D-6F556CE0344A}" type="pres">
      <dgm:prSet presAssocID="{D28AB037-04BA-4AB5-A3D1-9752A1028664}" presName="parentText" presStyleLbl="node1" presStyleIdx="1" presStyleCnt="3" custScaleY="36833" custLinFactNeighborY="21078">
        <dgm:presLayoutVars>
          <dgm:chMax val="0"/>
          <dgm:bulletEnabled val="1"/>
        </dgm:presLayoutVars>
      </dgm:prSet>
      <dgm:spPr/>
    </dgm:pt>
    <dgm:pt modelId="{9D9D1ED0-CA39-4306-ADDF-F00237B1FFD6}" type="pres">
      <dgm:prSet presAssocID="{F06D974D-1369-4FBF-8F21-FB251CA6E1B4}" presName="spacer" presStyleCnt="0"/>
      <dgm:spPr/>
    </dgm:pt>
    <dgm:pt modelId="{1A426B41-4C38-4575-866A-06B30F7D5F50}" type="pres">
      <dgm:prSet presAssocID="{374D9399-1B2D-4BF9-B855-B29CB93A8FF2}" presName="parentText" presStyleLbl="node1" presStyleIdx="2" presStyleCnt="3" custScaleY="52842" custLinFactY="3506" custLinFactNeighborY="100000">
        <dgm:presLayoutVars>
          <dgm:chMax val="0"/>
          <dgm:bulletEnabled val="1"/>
        </dgm:presLayoutVars>
      </dgm:prSet>
      <dgm:spPr/>
    </dgm:pt>
  </dgm:ptLst>
  <dgm:cxnLst>
    <dgm:cxn modelId="{ACFE4717-38A6-4A62-B13F-82E2B6A0DF81}" type="presOf" srcId="{374D9399-1B2D-4BF9-B855-B29CB93A8FF2}" destId="{1A426B41-4C38-4575-866A-06B30F7D5F50}" srcOrd="0" destOrd="0" presId="urn:microsoft.com/office/officeart/2005/8/layout/vList2"/>
    <dgm:cxn modelId="{2960CD3E-72D2-4F61-BDBF-5E1BC9C7818E}" type="presOf" srcId="{EC134134-C988-4E63-980F-1B77521C169A}" destId="{DAE7E4FA-BE82-4A6D-8D2C-48CF12C796CE}" srcOrd="0" destOrd="0" presId="urn:microsoft.com/office/officeart/2005/8/layout/vList2"/>
    <dgm:cxn modelId="{7803875F-01CE-41A9-861B-09C4AC65FD40}" type="presOf" srcId="{D28AB037-04BA-4AB5-A3D1-9752A1028664}" destId="{A5BF08F6-82DB-4433-BD3D-6F556CE0344A}" srcOrd="0" destOrd="0" presId="urn:microsoft.com/office/officeart/2005/8/layout/vList2"/>
    <dgm:cxn modelId="{F9F6CD70-DA2D-485F-8537-242EBCACB077}" type="presOf" srcId="{C346B857-9F8E-47D9-8D5C-34D4D5C0D874}" destId="{5479E3DD-3262-4E4C-B2F9-EBA20D7FBBCD}" srcOrd="0" destOrd="0" presId="urn:microsoft.com/office/officeart/2005/8/layout/vList2"/>
    <dgm:cxn modelId="{06E06A59-0B97-4D5A-9145-78DE9D3CE1B6}" srcId="{EC134134-C988-4E63-980F-1B77521C169A}" destId="{C346B857-9F8E-47D9-8D5C-34D4D5C0D874}" srcOrd="0" destOrd="0" parTransId="{8643E90B-A1D5-4484-A34C-39F269B1C6AC}" sibTransId="{96C6D417-B92E-42AB-BE4E-E8F553AC3DA3}"/>
    <dgm:cxn modelId="{5B437A85-2F08-4302-A5F8-642C551DD521}" srcId="{EC134134-C988-4E63-980F-1B77521C169A}" destId="{374D9399-1B2D-4BF9-B855-B29CB93A8FF2}" srcOrd="2" destOrd="0" parTransId="{5C7A9A78-C171-4178-843A-73008DED2522}" sibTransId="{47FCE05A-1E9E-4BBA-A17E-804819A00FE0}"/>
    <dgm:cxn modelId="{997C39B8-41CF-44F4-96ED-65604B1F5794}" srcId="{EC134134-C988-4E63-980F-1B77521C169A}" destId="{D28AB037-04BA-4AB5-A3D1-9752A1028664}" srcOrd="1" destOrd="0" parTransId="{B3FD6667-F0CA-48F6-AAD1-026CC0FFEE15}" sibTransId="{F06D974D-1369-4FBF-8F21-FB251CA6E1B4}"/>
    <dgm:cxn modelId="{A0589832-947F-4970-9C57-4E5B8FDC606F}" type="presParOf" srcId="{DAE7E4FA-BE82-4A6D-8D2C-48CF12C796CE}" destId="{5479E3DD-3262-4E4C-B2F9-EBA20D7FBBCD}" srcOrd="0" destOrd="0" presId="urn:microsoft.com/office/officeart/2005/8/layout/vList2"/>
    <dgm:cxn modelId="{4CB4ED7C-DE9C-4660-AF60-D8D86AE6AFA9}" type="presParOf" srcId="{DAE7E4FA-BE82-4A6D-8D2C-48CF12C796CE}" destId="{E8600853-420D-406C-AF6E-80A1B9772611}" srcOrd="1" destOrd="0" presId="urn:microsoft.com/office/officeart/2005/8/layout/vList2"/>
    <dgm:cxn modelId="{329C9763-1E1B-4ACF-A1F1-16EA108A88D7}" type="presParOf" srcId="{DAE7E4FA-BE82-4A6D-8D2C-48CF12C796CE}" destId="{A5BF08F6-82DB-4433-BD3D-6F556CE0344A}" srcOrd="2" destOrd="0" presId="urn:microsoft.com/office/officeart/2005/8/layout/vList2"/>
    <dgm:cxn modelId="{8631EC80-6A9E-4A22-A576-8846A1CCE59E}" type="presParOf" srcId="{DAE7E4FA-BE82-4A6D-8D2C-48CF12C796CE}" destId="{9D9D1ED0-CA39-4306-ADDF-F00237B1FFD6}" srcOrd="3" destOrd="0" presId="urn:microsoft.com/office/officeart/2005/8/layout/vList2"/>
    <dgm:cxn modelId="{F9CE325B-2A75-4B3F-A073-9A3C1D073B4A}" type="presParOf" srcId="{DAE7E4FA-BE82-4A6D-8D2C-48CF12C796CE}" destId="{1A426B41-4C38-4575-866A-06B30F7D5F5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5DF893-ADC7-4514-8F13-E60378DD1ED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F63A15B-3969-4F34-BF7F-AC2F69F2D67D}">
      <dgm:prSet phldrT="[Text]"/>
      <dgm:spPr/>
      <dgm:t>
        <a:bodyPr/>
        <a:lstStyle/>
        <a:p>
          <a:r>
            <a:rPr lang="cs-CZ" dirty="0"/>
            <a:t>Elementy</a:t>
          </a:r>
        </a:p>
      </dgm:t>
    </dgm:pt>
    <dgm:pt modelId="{2EE9B1A5-8772-4434-BE1C-035136C29EE0}" type="parTrans" cxnId="{B8010735-D4EB-4C43-8A12-3594C3B7AC73}">
      <dgm:prSet/>
      <dgm:spPr/>
      <dgm:t>
        <a:bodyPr/>
        <a:lstStyle/>
        <a:p>
          <a:endParaRPr lang="cs-CZ"/>
        </a:p>
      </dgm:t>
    </dgm:pt>
    <dgm:pt modelId="{28BA0435-7BEE-46BE-8CCB-8FE33518F0A5}" type="sibTrans" cxnId="{B8010735-D4EB-4C43-8A12-3594C3B7AC73}">
      <dgm:prSet/>
      <dgm:spPr/>
      <dgm:t>
        <a:bodyPr/>
        <a:lstStyle/>
        <a:p>
          <a:endParaRPr lang="cs-CZ"/>
        </a:p>
      </dgm:t>
    </dgm:pt>
    <dgm:pt modelId="{C5058E6C-A93E-4DAE-94CE-8C4057F6C9B5}">
      <dgm:prSet phldrT="[Text]"/>
      <dgm:spPr/>
      <dgm:t>
        <a:bodyPr/>
        <a:lstStyle/>
        <a:p>
          <a:r>
            <a:rPr lang="cs-CZ" dirty="0"/>
            <a:t>Slabiky</a:t>
          </a:r>
        </a:p>
      </dgm:t>
    </dgm:pt>
    <dgm:pt modelId="{E65D8F0C-774A-48FA-BEEF-E27F4F0A861E}" type="parTrans" cxnId="{51F2397D-3982-4D2F-A8DD-EEAD656E8978}">
      <dgm:prSet/>
      <dgm:spPr/>
      <dgm:t>
        <a:bodyPr/>
        <a:lstStyle/>
        <a:p>
          <a:endParaRPr lang="cs-CZ"/>
        </a:p>
      </dgm:t>
    </dgm:pt>
    <dgm:pt modelId="{6462B09A-BB00-41BA-9356-260533E9FA3C}" type="sibTrans" cxnId="{51F2397D-3982-4D2F-A8DD-EEAD656E8978}">
      <dgm:prSet/>
      <dgm:spPr/>
      <dgm:t>
        <a:bodyPr/>
        <a:lstStyle/>
        <a:p>
          <a:endParaRPr lang="cs-CZ"/>
        </a:p>
      </dgm:t>
    </dgm:pt>
    <dgm:pt modelId="{5FB9389D-F87E-495D-AA80-9B8FF4456628}">
      <dgm:prSet phldrT="[Text]"/>
      <dgm:spPr/>
      <dgm:t>
        <a:bodyPr/>
        <a:lstStyle/>
        <a:p>
          <a:r>
            <a:rPr lang="cs-CZ" dirty="0"/>
            <a:t>Fráze</a:t>
          </a:r>
        </a:p>
      </dgm:t>
    </dgm:pt>
    <dgm:pt modelId="{1B2EAC06-7612-46DD-B5A0-84ED34153F21}" type="parTrans" cxnId="{3034F166-C31C-4021-A37D-60BEA1FC4B8E}">
      <dgm:prSet/>
      <dgm:spPr/>
      <dgm:t>
        <a:bodyPr/>
        <a:lstStyle/>
        <a:p>
          <a:endParaRPr lang="cs-CZ"/>
        </a:p>
      </dgm:t>
    </dgm:pt>
    <dgm:pt modelId="{63601FDD-21D3-4741-9544-FF42176C75D6}" type="sibTrans" cxnId="{3034F166-C31C-4021-A37D-60BEA1FC4B8E}">
      <dgm:prSet/>
      <dgm:spPr/>
      <dgm:t>
        <a:bodyPr/>
        <a:lstStyle/>
        <a:p>
          <a:endParaRPr lang="cs-CZ"/>
        </a:p>
      </dgm:t>
    </dgm:pt>
    <dgm:pt modelId="{0706227D-D8DB-4B30-870D-E5B4480248F9}" type="pres">
      <dgm:prSet presAssocID="{D35DF893-ADC7-4514-8F13-E60378DD1EDB}" presName="Name0" presStyleCnt="0">
        <dgm:presLayoutVars>
          <dgm:dir/>
          <dgm:animLvl val="lvl"/>
          <dgm:resizeHandles val="exact"/>
        </dgm:presLayoutVars>
      </dgm:prSet>
      <dgm:spPr/>
    </dgm:pt>
    <dgm:pt modelId="{5E95131F-22AB-467F-94A8-01FBA6FD4749}" type="pres">
      <dgm:prSet presAssocID="{7F63A15B-3969-4F34-BF7F-AC2F69F2D67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219E122-3D57-4688-82C2-65963DB0DEE0}" type="pres">
      <dgm:prSet presAssocID="{28BA0435-7BEE-46BE-8CCB-8FE33518F0A5}" presName="parTxOnlySpace" presStyleCnt="0"/>
      <dgm:spPr/>
    </dgm:pt>
    <dgm:pt modelId="{8CB571C0-AA1E-4751-A9D6-A1A26C5B15AE}" type="pres">
      <dgm:prSet presAssocID="{C5058E6C-A93E-4DAE-94CE-8C4057F6C9B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8D0ED14-EF5B-41E1-B3CC-7DE948772EEA}" type="pres">
      <dgm:prSet presAssocID="{6462B09A-BB00-41BA-9356-260533E9FA3C}" presName="parTxOnlySpace" presStyleCnt="0"/>
      <dgm:spPr/>
    </dgm:pt>
    <dgm:pt modelId="{BEB4BE3A-CFBE-4D40-B126-C8F90358482F}" type="pres">
      <dgm:prSet presAssocID="{5FB9389D-F87E-495D-AA80-9B8FF445662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8010735-D4EB-4C43-8A12-3594C3B7AC73}" srcId="{D35DF893-ADC7-4514-8F13-E60378DD1EDB}" destId="{7F63A15B-3969-4F34-BF7F-AC2F69F2D67D}" srcOrd="0" destOrd="0" parTransId="{2EE9B1A5-8772-4434-BE1C-035136C29EE0}" sibTransId="{28BA0435-7BEE-46BE-8CCB-8FE33518F0A5}"/>
    <dgm:cxn modelId="{3034F166-C31C-4021-A37D-60BEA1FC4B8E}" srcId="{D35DF893-ADC7-4514-8F13-E60378DD1EDB}" destId="{5FB9389D-F87E-495D-AA80-9B8FF4456628}" srcOrd="2" destOrd="0" parTransId="{1B2EAC06-7612-46DD-B5A0-84ED34153F21}" sibTransId="{63601FDD-21D3-4741-9544-FF42176C75D6}"/>
    <dgm:cxn modelId="{16640769-1218-4807-BB9F-23B7D4C1E9F9}" type="presOf" srcId="{7F63A15B-3969-4F34-BF7F-AC2F69F2D67D}" destId="{5E95131F-22AB-467F-94A8-01FBA6FD4749}" srcOrd="0" destOrd="0" presId="urn:microsoft.com/office/officeart/2005/8/layout/chevron1"/>
    <dgm:cxn modelId="{51F2397D-3982-4D2F-A8DD-EEAD656E8978}" srcId="{D35DF893-ADC7-4514-8F13-E60378DD1EDB}" destId="{C5058E6C-A93E-4DAE-94CE-8C4057F6C9B5}" srcOrd="1" destOrd="0" parTransId="{E65D8F0C-774A-48FA-BEEF-E27F4F0A861E}" sibTransId="{6462B09A-BB00-41BA-9356-260533E9FA3C}"/>
    <dgm:cxn modelId="{0E95FF85-B0D2-4243-BCE7-BD776B236BE8}" type="presOf" srcId="{5FB9389D-F87E-495D-AA80-9B8FF4456628}" destId="{BEB4BE3A-CFBE-4D40-B126-C8F90358482F}" srcOrd="0" destOrd="0" presId="urn:microsoft.com/office/officeart/2005/8/layout/chevron1"/>
    <dgm:cxn modelId="{784C0C97-9993-4C55-B262-D69EFA9406C9}" type="presOf" srcId="{D35DF893-ADC7-4514-8F13-E60378DD1EDB}" destId="{0706227D-D8DB-4B30-870D-E5B4480248F9}" srcOrd="0" destOrd="0" presId="urn:microsoft.com/office/officeart/2005/8/layout/chevron1"/>
    <dgm:cxn modelId="{199394F5-73EE-4400-A59F-8A90AB3312B3}" type="presOf" srcId="{C5058E6C-A93E-4DAE-94CE-8C4057F6C9B5}" destId="{8CB571C0-AA1E-4751-A9D6-A1A26C5B15AE}" srcOrd="0" destOrd="0" presId="urn:microsoft.com/office/officeart/2005/8/layout/chevron1"/>
    <dgm:cxn modelId="{F68A2D49-E7E8-435B-AD5E-4FF81A56E0D4}" type="presParOf" srcId="{0706227D-D8DB-4B30-870D-E5B4480248F9}" destId="{5E95131F-22AB-467F-94A8-01FBA6FD4749}" srcOrd="0" destOrd="0" presId="urn:microsoft.com/office/officeart/2005/8/layout/chevron1"/>
    <dgm:cxn modelId="{8624BB7B-32DA-4A8A-8DA6-FF6C584B1C43}" type="presParOf" srcId="{0706227D-D8DB-4B30-870D-E5B4480248F9}" destId="{D219E122-3D57-4688-82C2-65963DB0DEE0}" srcOrd="1" destOrd="0" presId="urn:microsoft.com/office/officeart/2005/8/layout/chevron1"/>
    <dgm:cxn modelId="{7FB54C39-2765-4BD9-98B0-FD7EE8DA3376}" type="presParOf" srcId="{0706227D-D8DB-4B30-870D-E5B4480248F9}" destId="{8CB571C0-AA1E-4751-A9D6-A1A26C5B15AE}" srcOrd="2" destOrd="0" presId="urn:microsoft.com/office/officeart/2005/8/layout/chevron1"/>
    <dgm:cxn modelId="{741AD73A-E4A2-42C7-998F-3B9811500647}" type="presParOf" srcId="{0706227D-D8DB-4B30-870D-E5B4480248F9}" destId="{58D0ED14-EF5B-41E1-B3CC-7DE948772EEA}" srcOrd="3" destOrd="0" presId="urn:microsoft.com/office/officeart/2005/8/layout/chevron1"/>
    <dgm:cxn modelId="{AAA4B6FD-484A-411E-94E5-56C036CA23D8}" type="presParOf" srcId="{0706227D-D8DB-4B30-870D-E5B4480248F9}" destId="{BEB4BE3A-CFBE-4D40-B126-C8F90358482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C7F63E-B5B9-4FBC-B5D8-31D00F7473A7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A1AFA42F-B01A-4CBB-B22E-C815B788F402}">
      <dgm:prSet phldrT="[Text]" custT="1"/>
      <dgm:spPr/>
      <dgm:t>
        <a:bodyPr/>
        <a:lstStyle/>
        <a:p>
          <a:pPr algn="l"/>
          <a:r>
            <a:rPr lang="cs-CZ" sz="1600" dirty="0"/>
            <a:t>První měsíce života</a:t>
          </a:r>
        </a:p>
      </dgm:t>
    </dgm:pt>
    <dgm:pt modelId="{892338A3-E442-487E-81B3-4CCA98A43541}" type="parTrans" cxnId="{7CC529A0-4605-44B5-99A7-34F1AB34C097}">
      <dgm:prSet/>
      <dgm:spPr/>
      <dgm:t>
        <a:bodyPr/>
        <a:lstStyle/>
        <a:p>
          <a:endParaRPr lang="cs-CZ"/>
        </a:p>
      </dgm:t>
    </dgm:pt>
    <dgm:pt modelId="{BA411E77-9DAB-4944-A1AF-18116B2C58E4}" type="sibTrans" cxnId="{7CC529A0-4605-44B5-99A7-34F1AB34C097}">
      <dgm:prSet/>
      <dgm:spPr/>
      <dgm:t>
        <a:bodyPr/>
        <a:lstStyle/>
        <a:p>
          <a:endParaRPr lang="cs-CZ"/>
        </a:p>
      </dgm:t>
    </dgm:pt>
    <dgm:pt modelId="{46DBDE6C-EAEE-4563-97EE-C86AA88A903E}">
      <dgm:prSet phldrT="[Text]"/>
      <dgm:spPr/>
      <dgm:t>
        <a:bodyPr/>
        <a:lstStyle/>
        <a:p>
          <a:r>
            <a:rPr lang="cs-CZ" dirty="0"/>
            <a:t>První rok</a:t>
          </a:r>
        </a:p>
      </dgm:t>
    </dgm:pt>
    <dgm:pt modelId="{B47C2F6E-0BD1-4269-9731-B8E1B08E8A18}" type="parTrans" cxnId="{9F53C796-04B1-4F02-A46B-276E46CD391B}">
      <dgm:prSet/>
      <dgm:spPr/>
      <dgm:t>
        <a:bodyPr/>
        <a:lstStyle/>
        <a:p>
          <a:endParaRPr lang="cs-CZ"/>
        </a:p>
      </dgm:t>
    </dgm:pt>
    <dgm:pt modelId="{D65C7CF3-640E-4FE7-B4BA-A641980DA63D}" type="sibTrans" cxnId="{9F53C796-04B1-4F02-A46B-276E46CD391B}">
      <dgm:prSet/>
      <dgm:spPr/>
      <dgm:t>
        <a:bodyPr/>
        <a:lstStyle/>
        <a:p>
          <a:endParaRPr lang="cs-CZ"/>
        </a:p>
      </dgm:t>
    </dgm:pt>
    <dgm:pt modelId="{9CA15FCB-1B82-48BE-8DAD-62158677A539}">
      <dgm:prSet phldrT="[Text]"/>
      <dgm:spPr/>
      <dgm:t>
        <a:bodyPr/>
        <a:lstStyle/>
        <a:p>
          <a:r>
            <a:rPr lang="cs-CZ" dirty="0"/>
            <a:t>Celý život</a:t>
          </a:r>
        </a:p>
      </dgm:t>
    </dgm:pt>
    <dgm:pt modelId="{2ABD7475-8E4F-4063-A94B-131C34EF9849}" type="parTrans" cxnId="{410EB3D4-246A-4A56-9BFA-FC12881A2596}">
      <dgm:prSet/>
      <dgm:spPr/>
      <dgm:t>
        <a:bodyPr/>
        <a:lstStyle/>
        <a:p>
          <a:endParaRPr lang="cs-CZ"/>
        </a:p>
      </dgm:t>
    </dgm:pt>
    <dgm:pt modelId="{46DEA7DC-EF56-4462-B779-D4F6B561612E}" type="sibTrans" cxnId="{410EB3D4-246A-4A56-9BFA-FC12881A2596}">
      <dgm:prSet/>
      <dgm:spPr/>
      <dgm:t>
        <a:bodyPr/>
        <a:lstStyle/>
        <a:p>
          <a:endParaRPr lang="cs-CZ"/>
        </a:p>
      </dgm:t>
    </dgm:pt>
    <dgm:pt modelId="{53F39A04-8755-4898-B432-BCAED803AC0E}" type="pres">
      <dgm:prSet presAssocID="{50C7F63E-B5B9-4FBC-B5D8-31D00F7473A7}" presName="Name0" presStyleCnt="0">
        <dgm:presLayoutVars>
          <dgm:dir/>
          <dgm:resizeHandles val="exact"/>
        </dgm:presLayoutVars>
      </dgm:prSet>
      <dgm:spPr/>
    </dgm:pt>
    <dgm:pt modelId="{41775CBC-C1A9-4EAD-9066-3AFFEB769231}" type="pres">
      <dgm:prSet presAssocID="{A1AFA42F-B01A-4CBB-B22E-C815B788F402}" presName="parTxOnly" presStyleLbl="node1" presStyleIdx="0" presStyleCnt="3" custScaleX="94752" custLinFactNeighborX="-16922" custLinFactNeighborY="-2703">
        <dgm:presLayoutVars>
          <dgm:bulletEnabled val="1"/>
        </dgm:presLayoutVars>
      </dgm:prSet>
      <dgm:spPr/>
    </dgm:pt>
    <dgm:pt modelId="{962270C1-072E-4755-AE57-83D755692C66}" type="pres">
      <dgm:prSet presAssocID="{BA411E77-9DAB-4944-A1AF-18116B2C58E4}" presName="parSpace" presStyleCnt="0"/>
      <dgm:spPr/>
    </dgm:pt>
    <dgm:pt modelId="{FF2D67BC-61CA-40F6-8D83-EF2858EA28D4}" type="pres">
      <dgm:prSet presAssocID="{46DBDE6C-EAEE-4563-97EE-C86AA88A903E}" presName="parTxOnly" presStyleLbl="node1" presStyleIdx="1" presStyleCnt="3" custScaleX="104261">
        <dgm:presLayoutVars>
          <dgm:bulletEnabled val="1"/>
        </dgm:presLayoutVars>
      </dgm:prSet>
      <dgm:spPr/>
    </dgm:pt>
    <dgm:pt modelId="{794E8243-306B-4E8B-9467-7A44AC01CA7A}" type="pres">
      <dgm:prSet presAssocID="{D65C7CF3-640E-4FE7-B4BA-A641980DA63D}" presName="parSpace" presStyleCnt="0"/>
      <dgm:spPr/>
    </dgm:pt>
    <dgm:pt modelId="{DA15DEFC-B665-40AD-AEA4-AAF23852F225}" type="pres">
      <dgm:prSet presAssocID="{9CA15FCB-1B82-48BE-8DAD-62158677A539}" presName="parTxOnly" presStyleLbl="node1" presStyleIdx="2" presStyleCnt="3" custScaleX="79648" custLinFactNeighborX="20930" custLinFactNeighborY="2703">
        <dgm:presLayoutVars>
          <dgm:bulletEnabled val="1"/>
        </dgm:presLayoutVars>
      </dgm:prSet>
      <dgm:spPr/>
    </dgm:pt>
  </dgm:ptLst>
  <dgm:cxnLst>
    <dgm:cxn modelId="{1278C50D-D54A-4D06-AE37-5411C1630744}" type="presOf" srcId="{9CA15FCB-1B82-48BE-8DAD-62158677A539}" destId="{DA15DEFC-B665-40AD-AEA4-AAF23852F225}" srcOrd="0" destOrd="0" presId="urn:microsoft.com/office/officeart/2005/8/layout/hChevron3"/>
    <dgm:cxn modelId="{4716D75B-1872-4D29-9C1D-5B59494461C6}" type="presOf" srcId="{46DBDE6C-EAEE-4563-97EE-C86AA88A903E}" destId="{FF2D67BC-61CA-40F6-8D83-EF2858EA28D4}" srcOrd="0" destOrd="0" presId="urn:microsoft.com/office/officeart/2005/8/layout/hChevron3"/>
    <dgm:cxn modelId="{9F53C796-04B1-4F02-A46B-276E46CD391B}" srcId="{50C7F63E-B5B9-4FBC-B5D8-31D00F7473A7}" destId="{46DBDE6C-EAEE-4563-97EE-C86AA88A903E}" srcOrd="1" destOrd="0" parTransId="{B47C2F6E-0BD1-4269-9731-B8E1B08E8A18}" sibTransId="{D65C7CF3-640E-4FE7-B4BA-A641980DA63D}"/>
    <dgm:cxn modelId="{7CC529A0-4605-44B5-99A7-34F1AB34C097}" srcId="{50C7F63E-B5B9-4FBC-B5D8-31D00F7473A7}" destId="{A1AFA42F-B01A-4CBB-B22E-C815B788F402}" srcOrd="0" destOrd="0" parTransId="{892338A3-E442-487E-81B3-4CCA98A43541}" sibTransId="{BA411E77-9DAB-4944-A1AF-18116B2C58E4}"/>
    <dgm:cxn modelId="{410EB3D4-246A-4A56-9BFA-FC12881A2596}" srcId="{50C7F63E-B5B9-4FBC-B5D8-31D00F7473A7}" destId="{9CA15FCB-1B82-48BE-8DAD-62158677A539}" srcOrd="2" destOrd="0" parTransId="{2ABD7475-8E4F-4063-A94B-131C34EF9849}" sibTransId="{46DEA7DC-EF56-4462-B779-D4F6B561612E}"/>
    <dgm:cxn modelId="{E75244E7-25E7-45F8-89CB-547B5D4ED446}" type="presOf" srcId="{A1AFA42F-B01A-4CBB-B22E-C815B788F402}" destId="{41775CBC-C1A9-4EAD-9066-3AFFEB769231}" srcOrd="0" destOrd="0" presId="urn:microsoft.com/office/officeart/2005/8/layout/hChevron3"/>
    <dgm:cxn modelId="{B2F916F1-E2F5-41C3-8B49-228C333345F6}" type="presOf" srcId="{50C7F63E-B5B9-4FBC-B5D8-31D00F7473A7}" destId="{53F39A04-8755-4898-B432-BCAED803AC0E}" srcOrd="0" destOrd="0" presId="urn:microsoft.com/office/officeart/2005/8/layout/hChevron3"/>
    <dgm:cxn modelId="{90537EEB-4B27-488C-839B-6BEAD952F854}" type="presParOf" srcId="{53F39A04-8755-4898-B432-BCAED803AC0E}" destId="{41775CBC-C1A9-4EAD-9066-3AFFEB769231}" srcOrd="0" destOrd="0" presId="urn:microsoft.com/office/officeart/2005/8/layout/hChevron3"/>
    <dgm:cxn modelId="{D29CBC70-046D-44FC-A89F-3ED31F26553F}" type="presParOf" srcId="{53F39A04-8755-4898-B432-BCAED803AC0E}" destId="{962270C1-072E-4755-AE57-83D755692C66}" srcOrd="1" destOrd="0" presId="urn:microsoft.com/office/officeart/2005/8/layout/hChevron3"/>
    <dgm:cxn modelId="{BB0ECA7C-030A-4ABA-881A-78D13974134C}" type="presParOf" srcId="{53F39A04-8755-4898-B432-BCAED803AC0E}" destId="{FF2D67BC-61CA-40F6-8D83-EF2858EA28D4}" srcOrd="2" destOrd="0" presId="urn:microsoft.com/office/officeart/2005/8/layout/hChevron3"/>
    <dgm:cxn modelId="{8C1029A7-EE4E-46F9-AF4E-0E3BEF0EB69E}" type="presParOf" srcId="{53F39A04-8755-4898-B432-BCAED803AC0E}" destId="{794E8243-306B-4E8B-9467-7A44AC01CA7A}" srcOrd="3" destOrd="0" presId="urn:microsoft.com/office/officeart/2005/8/layout/hChevron3"/>
    <dgm:cxn modelId="{DE3D0304-06CB-496A-B026-0618EF93516F}" type="presParOf" srcId="{53F39A04-8755-4898-B432-BCAED803AC0E}" destId="{DA15DEFC-B665-40AD-AEA4-AAF23852F225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1106ED-EECD-46B0-89A7-35FE1D6CCD90}" type="doc">
      <dgm:prSet loTypeId="urn:microsoft.com/office/officeart/2005/8/layout/p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16754444-0B8E-490A-BFE3-96B451F9AF9F}">
      <dgm:prSet phldrT="[Text]"/>
      <dgm:spPr/>
      <dgm:t>
        <a:bodyPr/>
        <a:lstStyle/>
        <a:p>
          <a:r>
            <a:rPr lang="cs-CZ" dirty="0"/>
            <a:t>Imitací</a:t>
          </a:r>
        </a:p>
      </dgm:t>
    </dgm:pt>
    <dgm:pt modelId="{01E5203D-DC27-4812-A5F4-D387B859B4EB}" type="parTrans" cxnId="{6BCD4313-D6D0-4F97-9E15-D5DBEFCC70E1}">
      <dgm:prSet/>
      <dgm:spPr/>
      <dgm:t>
        <a:bodyPr/>
        <a:lstStyle/>
        <a:p>
          <a:endParaRPr lang="cs-CZ"/>
        </a:p>
      </dgm:t>
    </dgm:pt>
    <dgm:pt modelId="{25858F34-78A2-48A9-B030-42BEA43C155D}" type="sibTrans" cxnId="{6BCD4313-D6D0-4F97-9E15-D5DBEFCC70E1}">
      <dgm:prSet/>
      <dgm:spPr/>
      <dgm:t>
        <a:bodyPr/>
        <a:lstStyle/>
        <a:p>
          <a:endParaRPr lang="cs-CZ"/>
        </a:p>
      </dgm:t>
    </dgm:pt>
    <dgm:pt modelId="{04A3F1C0-C559-45B0-BEDA-B1126333F626}">
      <dgm:prSet phldrT="[Text]"/>
      <dgm:spPr/>
      <dgm:t>
        <a:bodyPr/>
        <a:lstStyle/>
        <a:p>
          <a:r>
            <a:rPr lang="cs-CZ" dirty="0"/>
            <a:t>Improvizací</a:t>
          </a:r>
        </a:p>
      </dgm:t>
    </dgm:pt>
    <dgm:pt modelId="{D5F02CE7-7A4E-42BE-847F-7DA35ADD82B4}" type="parTrans" cxnId="{E661D6D0-4863-4036-8539-9F5BDFE049F5}">
      <dgm:prSet/>
      <dgm:spPr/>
      <dgm:t>
        <a:bodyPr/>
        <a:lstStyle/>
        <a:p>
          <a:endParaRPr lang="cs-CZ"/>
        </a:p>
      </dgm:t>
    </dgm:pt>
    <dgm:pt modelId="{691FB350-E608-41E7-8236-92F8D925DA19}" type="sibTrans" cxnId="{E661D6D0-4863-4036-8539-9F5BDFE049F5}">
      <dgm:prSet/>
      <dgm:spPr/>
      <dgm:t>
        <a:bodyPr/>
        <a:lstStyle/>
        <a:p>
          <a:endParaRPr lang="cs-CZ"/>
        </a:p>
      </dgm:t>
    </dgm:pt>
    <dgm:pt modelId="{BDB0B51B-8750-4CC6-BD30-42090B4AC2BB}">
      <dgm:prSet phldrT="[Text]"/>
      <dgm:spPr/>
      <dgm:t>
        <a:bodyPr/>
        <a:lstStyle/>
        <a:p>
          <a:r>
            <a:rPr lang="cs-CZ" dirty="0"/>
            <a:t>Invencí</a:t>
          </a:r>
        </a:p>
      </dgm:t>
    </dgm:pt>
    <dgm:pt modelId="{83DD0B65-CE02-45AA-BA6D-8A2DDAB3E70D}" type="parTrans" cxnId="{035D8B61-A757-419A-933A-436418D07A3F}">
      <dgm:prSet/>
      <dgm:spPr/>
      <dgm:t>
        <a:bodyPr/>
        <a:lstStyle/>
        <a:p>
          <a:endParaRPr lang="cs-CZ"/>
        </a:p>
      </dgm:t>
    </dgm:pt>
    <dgm:pt modelId="{DEB0A33B-A7B6-4C6E-8F9C-E6B29D4228B6}" type="sibTrans" cxnId="{035D8B61-A757-419A-933A-436418D07A3F}">
      <dgm:prSet/>
      <dgm:spPr/>
      <dgm:t>
        <a:bodyPr/>
        <a:lstStyle/>
        <a:p>
          <a:endParaRPr lang="cs-CZ"/>
        </a:p>
      </dgm:t>
    </dgm:pt>
    <dgm:pt modelId="{D6D807E5-C493-47FD-B09A-6E7C7F7857FF}">
      <dgm:prSet phldrT="[Text]"/>
      <dgm:spPr/>
      <dgm:t>
        <a:bodyPr/>
        <a:lstStyle/>
        <a:p>
          <a:r>
            <a:rPr lang="cs-CZ" dirty="0"/>
            <a:t>Mimikry</a:t>
          </a:r>
        </a:p>
      </dgm:t>
    </dgm:pt>
    <dgm:pt modelId="{6B7D12D4-F56D-4DDE-BA54-C3224497BA70}" type="parTrans" cxnId="{2924D2E9-F8C3-4C60-B6EB-0BBCF17BBD1B}">
      <dgm:prSet/>
      <dgm:spPr/>
      <dgm:t>
        <a:bodyPr/>
        <a:lstStyle/>
        <a:p>
          <a:endParaRPr lang="cs-CZ"/>
        </a:p>
      </dgm:t>
    </dgm:pt>
    <dgm:pt modelId="{CA725BFC-EE2E-4187-8182-DA0B28207058}" type="sibTrans" cxnId="{2924D2E9-F8C3-4C60-B6EB-0BBCF17BBD1B}">
      <dgm:prSet/>
      <dgm:spPr/>
      <dgm:t>
        <a:bodyPr/>
        <a:lstStyle/>
        <a:p>
          <a:endParaRPr lang="cs-CZ"/>
        </a:p>
      </dgm:t>
    </dgm:pt>
    <dgm:pt modelId="{FC99087A-5EA4-4219-8FFC-D787F3D71FB1}" type="pres">
      <dgm:prSet presAssocID="{8D1106ED-EECD-46B0-89A7-35FE1D6CCD90}" presName="Name0" presStyleCnt="0">
        <dgm:presLayoutVars>
          <dgm:dir/>
          <dgm:resizeHandles val="exact"/>
        </dgm:presLayoutVars>
      </dgm:prSet>
      <dgm:spPr/>
    </dgm:pt>
    <dgm:pt modelId="{BAB55DF1-8D21-4ABB-A681-D15A267F10D6}" type="pres">
      <dgm:prSet presAssocID="{16754444-0B8E-490A-BFE3-96B451F9AF9F}" presName="compNode" presStyleCnt="0"/>
      <dgm:spPr/>
    </dgm:pt>
    <dgm:pt modelId="{A68A2B35-8CEB-42CD-9D05-0678DE5275BA}" type="pres">
      <dgm:prSet presAssocID="{16754444-0B8E-490A-BFE3-96B451F9AF9F}" presName="pictRect" presStyleLbl="node1" presStyleIdx="0" presStyleCnt="4" custScaleY="43263"/>
      <dgm:spPr/>
    </dgm:pt>
    <dgm:pt modelId="{432E4F72-61EE-49F2-B542-1DFBFCD93E8D}" type="pres">
      <dgm:prSet presAssocID="{16754444-0B8E-490A-BFE3-96B451F9AF9F}" presName="textRect" presStyleLbl="revTx" presStyleIdx="0" presStyleCnt="4" custLinFactY="-43727" custLinFactNeighborX="635" custLinFactNeighborY="-100000">
        <dgm:presLayoutVars>
          <dgm:bulletEnabled val="1"/>
        </dgm:presLayoutVars>
      </dgm:prSet>
      <dgm:spPr/>
    </dgm:pt>
    <dgm:pt modelId="{9774F1B2-C789-476A-8A00-05845CDCCECB}" type="pres">
      <dgm:prSet presAssocID="{25858F34-78A2-48A9-B030-42BEA43C155D}" presName="sibTrans" presStyleLbl="sibTrans2D1" presStyleIdx="0" presStyleCnt="0"/>
      <dgm:spPr/>
    </dgm:pt>
    <dgm:pt modelId="{17B37A8F-FFB5-479F-9F91-3AC0B214F8F7}" type="pres">
      <dgm:prSet presAssocID="{04A3F1C0-C559-45B0-BEDA-B1126333F626}" presName="compNode" presStyleCnt="0"/>
      <dgm:spPr/>
    </dgm:pt>
    <dgm:pt modelId="{26B13D05-B7F2-47BC-80B7-B86190A0F44F}" type="pres">
      <dgm:prSet presAssocID="{04A3F1C0-C559-45B0-BEDA-B1126333F626}" presName="pictRect" presStyleLbl="node1" presStyleIdx="1" presStyleCnt="4" custScaleY="43521"/>
      <dgm:spPr/>
    </dgm:pt>
    <dgm:pt modelId="{33CBB178-7711-406B-B6CC-759DC4EB3FFF}" type="pres">
      <dgm:prSet presAssocID="{04A3F1C0-C559-45B0-BEDA-B1126333F626}" presName="textRect" presStyleLbl="revTx" presStyleIdx="1" presStyleCnt="4" custLinFactY="-43727" custLinFactNeighborX="-1702" custLinFactNeighborY="-100000">
        <dgm:presLayoutVars>
          <dgm:bulletEnabled val="1"/>
        </dgm:presLayoutVars>
      </dgm:prSet>
      <dgm:spPr/>
    </dgm:pt>
    <dgm:pt modelId="{224E9A92-7F84-4A9B-9476-40898F93E73F}" type="pres">
      <dgm:prSet presAssocID="{691FB350-E608-41E7-8236-92F8D925DA19}" presName="sibTrans" presStyleLbl="sibTrans2D1" presStyleIdx="0" presStyleCnt="0"/>
      <dgm:spPr/>
    </dgm:pt>
    <dgm:pt modelId="{0B3DD40A-D5F4-4996-8AB9-AB753C582DAA}" type="pres">
      <dgm:prSet presAssocID="{BDB0B51B-8750-4CC6-BD30-42090B4AC2BB}" presName="compNode" presStyleCnt="0"/>
      <dgm:spPr/>
    </dgm:pt>
    <dgm:pt modelId="{9ABB00A3-F650-4193-939F-5A686D7A36B4}" type="pres">
      <dgm:prSet presAssocID="{BDB0B51B-8750-4CC6-BD30-42090B4AC2BB}" presName="pictRect" presStyleLbl="node1" presStyleIdx="2" presStyleCnt="4" custScaleY="43613"/>
      <dgm:spPr/>
    </dgm:pt>
    <dgm:pt modelId="{920800BF-8C27-40E9-A988-218BF04920E9}" type="pres">
      <dgm:prSet presAssocID="{BDB0B51B-8750-4CC6-BD30-42090B4AC2BB}" presName="textRect" presStyleLbl="revTx" presStyleIdx="2" presStyleCnt="4" custLinFactY="-42198" custLinFactNeighborX="6240" custLinFactNeighborY="-100000">
        <dgm:presLayoutVars>
          <dgm:bulletEnabled val="1"/>
        </dgm:presLayoutVars>
      </dgm:prSet>
      <dgm:spPr/>
    </dgm:pt>
    <dgm:pt modelId="{EA353FE8-1174-4DF2-830F-CDBC934EF436}" type="pres">
      <dgm:prSet presAssocID="{DEB0A33B-A7B6-4C6E-8F9C-E6B29D4228B6}" presName="sibTrans" presStyleLbl="sibTrans2D1" presStyleIdx="0" presStyleCnt="0"/>
      <dgm:spPr/>
    </dgm:pt>
    <dgm:pt modelId="{656087D9-8F2D-4C7C-BF31-C23496498B68}" type="pres">
      <dgm:prSet presAssocID="{D6D807E5-C493-47FD-B09A-6E7C7F7857FF}" presName="compNode" presStyleCnt="0"/>
      <dgm:spPr/>
    </dgm:pt>
    <dgm:pt modelId="{4BBC32A0-9E57-411E-BD71-5DE04B93A68D}" type="pres">
      <dgm:prSet presAssocID="{D6D807E5-C493-47FD-B09A-6E7C7F7857FF}" presName="pictRect" presStyleLbl="node1" presStyleIdx="3" presStyleCnt="4" custScaleY="43202"/>
      <dgm:spPr/>
    </dgm:pt>
    <dgm:pt modelId="{158E603B-1ADF-4DD9-9B61-087BD8EE79F0}" type="pres">
      <dgm:prSet presAssocID="{D6D807E5-C493-47FD-B09A-6E7C7F7857FF}" presName="textRect" presStyleLbl="revTx" presStyleIdx="3" presStyleCnt="4" custLinFactY="-42198" custLinFactNeighborX="6807" custLinFactNeighborY="-100000">
        <dgm:presLayoutVars>
          <dgm:bulletEnabled val="1"/>
        </dgm:presLayoutVars>
      </dgm:prSet>
      <dgm:spPr/>
    </dgm:pt>
  </dgm:ptLst>
  <dgm:cxnLst>
    <dgm:cxn modelId="{6BCD4313-D6D0-4F97-9E15-D5DBEFCC70E1}" srcId="{8D1106ED-EECD-46B0-89A7-35FE1D6CCD90}" destId="{16754444-0B8E-490A-BFE3-96B451F9AF9F}" srcOrd="0" destOrd="0" parTransId="{01E5203D-DC27-4812-A5F4-D387B859B4EB}" sibTransId="{25858F34-78A2-48A9-B030-42BEA43C155D}"/>
    <dgm:cxn modelId="{46044E14-6F67-4959-8481-5CC0701DCBA4}" type="presOf" srcId="{D6D807E5-C493-47FD-B09A-6E7C7F7857FF}" destId="{158E603B-1ADF-4DD9-9B61-087BD8EE79F0}" srcOrd="0" destOrd="0" presId="urn:microsoft.com/office/officeart/2005/8/layout/pList1"/>
    <dgm:cxn modelId="{74D6F915-6717-4249-BFFA-207E10EBC514}" type="presOf" srcId="{25858F34-78A2-48A9-B030-42BEA43C155D}" destId="{9774F1B2-C789-476A-8A00-05845CDCCECB}" srcOrd="0" destOrd="0" presId="urn:microsoft.com/office/officeart/2005/8/layout/pList1"/>
    <dgm:cxn modelId="{2170D21B-B2BA-43B7-AE28-11472FAA6DAB}" type="presOf" srcId="{8D1106ED-EECD-46B0-89A7-35FE1D6CCD90}" destId="{FC99087A-5EA4-4219-8FFC-D787F3D71FB1}" srcOrd="0" destOrd="0" presId="urn:microsoft.com/office/officeart/2005/8/layout/pList1"/>
    <dgm:cxn modelId="{035D8B61-A757-419A-933A-436418D07A3F}" srcId="{8D1106ED-EECD-46B0-89A7-35FE1D6CCD90}" destId="{BDB0B51B-8750-4CC6-BD30-42090B4AC2BB}" srcOrd="2" destOrd="0" parTransId="{83DD0B65-CE02-45AA-BA6D-8A2DDAB3E70D}" sibTransId="{DEB0A33B-A7B6-4C6E-8F9C-E6B29D4228B6}"/>
    <dgm:cxn modelId="{D100954B-A3D7-47D4-A499-5622E97FD37D}" type="presOf" srcId="{04A3F1C0-C559-45B0-BEDA-B1126333F626}" destId="{33CBB178-7711-406B-B6CC-759DC4EB3FFF}" srcOrd="0" destOrd="0" presId="urn:microsoft.com/office/officeart/2005/8/layout/pList1"/>
    <dgm:cxn modelId="{FBA60B58-F1BE-47D6-A8B6-DF8F2632496F}" type="presOf" srcId="{DEB0A33B-A7B6-4C6E-8F9C-E6B29D4228B6}" destId="{EA353FE8-1174-4DF2-830F-CDBC934EF436}" srcOrd="0" destOrd="0" presId="urn:microsoft.com/office/officeart/2005/8/layout/pList1"/>
    <dgm:cxn modelId="{5FA0F7AB-01A4-48BD-8772-E9606F0E21A8}" type="presOf" srcId="{691FB350-E608-41E7-8236-92F8D925DA19}" destId="{224E9A92-7F84-4A9B-9476-40898F93E73F}" srcOrd="0" destOrd="0" presId="urn:microsoft.com/office/officeart/2005/8/layout/pList1"/>
    <dgm:cxn modelId="{9AAC6DC8-1AAB-4186-8599-67C4A5F66A3A}" type="presOf" srcId="{16754444-0B8E-490A-BFE3-96B451F9AF9F}" destId="{432E4F72-61EE-49F2-B542-1DFBFCD93E8D}" srcOrd="0" destOrd="0" presId="urn:microsoft.com/office/officeart/2005/8/layout/pList1"/>
    <dgm:cxn modelId="{E661D6D0-4863-4036-8539-9F5BDFE049F5}" srcId="{8D1106ED-EECD-46B0-89A7-35FE1D6CCD90}" destId="{04A3F1C0-C559-45B0-BEDA-B1126333F626}" srcOrd="1" destOrd="0" parTransId="{D5F02CE7-7A4E-42BE-847F-7DA35ADD82B4}" sibTransId="{691FB350-E608-41E7-8236-92F8D925DA19}"/>
    <dgm:cxn modelId="{039D3FE0-DB26-424A-AAD1-183D21A69AC6}" type="presOf" srcId="{BDB0B51B-8750-4CC6-BD30-42090B4AC2BB}" destId="{920800BF-8C27-40E9-A988-218BF04920E9}" srcOrd="0" destOrd="0" presId="urn:microsoft.com/office/officeart/2005/8/layout/pList1"/>
    <dgm:cxn modelId="{2924D2E9-F8C3-4C60-B6EB-0BBCF17BBD1B}" srcId="{8D1106ED-EECD-46B0-89A7-35FE1D6CCD90}" destId="{D6D807E5-C493-47FD-B09A-6E7C7F7857FF}" srcOrd="3" destOrd="0" parTransId="{6B7D12D4-F56D-4DDE-BA54-C3224497BA70}" sibTransId="{CA725BFC-EE2E-4187-8182-DA0B28207058}"/>
    <dgm:cxn modelId="{9E63654B-75FE-49D6-9B35-2BD99B4377B7}" type="presParOf" srcId="{FC99087A-5EA4-4219-8FFC-D787F3D71FB1}" destId="{BAB55DF1-8D21-4ABB-A681-D15A267F10D6}" srcOrd="0" destOrd="0" presId="urn:microsoft.com/office/officeart/2005/8/layout/pList1"/>
    <dgm:cxn modelId="{82F96D60-0D06-4FAF-878F-7CB3CFF27BD5}" type="presParOf" srcId="{BAB55DF1-8D21-4ABB-A681-D15A267F10D6}" destId="{A68A2B35-8CEB-42CD-9D05-0678DE5275BA}" srcOrd="0" destOrd="0" presId="urn:microsoft.com/office/officeart/2005/8/layout/pList1"/>
    <dgm:cxn modelId="{87FAD250-5C6D-4050-817B-BAED5C5F57AE}" type="presParOf" srcId="{BAB55DF1-8D21-4ABB-A681-D15A267F10D6}" destId="{432E4F72-61EE-49F2-B542-1DFBFCD93E8D}" srcOrd="1" destOrd="0" presId="urn:microsoft.com/office/officeart/2005/8/layout/pList1"/>
    <dgm:cxn modelId="{1C0D4940-A8F2-4B8F-B7E1-3A34A8281EF7}" type="presParOf" srcId="{FC99087A-5EA4-4219-8FFC-D787F3D71FB1}" destId="{9774F1B2-C789-476A-8A00-05845CDCCECB}" srcOrd="1" destOrd="0" presId="urn:microsoft.com/office/officeart/2005/8/layout/pList1"/>
    <dgm:cxn modelId="{D2AB928E-65F5-4391-8807-84F44DFF561B}" type="presParOf" srcId="{FC99087A-5EA4-4219-8FFC-D787F3D71FB1}" destId="{17B37A8F-FFB5-479F-9F91-3AC0B214F8F7}" srcOrd="2" destOrd="0" presId="urn:microsoft.com/office/officeart/2005/8/layout/pList1"/>
    <dgm:cxn modelId="{6B8E982B-1195-4484-A0FB-33E09A37836B}" type="presParOf" srcId="{17B37A8F-FFB5-479F-9F91-3AC0B214F8F7}" destId="{26B13D05-B7F2-47BC-80B7-B86190A0F44F}" srcOrd="0" destOrd="0" presId="urn:microsoft.com/office/officeart/2005/8/layout/pList1"/>
    <dgm:cxn modelId="{CDCCD03E-2AE7-4CF3-A485-ADE7D4A17A93}" type="presParOf" srcId="{17B37A8F-FFB5-479F-9F91-3AC0B214F8F7}" destId="{33CBB178-7711-406B-B6CC-759DC4EB3FFF}" srcOrd="1" destOrd="0" presId="urn:microsoft.com/office/officeart/2005/8/layout/pList1"/>
    <dgm:cxn modelId="{D0AE1BBE-154A-4CCC-86E8-DA2D203FB5E3}" type="presParOf" srcId="{FC99087A-5EA4-4219-8FFC-D787F3D71FB1}" destId="{224E9A92-7F84-4A9B-9476-40898F93E73F}" srcOrd="3" destOrd="0" presId="urn:microsoft.com/office/officeart/2005/8/layout/pList1"/>
    <dgm:cxn modelId="{FEF4B323-3152-40E5-8BFE-2640CA959938}" type="presParOf" srcId="{FC99087A-5EA4-4219-8FFC-D787F3D71FB1}" destId="{0B3DD40A-D5F4-4996-8AB9-AB753C582DAA}" srcOrd="4" destOrd="0" presId="urn:microsoft.com/office/officeart/2005/8/layout/pList1"/>
    <dgm:cxn modelId="{51A46113-B101-4179-AD3C-BE41F616ED73}" type="presParOf" srcId="{0B3DD40A-D5F4-4996-8AB9-AB753C582DAA}" destId="{9ABB00A3-F650-4193-939F-5A686D7A36B4}" srcOrd="0" destOrd="0" presId="urn:microsoft.com/office/officeart/2005/8/layout/pList1"/>
    <dgm:cxn modelId="{749D03FC-3104-4E36-9D04-2AB38350679D}" type="presParOf" srcId="{0B3DD40A-D5F4-4996-8AB9-AB753C582DAA}" destId="{920800BF-8C27-40E9-A988-218BF04920E9}" srcOrd="1" destOrd="0" presId="urn:microsoft.com/office/officeart/2005/8/layout/pList1"/>
    <dgm:cxn modelId="{721D9D8B-0D3E-4400-B76C-656FCD121770}" type="presParOf" srcId="{FC99087A-5EA4-4219-8FFC-D787F3D71FB1}" destId="{EA353FE8-1174-4DF2-830F-CDBC934EF436}" srcOrd="5" destOrd="0" presId="urn:microsoft.com/office/officeart/2005/8/layout/pList1"/>
    <dgm:cxn modelId="{45C68FEC-5E9F-4E54-90EB-B72C02FE4FFA}" type="presParOf" srcId="{FC99087A-5EA4-4219-8FFC-D787F3D71FB1}" destId="{656087D9-8F2D-4C7C-BF31-C23496498B68}" srcOrd="6" destOrd="0" presId="urn:microsoft.com/office/officeart/2005/8/layout/pList1"/>
    <dgm:cxn modelId="{26590890-8481-49FD-8C68-6F08EBDBB819}" type="presParOf" srcId="{656087D9-8F2D-4C7C-BF31-C23496498B68}" destId="{4BBC32A0-9E57-411E-BD71-5DE04B93A68D}" srcOrd="0" destOrd="0" presId="urn:microsoft.com/office/officeart/2005/8/layout/pList1"/>
    <dgm:cxn modelId="{C7FD65B4-39A0-43F2-A4A6-08E9D1576349}" type="presParOf" srcId="{656087D9-8F2D-4C7C-BF31-C23496498B68}" destId="{158E603B-1ADF-4DD9-9B61-087BD8EE79F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29ECD9-5093-4747-9C0F-2B7DD58E86ED}" type="doc">
      <dgm:prSet loTypeId="urn:microsoft.com/office/officeart/2005/8/layout/process1" loCatId="process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cs-CZ"/>
        </a:p>
      </dgm:t>
    </dgm:pt>
    <dgm:pt modelId="{94AA12BA-D53D-4EE6-8A5A-5D68EC89515D}">
      <dgm:prSet phldrT="[Text]"/>
      <dgm:spPr>
        <a:xfrm>
          <a:off x="4206" y="782553"/>
          <a:ext cx="1257307" cy="754384"/>
        </a:xfrm>
        <a:prstGeom prst="roundRect">
          <a:avLst>
            <a:gd name="adj" fmla="val 10000"/>
          </a:avLst>
        </a:prstGeom>
        <a:solidFill>
          <a:srgbClr val="B22600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cs-CZ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Žadonění</a:t>
          </a:r>
        </a:p>
      </dgm:t>
    </dgm:pt>
    <dgm:pt modelId="{95341BCB-C08E-4800-8C4D-7B9DC66FAA80}" type="parTrans" cxnId="{21502B44-8938-4431-9703-9C451172D3EF}">
      <dgm:prSet/>
      <dgm:spPr/>
      <dgm:t>
        <a:bodyPr/>
        <a:lstStyle/>
        <a:p>
          <a:endParaRPr lang="cs-CZ"/>
        </a:p>
      </dgm:t>
    </dgm:pt>
    <dgm:pt modelId="{CF373A0C-3938-4371-BCA4-D80E6A5AC59B}" type="sibTrans" cxnId="{21502B44-8938-4431-9703-9C451172D3EF}">
      <dgm:prSet/>
      <dgm:spPr>
        <a:xfrm>
          <a:off x="1387244" y="1003839"/>
          <a:ext cx="266549" cy="311812"/>
        </a:xfrm>
        <a:prstGeom prst="rightArrow">
          <a:avLst>
            <a:gd name="adj1" fmla="val 60000"/>
            <a:gd name="adj2" fmla="val 50000"/>
          </a:avLst>
        </a:prstGeom>
        <a:solidFill>
          <a:srgbClr val="B22600">
            <a:shade val="9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cs-CZ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gm:t>
    </dgm:pt>
    <dgm:pt modelId="{F8A455A8-C5C4-44A6-BE9A-ED80657C998C}">
      <dgm:prSet phldrT="[Text]"/>
      <dgm:spPr>
        <a:xfrm>
          <a:off x="1764437" y="782553"/>
          <a:ext cx="1257307" cy="754384"/>
        </a:xfrm>
        <a:prstGeom prst="roundRect">
          <a:avLst>
            <a:gd name="adj" fmla="val 10000"/>
          </a:avLst>
        </a:prstGeom>
        <a:solidFill>
          <a:srgbClr val="B22600">
            <a:alpha val="90000"/>
            <a:hueOff val="0"/>
            <a:satOff val="0"/>
            <a:lumOff val="0"/>
            <a:alphaOff val="-2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cs-CZ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Subzpěv</a:t>
          </a:r>
        </a:p>
      </dgm:t>
    </dgm:pt>
    <dgm:pt modelId="{EA8C567E-21C9-47F4-9294-A3971B8EED1F}" type="parTrans" cxnId="{EF024FF3-BC89-4216-ACA6-CDBE6D3A36F6}">
      <dgm:prSet/>
      <dgm:spPr/>
      <dgm:t>
        <a:bodyPr/>
        <a:lstStyle/>
        <a:p>
          <a:endParaRPr lang="cs-CZ"/>
        </a:p>
      </dgm:t>
    </dgm:pt>
    <dgm:pt modelId="{DADE9519-F18C-49A9-9F92-86AADDDC78BA}" type="sibTrans" cxnId="{EF024FF3-BC89-4216-ACA6-CDBE6D3A36F6}">
      <dgm:prSet/>
      <dgm:spPr>
        <a:xfrm>
          <a:off x="3147475" y="1003839"/>
          <a:ext cx="266549" cy="311812"/>
        </a:xfrm>
        <a:prstGeom prst="rightArrow">
          <a:avLst>
            <a:gd name="adj1" fmla="val 60000"/>
            <a:gd name="adj2" fmla="val 50000"/>
          </a:avLst>
        </a:prstGeom>
        <a:solidFill>
          <a:srgbClr val="B22600">
            <a:shade val="90000"/>
            <a:hueOff val="-584075"/>
            <a:satOff val="-67086"/>
            <a:lumOff val="46804"/>
            <a:alphaOff val="0"/>
          </a:srgbClr>
        </a:solidFill>
        <a:ln>
          <a:noFill/>
        </a:ln>
        <a:effectLst/>
      </dgm:spPr>
      <dgm:t>
        <a:bodyPr/>
        <a:lstStyle/>
        <a:p>
          <a:endParaRPr lang="cs-CZ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gm:t>
    </dgm:pt>
    <dgm:pt modelId="{FDB67A93-8E59-4737-8D5C-622E1A04446B}">
      <dgm:prSet phldrT="[Text]"/>
      <dgm:spPr>
        <a:xfrm>
          <a:off x="3524667" y="782553"/>
          <a:ext cx="1257307" cy="754384"/>
        </a:xfrm>
        <a:prstGeom prst="roundRect">
          <a:avLst>
            <a:gd name="adj" fmla="val 10000"/>
          </a:avLst>
        </a:prstGeom>
        <a:solidFill>
          <a:srgbClr val="B22600">
            <a:alpha val="90000"/>
            <a:hueOff val="0"/>
            <a:satOff val="0"/>
            <a:lumOff val="0"/>
            <a:alphaOff val="-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cs-CZ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Plastický zpěv</a:t>
          </a:r>
        </a:p>
      </dgm:t>
    </dgm:pt>
    <dgm:pt modelId="{0973FE8C-BF56-437A-930C-A0823C2E1D20}" type="parTrans" cxnId="{B6784D12-A2C6-43DA-BDF6-182731C6192A}">
      <dgm:prSet/>
      <dgm:spPr/>
      <dgm:t>
        <a:bodyPr/>
        <a:lstStyle/>
        <a:p>
          <a:endParaRPr lang="cs-CZ"/>
        </a:p>
      </dgm:t>
    </dgm:pt>
    <dgm:pt modelId="{1E111279-CBF2-47B9-B4B2-33A7EF307880}" type="sibTrans" cxnId="{B6784D12-A2C6-43DA-BDF6-182731C6192A}">
      <dgm:prSet/>
      <dgm:spPr/>
      <dgm:t>
        <a:bodyPr/>
        <a:lstStyle/>
        <a:p>
          <a:endParaRPr lang="cs-CZ"/>
        </a:p>
      </dgm:t>
    </dgm:pt>
    <dgm:pt modelId="{9DB00B35-1AA9-441D-9134-E2804497C909}">
      <dgm:prSet phldrT="[Text]"/>
      <dgm:spPr>
        <a:xfrm>
          <a:off x="4206" y="782553"/>
          <a:ext cx="1257307" cy="754384"/>
        </a:xfrm>
        <a:solidFill>
          <a:srgbClr val="B22600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cs-CZ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Krystalizovaný zpěv</a:t>
          </a:r>
        </a:p>
      </dgm:t>
    </dgm:pt>
    <dgm:pt modelId="{51023171-94F5-4F4B-9ADA-7169413B8B62}" type="parTrans" cxnId="{2BD586CD-7622-4206-B1E1-8943E60B2D93}">
      <dgm:prSet/>
      <dgm:spPr/>
      <dgm:t>
        <a:bodyPr/>
        <a:lstStyle/>
        <a:p>
          <a:endParaRPr lang="cs-CZ"/>
        </a:p>
      </dgm:t>
    </dgm:pt>
    <dgm:pt modelId="{BA10649D-0F9C-426E-92F5-1640675E4CB6}" type="sibTrans" cxnId="{2BD586CD-7622-4206-B1E1-8943E60B2D93}">
      <dgm:prSet/>
      <dgm:spPr/>
      <dgm:t>
        <a:bodyPr/>
        <a:lstStyle/>
        <a:p>
          <a:endParaRPr lang="cs-CZ"/>
        </a:p>
      </dgm:t>
    </dgm:pt>
    <dgm:pt modelId="{41BFDB92-CD54-42AA-9813-0BA8E17A09AD}" type="pres">
      <dgm:prSet presAssocID="{2929ECD9-5093-4747-9C0F-2B7DD58E86ED}" presName="Name0" presStyleCnt="0">
        <dgm:presLayoutVars>
          <dgm:dir/>
          <dgm:resizeHandles val="exact"/>
        </dgm:presLayoutVars>
      </dgm:prSet>
      <dgm:spPr/>
    </dgm:pt>
    <dgm:pt modelId="{C3360D5D-40E1-42AA-98E3-743550199AD3}" type="pres">
      <dgm:prSet presAssocID="{94AA12BA-D53D-4EE6-8A5A-5D68EC89515D}" presName="node" presStyleLbl="node1" presStyleIdx="0" presStyleCnt="4" custLinFactNeighborX="-3027">
        <dgm:presLayoutVars>
          <dgm:bulletEnabled val="1"/>
        </dgm:presLayoutVars>
      </dgm:prSet>
      <dgm:spPr/>
    </dgm:pt>
    <dgm:pt modelId="{5A855E25-50FF-4D47-A25C-087BD6CC09C1}" type="pres">
      <dgm:prSet presAssocID="{CF373A0C-3938-4371-BCA4-D80E6A5AC59B}" presName="sibTrans" presStyleLbl="sibTrans2D1" presStyleIdx="0" presStyleCnt="3"/>
      <dgm:spPr/>
    </dgm:pt>
    <dgm:pt modelId="{9567F137-CA65-4443-B166-C3CCE93E2CB8}" type="pres">
      <dgm:prSet presAssocID="{CF373A0C-3938-4371-BCA4-D80E6A5AC59B}" presName="connectorText" presStyleLbl="sibTrans2D1" presStyleIdx="0" presStyleCnt="3"/>
      <dgm:spPr/>
    </dgm:pt>
    <dgm:pt modelId="{F620998E-AEC1-4BC6-A6B8-9AD50CE310AE}" type="pres">
      <dgm:prSet presAssocID="{F8A455A8-C5C4-44A6-BE9A-ED80657C998C}" presName="node" presStyleLbl="node1" presStyleIdx="1" presStyleCnt="4">
        <dgm:presLayoutVars>
          <dgm:bulletEnabled val="1"/>
        </dgm:presLayoutVars>
      </dgm:prSet>
      <dgm:spPr/>
    </dgm:pt>
    <dgm:pt modelId="{C77063C9-E2DE-430C-B707-C976EF56999E}" type="pres">
      <dgm:prSet presAssocID="{DADE9519-F18C-49A9-9F92-86AADDDC78BA}" presName="sibTrans" presStyleLbl="sibTrans2D1" presStyleIdx="1" presStyleCnt="3"/>
      <dgm:spPr/>
    </dgm:pt>
    <dgm:pt modelId="{A230AE8C-51D9-4011-A3C9-173F0DC9143A}" type="pres">
      <dgm:prSet presAssocID="{DADE9519-F18C-49A9-9F92-86AADDDC78BA}" presName="connectorText" presStyleLbl="sibTrans2D1" presStyleIdx="1" presStyleCnt="3"/>
      <dgm:spPr/>
    </dgm:pt>
    <dgm:pt modelId="{DA04CAED-0A5A-4AAD-9350-526724F5786B}" type="pres">
      <dgm:prSet presAssocID="{FDB67A93-8E59-4737-8D5C-622E1A04446B}" presName="node" presStyleLbl="node1" presStyleIdx="2" presStyleCnt="4">
        <dgm:presLayoutVars>
          <dgm:bulletEnabled val="1"/>
        </dgm:presLayoutVars>
      </dgm:prSet>
      <dgm:spPr/>
    </dgm:pt>
    <dgm:pt modelId="{7A09E453-A738-43C3-BC7B-60446C35D1C1}" type="pres">
      <dgm:prSet presAssocID="{1E111279-CBF2-47B9-B4B2-33A7EF307880}" presName="sibTrans" presStyleLbl="sibTrans2D1" presStyleIdx="2" presStyleCnt="3"/>
      <dgm:spPr/>
    </dgm:pt>
    <dgm:pt modelId="{7347CD0E-0715-482C-B110-2CD293B4030F}" type="pres">
      <dgm:prSet presAssocID="{1E111279-CBF2-47B9-B4B2-33A7EF307880}" presName="connectorText" presStyleLbl="sibTrans2D1" presStyleIdx="2" presStyleCnt="3"/>
      <dgm:spPr/>
    </dgm:pt>
    <dgm:pt modelId="{3E427225-1E11-44CB-A58B-EA9D36E995A1}" type="pres">
      <dgm:prSet presAssocID="{9DB00B35-1AA9-441D-9134-E2804497C909}" presName="node" presStyleLbl="node1" presStyleIdx="3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</dgm:ptLst>
  <dgm:cxnLst>
    <dgm:cxn modelId="{B6784D12-A2C6-43DA-BDF6-182731C6192A}" srcId="{2929ECD9-5093-4747-9C0F-2B7DD58E86ED}" destId="{FDB67A93-8E59-4737-8D5C-622E1A04446B}" srcOrd="2" destOrd="0" parTransId="{0973FE8C-BF56-437A-930C-A0823C2E1D20}" sibTransId="{1E111279-CBF2-47B9-B4B2-33A7EF307880}"/>
    <dgm:cxn modelId="{15C9D725-DC05-4AD0-8D16-65B3FAC5944E}" type="presOf" srcId="{DADE9519-F18C-49A9-9F92-86AADDDC78BA}" destId="{C77063C9-E2DE-430C-B707-C976EF56999E}" srcOrd="0" destOrd="0" presId="urn:microsoft.com/office/officeart/2005/8/layout/process1"/>
    <dgm:cxn modelId="{726B582D-8397-4FCB-9B7B-1A331B762F6C}" type="presOf" srcId="{1E111279-CBF2-47B9-B4B2-33A7EF307880}" destId="{7A09E453-A738-43C3-BC7B-60446C35D1C1}" srcOrd="0" destOrd="0" presId="urn:microsoft.com/office/officeart/2005/8/layout/process1"/>
    <dgm:cxn modelId="{517EBE30-DB36-485A-B413-29B87290F9C4}" type="presOf" srcId="{F8A455A8-C5C4-44A6-BE9A-ED80657C998C}" destId="{F620998E-AEC1-4BC6-A6B8-9AD50CE310AE}" srcOrd="0" destOrd="0" presId="urn:microsoft.com/office/officeart/2005/8/layout/process1"/>
    <dgm:cxn modelId="{E4C40D61-3756-489F-95C5-A8585ECDF2EF}" type="presOf" srcId="{94AA12BA-D53D-4EE6-8A5A-5D68EC89515D}" destId="{C3360D5D-40E1-42AA-98E3-743550199AD3}" srcOrd="0" destOrd="0" presId="urn:microsoft.com/office/officeart/2005/8/layout/process1"/>
    <dgm:cxn modelId="{95134B62-DB95-47BF-AB7F-48B82AA48DBA}" type="presOf" srcId="{CF373A0C-3938-4371-BCA4-D80E6A5AC59B}" destId="{9567F137-CA65-4443-B166-C3CCE93E2CB8}" srcOrd="1" destOrd="0" presId="urn:microsoft.com/office/officeart/2005/8/layout/process1"/>
    <dgm:cxn modelId="{21502B44-8938-4431-9703-9C451172D3EF}" srcId="{2929ECD9-5093-4747-9C0F-2B7DD58E86ED}" destId="{94AA12BA-D53D-4EE6-8A5A-5D68EC89515D}" srcOrd="0" destOrd="0" parTransId="{95341BCB-C08E-4800-8C4D-7B9DC66FAA80}" sibTransId="{CF373A0C-3938-4371-BCA4-D80E6A5AC59B}"/>
    <dgm:cxn modelId="{88B74A57-6E5B-4635-8EBB-B37414DE2098}" type="presOf" srcId="{1E111279-CBF2-47B9-B4B2-33A7EF307880}" destId="{7347CD0E-0715-482C-B110-2CD293B4030F}" srcOrd="1" destOrd="0" presId="urn:microsoft.com/office/officeart/2005/8/layout/process1"/>
    <dgm:cxn modelId="{427B209C-F852-403C-BF2A-76064A39D98D}" type="presOf" srcId="{DADE9519-F18C-49A9-9F92-86AADDDC78BA}" destId="{A230AE8C-51D9-4011-A3C9-173F0DC9143A}" srcOrd="1" destOrd="0" presId="urn:microsoft.com/office/officeart/2005/8/layout/process1"/>
    <dgm:cxn modelId="{6586B79D-26EF-4F3F-9103-A9C1194D0035}" type="presOf" srcId="{FDB67A93-8E59-4737-8D5C-622E1A04446B}" destId="{DA04CAED-0A5A-4AAD-9350-526724F5786B}" srcOrd="0" destOrd="0" presId="urn:microsoft.com/office/officeart/2005/8/layout/process1"/>
    <dgm:cxn modelId="{2BD586CD-7622-4206-B1E1-8943E60B2D93}" srcId="{2929ECD9-5093-4747-9C0F-2B7DD58E86ED}" destId="{9DB00B35-1AA9-441D-9134-E2804497C909}" srcOrd="3" destOrd="0" parTransId="{51023171-94F5-4F4B-9ADA-7169413B8B62}" sibTransId="{BA10649D-0F9C-426E-92F5-1640675E4CB6}"/>
    <dgm:cxn modelId="{6AF13FCF-E136-4E24-9B5F-3B1E4AD511B4}" type="presOf" srcId="{CF373A0C-3938-4371-BCA4-D80E6A5AC59B}" destId="{5A855E25-50FF-4D47-A25C-087BD6CC09C1}" srcOrd="0" destOrd="0" presId="urn:microsoft.com/office/officeart/2005/8/layout/process1"/>
    <dgm:cxn modelId="{94E1C3D4-5C78-41CB-8E15-3D67DF78B1FA}" type="presOf" srcId="{2929ECD9-5093-4747-9C0F-2B7DD58E86ED}" destId="{41BFDB92-CD54-42AA-9813-0BA8E17A09AD}" srcOrd="0" destOrd="0" presId="urn:microsoft.com/office/officeart/2005/8/layout/process1"/>
    <dgm:cxn modelId="{2C703AF1-4709-478E-8763-088180353A38}" type="presOf" srcId="{9DB00B35-1AA9-441D-9134-E2804497C909}" destId="{3E427225-1E11-44CB-A58B-EA9D36E995A1}" srcOrd="0" destOrd="0" presId="urn:microsoft.com/office/officeart/2005/8/layout/process1"/>
    <dgm:cxn modelId="{EF024FF3-BC89-4216-ACA6-CDBE6D3A36F6}" srcId="{2929ECD9-5093-4747-9C0F-2B7DD58E86ED}" destId="{F8A455A8-C5C4-44A6-BE9A-ED80657C998C}" srcOrd="1" destOrd="0" parTransId="{EA8C567E-21C9-47F4-9294-A3971B8EED1F}" sibTransId="{DADE9519-F18C-49A9-9F92-86AADDDC78BA}"/>
    <dgm:cxn modelId="{DE7CE189-1732-46CB-BEFF-5BD5F0189004}" type="presParOf" srcId="{41BFDB92-CD54-42AA-9813-0BA8E17A09AD}" destId="{C3360D5D-40E1-42AA-98E3-743550199AD3}" srcOrd="0" destOrd="0" presId="urn:microsoft.com/office/officeart/2005/8/layout/process1"/>
    <dgm:cxn modelId="{9BD04738-A673-4F84-9C74-86EE70E10A6D}" type="presParOf" srcId="{41BFDB92-CD54-42AA-9813-0BA8E17A09AD}" destId="{5A855E25-50FF-4D47-A25C-087BD6CC09C1}" srcOrd="1" destOrd="0" presId="urn:microsoft.com/office/officeart/2005/8/layout/process1"/>
    <dgm:cxn modelId="{9B1C2C4A-11FA-4E83-8999-7D5B735A364F}" type="presParOf" srcId="{5A855E25-50FF-4D47-A25C-087BD6CC09C1}" destId="{9567F137-CA65-4443-B166-C3CCE93E2CB8}" srcOrd="0" destOrd="0" presId="urn:microsoft.com/office/officeart/2005/8/layout/process1"/>
    <dgm:cxn modelId="{4BDAB799-4197-438E-A3D3-444452E64B29}" type="presParOf" srcId="{41BFDB92-CD54-42AA-9813-0BA8E17A09AD}" destId="{F620998E-AEC1-4BC6-A6B8-9AD50CE310AE}" srcOrd="2" destOrd="0" presId="urn:microsoft.com/office/officeart/2005/8/layout/process1"/>
    <dgm:cxn modelId="{3DDF35D0-BD8B-4415-BE37-6D5CB3FF6141}" type="presParOf" srcId="{41BFDB92-CD54-42AA-9813-0BA8E17A09AD}" destId="{C77063C9-E2DE-430C-B707-C976EF56999E}" srcOrd="3" destOrd="0" presId="urn:microsoft.com/office/officeart/2005/8/layout/process1"/>
    <dgm:cxn modelId="{67BA39A9-1ECA-4F1F-8AF1-11AF6160F194}" type="presParOf" srcId="{C77063C9-E2DE-430C-B707-C976EF56999E}" destId="{A230AE8C-51D9-4011-A3C9-173F0DC9143A}" srcOrd="0" destOrd="0" presId="urn:microsoft.com/office/officeart/2005/8/layout/process1"/>
    <dgm:cxn modelId="{B7049EBD-D9BF-40D9-BB14-C15378A5A698}" type="presParOf" srcId="{41BFDB92-CD54-42AA-9813-0BA8E17A09AD}" destId="{DA04CAED-0A5A-4AAD-9350-526724F5786B}" srcOrd="4" destOrd="0" presId="urn:microsoft.com/office/officeart/2005/8/layout/process1"/>
    <dgm:cxn modelId="{13617A9B-A55A-4D0D-A512-E6C2A6B68237}" type="presParOf" srcId="{41BFDB92-CD54-42AA-9813-0BA8E17A09AD}" destId="{7A09E453-A738-43C3-BC7B-60446C35D1C1}" srcOrd="5" destOrd="0" presId="urn:microsoft.com/office/officeart/2005/8/layout/process1"/>
    <dgm:cxn modelId="{8E527A40-82B2-4129-9679-521616474C1C}" type="presParOf" srcId="{7A09E453-A738-43C3-BC7B-60446C35D1C1}" destId="{7347CD0E-0715-482C-B110-2CD293B4030F}" srcOrd="0" destOrd="0" presId="urn:microsoft.com/office/officeart/2005/8/layout/process1"/>
    <dgm:cxn modelId="{E5ABBB1B-81B1-483C-9D49-AF8AED11AE39}" type="presParOf" srcId="{41BFDB92-CD54-42AA-9813-0BA8E17A09AD}" destId="{3E427225-1E11-44CB-A58B-EA9D36E995A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4B4F96-C6A0-4789-BDAE-DE0B69B6E0B8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0273109F-371E-410D-A89F-8A0F02D0515B}">
      <dgm:prSet phldrT="[Text]"/>
      <dgm:spPr/>
      <dgm:t>
        <a:bodyPr/>
        <a:lstStyle/>
        <a:p>
          <a:r>
            <a:rPr lang="cs-CZ" dirty="0"/>
            <a:t>Produkce</a:t>
          </a:r>
        </a:p>
      </dgm:t>
    </dgm:pt>
    <dgm:pt modelId="{F9917A06-DD7F-4BAA-A3F1-ADA37739D93A}" type="parTrans" cxnId="{CC8098D4-473F-432B-A0B7-202294879B1D}">
      <dgm:prSet/>
      <dgm:spPr/>
      <dgm:t>
        <a:bodyPr/>
        <a:lstStyle/>
        <a:p>
          <a:endParaRPr lang="cs-CZ"/>
        </a:p>
      </dgm:t>
    </dgm:pt>
    <dgm:pt modelId="{F1939BD6-A954-49B0-8F0A-51C849EFB7B0}" type="sibTrans" cxnId="{CC8098D4-473F-432B-A0B7-202294879B1D}">
      <dgm:prSet/>
      <dgm:spPr/>
      <dgm:t>
        <a:bodyPr/>
        <a:lstStyle/>
        <a:p>
          <a:endParaRPr lang="cs-CZ"/>
        </a:p>
      </dgm:t>
    </dgm:pt>
    <dgm:pt modelId="{E4BC3293-3A6E-4901-8B45-A96D8694A0F2}">
      <dgm:prSet phldrT="[Text]"/>
      <dgm:spPr/>
      <dgm:t>
        <a:bodyPr/>
        <a:lstStyle/>
        <a:p>
          <a:r>
            <a:rPr lang="cs-CZ" dirty="0"/>
            <a:t>Klíčové je propojení</a:t>
          </a:r>
        </a:p>
      </dgm:t>
    </dgm:pt>
    <dgm:pt modelId="{D82251B1-BD5A-485E-B7C9-8CF47436C39A}" type="parTrans" cxnId="{CE6604C7-1474-49DD-831D-380AABA257C5}">
      <dgm:prSet/>
      <dgm:spPr/>
      <dgm:t>
        <a:bodyPr/>
        <a:lstStyle/>
        <a:p>
          <a:endParaRPr lang="cs-CZ"/>
        </a:p>
      </dgm:t>
    </dgm:pt>
    <dgm:pt modelId="{A2AF865C-E151-4E9E-96E6-ED00957B6F0E}" type="sibTrans" cxnId="{CE6604C7-1474-49DD-831D-380AABA257C5}">
      <dgm:prSet/>
      <dgm:spPr/>
      <dgm:t>
        <a:bodyPr/>
        <a:lstStyle/>
        <a:p>
          <a:endParaRPr lang="cs-CZ"/>
        </a:p>
      </dgm:t>
    </dgm:pt>
    <dgm:pt modelId="{6FFAEFB5-D4D7-43D2-98A7-A859513B68F8}">
      <dgm:prSet phldrT="[Text]" custT="1"/>
      <dgm:spPr/>
      <dgm:t>
        <a:bodyPr/>
        <a:lstStyle/>
        <a:p>
          <a:r>
            <a:rPr lang="cs-CZ" sz="1050" dirty="0"/>
            <a:t>Percepce zvuků</a:t>
          </a:r>
        </a:p>
      </dgm:t>
    </dgm:pt>
    <dgm:pt modelId="{0946E482-EFE5-432C-8648-9DE7E944DFCE}" type="sibTrans" cxnId="{C3626A5C-6D6A-4B5A-A431-C38DE8EDC23F}">
      <dgm:prSet/>
      <dgm:spPr/>
      <dgm:t>
        <a:bodyPr/>
        <a:lstStyle/>
        <a:p>
          <a:endParaRPr lang="cs-CZ"/>
        </a:p>
      </dgm:t>
    </dgm:pt>
    <dgm:pt modelId="{C9789652-4184-41EC-B97C-65DF98FBF79A}" type="parTrans" cxnId="{C3626A5C-6D6A-4B5A-A431-C38DE8EDC23F}">
      <dgm:prSet/>
      <dgm:spPr/>
      <dgm:t>
        <a:bodyPr/>
        <a:lstStyle/>
        <a:p>
          <a:endParaRPr lang="cs-CZ"/>
        </a:p>
      </dgm:t>
    </dgm:pt>
    <dgm:pt modelId="{82306B17-600E-4340-9393-1E706490B459}" type="pres">
      <dgm:prSet presAssocID="{654B4F96-C6A0-4789-BDAE-DE0B69B6E0B8}" presName="Name0" presStyleCnt="0">
        <dgm:presLayoutVars>
          <dgm:chMax val="7"/>
          <dgm:resizeHandles val="exact"/>
        </dgm:presLayoutVars>
      </dgm:prSet>
      <dgm:spPr/>
    </dgm:pt>
    <dgm:pt modelId="{6AF70FD6-5C33-48A4-B0E5-C8D35D3BA29A}" type="pres">
      <dgm:prSet presAssocID="{654B4F96-C6A0-4789-BDAE-DE0B69B6E0B8}" presName="comp1" presStyleCnt="0"/>
      <dgm:spPr/>
    </dgm:pt>
    <dgm:pt modelId="{BB07C5DD-8B0C-4C5D-AFE1-EF63D2DE1FDF}" type="pres">
      <dgm:prSet presAssocID="{654B4F96-C6A0-4789-BDAE-DE0B69B6E0B8}" presName="circle1" presStyleLbl="node1" presStyleIdx="0" presStyleCnt="3"/>
      <dgm:spPr/>
    </dgm:pt>
    <dgm:pt modelId="{C5DB652A-4129-4213-9A78-328D79F4F87E}" type="pres">
      <dgm:prSet presAssocID="{654B4F96-C6A0-4789-BDAE-DE0B69B6E0B8}" presName="c1text" presStyleLbl="node1" presStyleIdx="0" presStyleCnt="3">
        <dgm:presLayoutVars>
          <dgm:bulletEnabled val="1"/>
        </dgm:presLayoutVars>
      </dgm:prSet>
      <dgm:spPr/>
    </dgm:pt>
    <dgm:pt modelId="{C25C6055-A9C5-4010-BE63-6B539A615F10}" type="pres">
      <dgm:prSet presAssocID="{654B4F96-C6A0-4789-BDAE-DE0B69B6E0B8}" presName="comp2" presStyleCnt="0"/>
      <dgm:spPr/>
    </dgm:pt>
    <dgm:pt modelId="{DB366664-243C-4319-9468-871273CC39F0}" type="pres">
      <dgm:prSet presAssocID="{654B4F96-C6A0-4789-BDAE-DE0B69B6E0B8}" presName="circle2" presStyleLbl="node1" presStyleIdx="1" presStyleCnt="3"/>
      <dgm:spPr/>
    </dgm:pt>
    <dgm:pt modelId="{DA405BAC-3073-482A-A219-9ACBC5847CD1}" type="pres">
      <dgm:prSet presAssocID="{654B4F96-C6A0-4789-BDAE-DE0B69B6E0B8}" presName="c2text" presStyleLbl="node1" presStyleIdx="1" presStyleCnt="3">
        <dgm:presLayoutVars>
          <dgm:bulletEnabled val="1"/>
        </dgm:presLayoutVars>
      </dgm:prSet>
      <dgm:spPr/>
    </dgm:pt>
    <dgm:pt modelId="{87C981B0-1ACF-4752-AFF7-B8DDC947139D}" type="pres">
      <dgm:prSet presAssocID="{654B4F96-C6A0-4789-BDAE-DE0B69B6E0B8}" presName="comp3" presStyleCnt="0"/>
      <dgm:spPr/>
    </dgm:pt>
    <dgm:pt modelId="{2D6386A9-C568-4F67-B19F-7B8B12F071CF}" type="pres">
      <dgm:prSet presAssocID="{654B4F96-C6A0-4789-BDAE-DE0B69B6E0B8}" presName="circle3" presStyleLbl="node1" presStyleIdx="2" presStyleCnt="3"/>
      <dgm:spPr/>
    </dgm:pt>
    <dgm:pt modelId="{4D42F519-ACFE-4C09-A781-D62CF5488BFA}" type="pres">
      <dgm:prSet presAssocID="{654B4F96-C6A0-4789-BDAE-DE0B69B6E0B8}" presName="c3text" presStyleLbl="node1" presStyleIdx="2" presStyleCnt="3">
        <dgm:presLayoutVars>
          <dgm:bulletEnabled val="1"/>
        </dgm:presLayoutVars>
      </dgm:prSet>
      <dgm:spPr/>
    </dgm:pt>
  </dgm:ptLst>
  <dgm:cxnLst>
    <dgm:cxn modelId="{81EBF82E-5722-4693-BF9D-1445ADC789DF}" type="presOf" srcId="{0273109F-371E-410D-A89F-8A0F02D0515B}" destId="{DB366664-243C-4319-9468-871273CC39F0}" srcOrd="0" destOrd="0" presId="urn:microsoft.com/office/officeart/2005/8/layout/venn2"/>
    <dgm:cxn modelId="{C3626A5C-6D6A-4B5A-A431-C38DE8EDC23F}" srcId="{654B4F96-C6A0-4789-BDAE-DE0B69B6E0B8}" destId="{6FFAEFB5-D4D7-43D2-98A7-A859513B68F8}" srcOrd="0" destOrd="0" parTransId="{C9789652-4184-41EC-B97C-65DF98FBF79A}" sibTransId="{0946E482-EFE5-432C-8648-9DE7E944DFCE}"/>
    <dgm:cxn modelId="{C8889044-79C9-4A33-A8FD-4357C7274BA2}" type="presOf" srcId="{654B4F96-C6A0-4789-BDAE-DE0B69B6E0B8}" destId="{82306B17-600E-4340-9393-1E706490B459}" srcOrd="0" destOrd="0" presId="urn:microsoft.com/office/officeart/2005/8/layout/venn2"/>
    <dgm:cxn modelId="{DE12CC64-7C8C-4C22-A55A-1BCD4B423655}" type="presOf" srcId="{E4BC3293-3A6E-4901-8B45-A96D8694A0F2}" destId="{4D42F519-ACFE-4C09-A781-D62CF5488BFA}" srcOrd="1" destOrd="0" presId="urn:microsoft.com/office/officeart/2005/8/layout/venn2"/>
    <dgm:cxn modelId="{0445D06F-8A86-44CF-BD50-8E283F701A87}" type="presOf" srcId="{6FFAEFB5-D4D7-43D2-98A7-A859513B68F8}" destId="{BB07C5DD-8B0C-4C5D-AFE1-EF63D2DE1FDF}" srcOrd="0" destOrd="0" presId="urn:microsoft.com/office/officeart/2005/8/layout/venn2"/>
    <dgm:cxn modelId="{39089254-5CBC-4DD4-BFDE-923755B9C4ED}" type="presOf" srcId="{0273109F-371E-410D-A89F-8A0F02D0515B}" destId="{DA405BAC-3073-482A-A219-9ACBC5847CD1}" srcOrd="1" destOrd="0" presId="urn:microsoft.com/office/officeart/2005/8/layout/venn2"/>
    <dgm:cxn modelId="{1E10187B-4B8E-4886-97B6-904069F25595}" type="presOf" srcId="{E4BC3293-3A6E-4901-8B45-A96D8694A0F2}" destId="{2D6386A9-C568-4F67-B19F-7B8B12F071CF}" srcOrd="0" destOrd="0" presId="urn:microsoft.com/office/officeart/2005/8/layout/venn2"/>
    <dgm:cxn modelId="{CE6604C7-1474-49DD-831D-380AABA257C5}" srcId="{654B4F96-C6A0-4789-BDAE-DE0B69B6E0B8}" destId="{E4BC3293-3A6E-4901-8B45-A96D8694A0F2}" srcOrd="2" destOrd="0" parTransId="{D82251B1-BD5A-485E-B7C9-8CF47436C39A}" sibTransId="{A2AF865C-E151-4E9E-96E6-ED00957B6F0E}"/>
    <dgm:cxn modelId="{70B256CE-CA3F-43BF-AD71-804B13117773}" type="presOf" srcId="{6FFAEFB5-D4D7-43D2-98A7-A859513B68F8}" destId="{C5DB652A-4129-4213-9A78-328D79F4F87E}" srcOrd="1" destOrd="0" presId="urn:microsoft.com/office/officeart/2005/8/layout/venn2"/>
    <dgm:cxn modelId="{CC8098D4-473F-432B-A0B7-202294879B1D}" srcId="{654B4F96-C6A0-4789-BDAE-DE0B69B6E0B8}" destId="{0273109F-371E-410D-A89F-8A0F02D0515B}" srcOrd="1" destOrd="0" parTransId="{F9917A06-DD7F-4BAA-A3F1-ADA37739D93A}" sibTransId="{F1939BD6-A954-49B0-8F0A-51C849EFB7B0}"/>
    <dgm:cxn modelId="{47608D29-771B-448C-AB83-5A75AB3115FE}" type="presParOf" srcId="{82306B17-600E-4340-9393-1E706490B459}" destId="{6AF70FD6-5C33-48A4-B0E5-C8D35D3BA29A}" srcOrd="0" destOrd="0" presId="urn:microsoft.com/office/officeart/2005/8/layout/venn2"/>
    <dgm:cxn modelId="{563C0CA0-959E-4194-8E63-FF75008AA7C0}" type="presParOf" srcId="{6AF70FD6-5C33-48A4-B0E5-C8D35D3BA29A}" destId="{BB07C5DD-8B0C-4C5D-AFE1-EF63D2DE1FDF}" srcOrd="0" destOrd="0" presId="urn:microsoft.com/office/officeart/2005/8/layout/venn2"/>
    <dgm:cxn modelId="{AB43FC9E-4492-44CD-AC0A-4A4B38558266}" type="presParOf" srcId="{6AF70FD6-5C33-48A4-B0E5-C8D35D3BA29A}" destId="{C5DB652A-4129-4213-9A78-328D79F4F87E}" srcOrd="1" destOrd="0" presId="urn:microsoft.com/office/officeart/2005/8/layout/venn2"/>
    <dgm:cxn modelId="{B4B6D0AA-3A9D-4806-BA7E-3663FD5D6AA4}" type="presParOf" srcId="{82306B17-600E-4340-9393-1E706490B459}" destId="{C25C6055-A9C5-4010-BE63-6B539A615F10}" srcOrd="1" destOrd="0" presId="urn:microsoft.com/office/officeart/2005/8/layout/venn2"/>
    <dgm:cxn modelId="{6560248F-9D86-4FFD-8B4C-6EC30CAE8057}" type="presParOf" srcId="{C25C6055-A9C5-4010-BE63-6B539A615F10}" destId="{DB366664-243C-4319-9468-871273CC39F0}" srcOrd="0" destOrd="0" presId="urn:microsoft.com/office/officeart/2005/8/layout/venn2"/>
    <dgm:cxn modelId="{A297239F-10CF-4479-8676-934E41977F7F}" type="presParOf" srcId="{C25C6055-A9C5-4010-BE63-6B539A615F10}" destId="{DA405BAC-3073-482A-A219-9ACBC5847CD1}" srcOrd="1" destOrd="0" presId="urn:microsoft.com/office/officeart/2005/8/layout/venn2"/>
    <dgm:cxn modelId="{AFDA8E87-2938-4FD5-BDDB-E1EFA26195BA}" type="presParOf" srcId="{82306B17-600E-4340-9393-1E706490B459}" destId="{87C981B0-1ACF-4752-AFF7-B8DDC947139D}" srcOrd="2" destOrd="0" presId="urn:microsoft.com/office/officeart/2005/8/layout/venn2"/>
    <dgm:cxn modelId="{A74F1DA9-589B-4496-B01F-42F050130B60}" type="presParOf" srcId="{87C981B0-1ACF-4752-AFF7-B8DDC947139D}" destId="{2D6386A9-C568-4F67-B19F-7B8B12F071CF}" srcOrd="0" destOrd="0" presId="urn:microsoft.com/office/officeart/2005/8/layout/venn2"/>
    <dgm:cxn modelId="{FD6828B2-BFF6-49C4-A056-EACC36926250}" type="presParOf" srcId="{87C981B0-1ACF-4752-AFF7-B8DDC947139D}" destId="{4D42F519-ACFE-4C09-A781-D62CF5488BF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9E3DD-3262-4E4C-B2F9-EBA20D7FBBCD}">
      <dsp:nvSpPr>
        <dsp:cNvPr id="0" name=""/>
        <dsp:cNvSpPr/>
      </dsp:nvSpPr>
      <dsp:spPr>
        <a:xfrm>
          <a:off x="0" y="0"/>
          <a:ext cx="3664653" cy="7710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VOLÁNÍ</a:t>
          </a:r>
          <a:endParaRPr lang="cs-CZ" sz="2000" kern="1200" dirty="0"/>
        </a:p>
      </dsp:txBody>
      <dsp:txXfrm>
        <a:off x="37641" y="37641"/>
        <a:ext cx="3589371" cy="695791"/>
      </dsp:txXfrm>
    </dsp:sp>
    <dsp:sp modelId="{A5BF08F6-82DB-4433-BD3D-6F556CE0344A}">
      <dsp:nvSpPr>
        <dsp:cNvPr id="0" name=""/>
        <dsp:cNvSpPr/>
      </dsp:nvSpPr>
      <dsp:spPr>
        <a:xfrm>
          <a:off x="0" y="2002801"/>
          <a:ext cx="3664653" cy="12302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 •</a:t>
          </a:r>
          <a:r>
            <a:rPr lang="cs-CZ" sz="1600" kern="1200" dirty="0"/>
            <a:t>Obvykle se objevují v určitých kontextech, které lze propojit s různými funkcemi (let, hrozba, alarm atd)</a:t>
          </a:r>
        </a:p>
      </dsp:txBody>
      <dsp:txXfrm>
        <a:off x="60055" y="2062856"/>
        <a:ext cx="3544543" cy="1110123"/>
      </dsp:txXfrm>
    </dsp:sp>
    <dsp:sp modelId="{1A426B41-4C38-4575-866A-06B30F7D5F50}">
      <dsp:nvSpPr>
        <dsp:cNvPr id="0" name=""/>
        <dsp:cNvSpPr/>
      </dsp:nvSpPr>
      <dsp:spPr>
        <a:xfrm>
          <a:off x="0" y="988919"/>
          <a:ext cx="3664653" cy="8889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•Kratší, jednodušší, méně spontánní </a:t>
          </a:r>
        </a:p>
      </dsp:txBody>
      <dsp:txXfrm>
        <a:off x="43393" y="1032312"/>
        <a:ext cx="3577867" cy="802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9E3DD-3262-4E4C-B2F9-EBA20D7FBBCD}">
      <dsp:nvSpPr>
        <dsp:cNvPr id="0" name=""/>
        <dsp:cNvSpPr/>
      </dsp:nvSpPr>
      <dsp:spPr>
        <a:xfrm>
          <a:off x="0" y="0"/>
          <a:ext cx="3664653" cy="7059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ZPĚVY</a:t>
          </a:r>
        </a:p>
      </dsp:txBody>
      <dsp:txXfrm>
        <a:off x="34460" y="34460"/>
        <a:ext cx="3595733" cy="637006"/>
      </dsp:txXfrm>
    </dsp:sp>
    <dsp:sp modelId="{A5BF08F6-82DB-4433-BD3D-6F556CE0344A}">
      <dsp:nvSpPr>
        <dsp:cNvPr id="0" name=""/>
        <dsp:cNvSpPr/>
      </dsp:nvSpPr>
      <dsp:spPr>
        <a:xfrm>
          <a:off x="0" y="821077"/>
          <a:ext cx="3664653" cy="977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•Všeobecně </a:t>
          </a:r>
          <a:r>
            <a:rPr lang="cs-CZ" sz="1800" kern="1200" dirty="0"/>
            <a:t>dlouhé, komplexní vokalizace, které samci produkují především v období páření</a:t>
          </a:r>
        </a:p>
      </dsp:txBody>
      <dsp:txXfrm>
        <a:off x="47712" y="868789"/>
        <a:ext cx="3569229" cy="881961"/>
      </dsp:txXfrm>
    </dsp:sp>
    <dsp:sp modelId="{1A426B41-4C38-4575-866A-06B30F7D5F50}">
      <dsp:nvSpPr>
        <dsp:cNvPr id="0" name=""/>
        <dsp:cNvSpPr/>
      </dsp:nvSpPr>
      <dsp:spPr>
        <a:xfrm>
          <a:off x="0" y="1880833"/>
          <a:ext cx="3664653" cy="14021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•U </a:t>
          </a:r>
          <a:r>
            <a:rPr lang="cs-CZ" sz="1800" kern="1200" dirty="0"/>
            <a:t>některých druhů zpívají obě pohlaví a mohou tak činit po celý rok</a:t>
          </a:r>
        </a:p>
      </dsp:txBody>
      <dsp:txXfrm>
        <a:off x="68449" y="1949282"/>
        <a:ext cx="3527755" cy="12652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5131F-22AB-467F-94A8-01FBA6FD4749}">
      <dsp:nvSpPr>
        <dsp:cNvPr id="0" name=""/>
        <dsp:cNvSpPr/>
      </dsp:nvSpPr>
      <dsp:spPr>
        <a:xfrm>
          <a:off x="1484" y="945749"/>
          <a:ext cx="1808321" cy="7233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Elementy</a:t>
          </a:r>
        </a:p>
      </dsp:txBody>
      <dsp:txXfrm>
        <a:off x="363148" y="945749"/>
        <a:ext cx="1084993" cy="723328"/>
      </dsp:txXfrm>
    </dsp:sp>
    <dsp:sp modelId="{8CB571C0-AA1E-4751-A9D6-A1A26C5B15AE}">
      <dsp:nvSpPr>
        <dsp:cNvPr id="0" name=""/>
        <dsp:cNvSpPr/>
      </dsp:nvSpPr>
      <dsp:spPr>
        <a:xfrm>
          <a:off x="1628974" y="945749"/>
          <a:ext cx="1808321" cy="7233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Slabiky</a:t>
          </a:r>
        </a:p>
      </dsp:txBody>
      <dsp:txXfrm>
        <a:off x="1990638" y="945749"/>
        <a:ext cx="1084993" cy="723328"/>
      </dsp:txXfrm>
    </dsp:sp>
    <dsp:sp modelId="{BEB4BE3A-CFBE-4D40-B126-C8F90358482F}">
      <dsp:nvSpPr>
        <dsp:cNvPr id="0" name=""/>
        <dsp:cNvSpPr/>
      </dsp:nvSpPr>
      <dsp:spPr>
        <a:xfrm>
          <a:off x="3256463" y="945749"/>
          <a:ext cx="1808321" cy="7233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Fráze</a:t>
          </a:r>
        </a:p>
      </dsp:txBody>
      <dsp:txXfrm>
        <a:off x="3618127" y="945749"/>
        <a:ext cx="1084993" cy="7233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75CBC-C1A9-4EAD-9066-3AFFEB769231}">
      <dsp:nvSpPr>
        <dsp:cNvPr id="0" name=""/>
        <dsp:cNvSpPr/>
      </dsp:nvSpPr>
      <dsp:spPr>
        <a:xfrm>
          <a:off x="0" y="0"/>
          <a:ext cx="2891599" cy="380144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První měsíce života</a:t>
          </a:r>
        </a:p>
      </dsp:txBody>
      <dsp:txXfrm>
        <a:off x="0" y="0"/>
        <a:ext cx="2796563" cy="380144"/>
      </dsp:txXfrm>
    </dsp:sp>
    <dsp:sp modelId="{FF2D67BC-61CA-40F6-8D83-EF2858EA28D4}">
      <dsp:nvSpPr>
        <dsp:cNvPr id="0" name=""/>
        <dsp:cNvSpPr/>
      </dsp:nvSpPr>
      <dsp:spPr>
        <a:xfrm>
          <a:off x="2281761" y="0"/>
          <a:ext cx="3181790" cy="38014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První rok</a:t>
          </a:r>
        </a:p>
      </dsp:txBody>
      <dsp:txXfrm>
        <a:off x="2471833" y="0"/>
        <a:ext cx="2801646" cy="380144"/>
      </dsp:txXfrm>
    </dsp:sp>
    <dsp:sp modelId="{DA15DEFC-B665-40AD-AEA4-AAF23852F225}">
      <dsp:nvSpPr>
        <dsp:cNvPr id="0" name=""/>
        <dsp:cNvSpPr/>
      </dsp:nvSpPr>
      <dsp:spPr>
        <a:xfrm>
          <a:off x="4853714" y="0"/>
          <a:ext cx="2430662" cy="38014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Celý život</a:t>
          </a:r>
        </a:p>
      </dsp:txBody>
      <dsp:txXfrm>
        <a:off x="5043786" y="0"/>
        <a:ext cx="2050518" cy="3801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A2B35-8CEB-42CD-9D05-0678DE5275BA}">
      <dsp:nvSpPr>
        <dsp:cNvPr id="0" name=""/>
        <dsp:cNvSpPr/>
      </dsp:nvSpPr>
      <dsp:spPr>
        <a:xfrm>
          <a:off x="846262" y="1330"/>
          <a:ext cx="1482415" cy="4418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E4F72-61EE-49F2-B542-1DFBFCD93E8D}">
      <dsp:nvSpPr>
        <dsp:cNvPr id="0" name=""/>
        <dsp:cNvSpPr/>
      </dsp:nvSpPr>
      <dsp:spPr>
        <a:xfrm>
          <a:off x="855675" y="0"/>
          <a:ext cx="1482415" cy="549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Imitací</a:t>
          </a:r>
        </a:p>
      </dsp:txBody>
      <dsp:txXfrm>
        <a:off x="855675" y="0"/>
        <a:ext cx="1482415" cy="549976"/>
      </dsp:txXfrm>
    </dsp:sp>
    <dsp:sp modelId="{26B13D05-B7F2-47BC-80B7-B86190A0F44F}">
      <dsp:nvSpPr>
        <dsp:cNvPr id="0" name=""/>
        <dsp:cNvSpPr/>
      </dsp:nvSpPr>
      <dsp:spPr>
        <a:xfrm>
          <a:off x="2476981" y="671"/>
          <a:ext cx="1482415" cy="4445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BB178-7711-406B-B6CC-759DC4EB3FFF}">
      <dsp:nvSpPr>
        <dsp:cNvPr id="0" name=""/>
        <dsp:cNvSpPr/>
      </dsp:nvSpPr>
      <dsp:spPr>
        <a:xfrm>
          <a:off x="2451751" y="0"/>
          <a:ext cx="1482415" cy="549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Improvizací</a:t>
          </a:r>
        </a:p>
      </dsp:txBody>
      <dsp:txXfrm>
        <a:off x="2451751" y="0"/>
        <a:ext cx="1482415" cy="549976"/>
      </dsp:txXfrm>
    </dsp:sp>
    <dsp:sp modelId="{9ABB00A3-F650-4193-939F-5A686D7A36B4}">
      <dsp:nvSpPr>
        <dsp:cNvPr id="0" name=""/>
        <dsp:cNvSpPr/>
      </dsp:nvSpPr>
      <dsp:spPr>
        <a:xfrm>
          <a:off x="4107701" y="436"/>
          <a:ext cx="1482415" cy="44545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800BF-8C27-40E9-A988-218BF04920E9}">
      <dsp:nvSpPr>
        <dsp:cNvPr id="0" name=""/>
        <dsp:cNvSpPr/>
      </dsp:nvSpPr>
      <dsp:spPr>
        <a:xfrm>
          <a:off x="4200204" y="0"/>
          <a:ext cx="1482415" cy="549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Invencí</a:t>
          </a:r>
        </a:p>
      </dsp:txBody>
      <dsp:txXfrm>
        <a:off x="4200204" y="0"/>
        <a:ext cx="1482415" cy="549976"/>
      </dsp:txXfrm>
    </dsp:sp>
    <dsp:sp modelId="{4BBC32A0-9E57-411E-BD71-5DE04B93A68D}">
      <dsp:nvSpPr>
        <dsp:cNvPr id="0" name=""/>
        <dsp:cNvSpPr/>
      </dsp:nvSpPr>
      <dsp:spPr>
        <a:xfrm>
          <a:off x="5738420" y="1486"/>
          <a:ext cx="1482415" cy="44125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8E603B-1ADF-4DD9-9B61-087BD8EE79F0}">
      <dsp:nvSpPr>
        <dsp:cNvPr id="0" name=""/>
        <dsp:cNvSpPr/>
      </dsp:nvSpPr>
      <dsp:spPr>
        <a:xfrm>
          <a:off x="5839328" y="0"/>
          <a:ext cx="1482415" cy="549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Mimikry</a:t>
          </a:r>
        </a:p>
      </dsp:txBody>
      <dsp:txXfrm>
        <a:off x="5839328" y="0"/>
        <a:ext cx="1482415" cy="5499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60D5D-40E1-42AA-98E3-743550199AD3}">
      <dsp:nvSpPr>
        <dsp:cNvPr id="0" name=""/>
        <dsp:cNvSpPr/>
      </dsp:nvSpPr>
      <dsp:spPr>
        <a:xfrm>
          <a:off x="0" y="414247"/>
          <a:ext cx="1180597" cy="708358"/>
        </a:xfrm>
        <a:prstGeom prst="roundRect">
          <a:avLst>
            <a:gd name="adj" fmla="val 10000"/>
          </a:avLst>
        </a:prstGeom>
        <a:solidFill>
          <a:srgbClr val="B22600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Žadonění</a:t>
          </a:r>
        </a:p>
      </dsp:txBody>
      <dsp:txXfrm>
        <a:off x="20747" y="434994"/>
        <a:ext cx="1139103" cy="666864"/>
      </dsp:txXfrm>
    </dsp:sp>
    <dsp:sp modelId="{5A855E25-50FF-4D47-A25C-087BD6CC09C1}">
      <dsp:nvSpPr>
        <dsp:cNvPr id="0" name=""/>
        <dsp:cNvSpPr/>
      </dsp:nvSpPr>
      <dsp:spPr>
        <a:xfrm>
          <a:off x="1299331" y="622032"/>
          <a:ext cx="251717" cy="292788"/>
        </a:xfrm>
        <a:prstGeom prst="rightArrow">
          <a:avLst>
            <a:gd name="adj1" fmla="val 60000"/>
            <a:gd name="adj2" fmla="val 50000"/>
          </a:avLst>
        </a:prstGeom>
        <a:solidFill>
          <a:srgbClr val="B22600">
            <a:shade val="9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299331" y="680590"/>
        <a:ext cx="176202" cy="175672"/>
      </dsp:txXfrm>
    </dsp:sp>
    <dsp:sp modelId="{F620998E-AEC1-4BC6-A6B8-9AD50CE310AE}">
      <dsp:nvSpPr>
        <dsp:cNvPr id="0" name=""/>
        <dsp:cNvSpPr/>
      </dsp:nvSpPr>
      <dsp:spPr>
        <a:xfrm>
          <a:off x="1655536" y="414247"/>
          <a:ext cx="1180597" cy="708358"/>
        </a:xfrm>
        <a:prstGeom prst="roundRect">
          <a:avLst>
            <a:gd name="adj" fmla="val 10000"/>
          </a:avLst>
        </a:prstGeom>
        <a:solidFill>
          <a:srgbClr val="B22600">
            <a:alpha val="90000"/>
            <a:hueOff val="0"/>
            <a:satOff val="0"/>
            <a:lumOff val="0"/>
            <a:alphaOff val="-2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Subzpěv</a:t>
          </a:r>
        </a:p>
      </dsp:txBody>
      <dsp:txXfrm>
        <a:off x="1676283" y="434994"/>
        <a:ext cx="1139103" cy="666864"/>
      </dsp:txXfrm>
    </dsp:sp>
    <dsp:sp modelId="{C77063C9-E2DE-430C-B707-C976EF56999E}">
      <dsp:nvSpPr>
        <dsp:cNvPr id="0" name=""/>
        <dsp:cNvSpPr/>
      </dsp:nvSpPr>
      <dsp:spPr>
        <a:xfrm>
          <a:off x="2954192" y="622032"/>
          <a:ext cx="250286" cy="292788"/>
        </a:xfrm>
        <a:prstGeom prst="rightArrow">
          <a:avLst>
            <a:gd name="adj1" fmla="val 60000"/>
            <a:gd name="adj2" fmla="val 50000"/>
          </a:avLst>
        </a:prstGeom>
        <a:solidFill>
          <a:srgbClr val="B22600">
            <a:shade val="90000"/>
            <a:hueOff val="-584075"/>
            <a:satOff val="-67086"/>
            <a:lumOff val="46804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954192" y="680590"/>
        <a:ext cx="175200" cy="175672"/>
      </dsp:txXfrm>
    </dsp:sp>
    <dsp:sp modelId="{DA04CAED-0A5A-4AAD-9350-526724F5786B}">
      <dsp:nvSpPr>
        <dsp:cNvPr id="0" name=""/>
        <dsp:cNvSpPr/>
      </dsp:nvSpPr>
      <dsp:spPr>
        <a:xfrm>
          <a:off x="3308371" y="414247"/>
          <a:ext cx="1180597" cy="708358"/>
        </a:xfrm>
        <a:prstGeom prst="roundRect">
          <a:avLst>
            <a:gd name="adj" fmla="val 10000"/>
          </a:avLst>
        </a:prstGeom>
        <a:solidFill>
          <a:srgbClr val="B22600">
            <a:alpha val="90000"/>
            <a:hueOff val="0"/>
            <a:satOff val="0"/>
            <a:lumOff val="0"/>
            <a:alphaOff val="-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Plastický zpěv</a:t>
          </a:r>
        </a:p>
      </dsp:txBody>
      <dsp:txXfrm>
        <a:off x="3329118" y="434994"/>
        <a:ext cx="1139103" cy="666864"/>
      </dsp:txXfrm>
    </dsp:sp>
    <dsp:sp modelId="{7A09E453-A738-43C3-BC7B-60446C35D1C1}">
      <dsp:nvSpPr>
        <dsp:cNvPr id="0" name=""/>
        <dsp:cNvSpPr/>
      </dsp:nvSpPr>
      <dsp:spPr>
        <a:xfrm>
          <a:off x="4607028" y="622032"/>
          <a:ext cx="250286" cy="2927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-129556"/>
            <a:satOff val="-2968"/>
            <a:lumOff val="275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4607028" y="680590"/>
        <a:ext cx="175200" cy="175672"/>
      </dsp:txXfrm>
    </dsp:sp>
    <dsp:sp modelId="{3E427225-1E11-44CB-A58B-EA9D36E995A1}">
      <dsp:nvSpPr>
        <dsp:cNvPr id="0" name=""/>
        <dsp:cNvSpPr/>
      </dsp:nvSpPr>
      <dsp:spPr>
        <a:xfrm>
          <a:off x="4961207" y="414247"/>
          <a:ext cx="1180597" cy="708358"/>
        </a:xfrm>
        <a:prstGeom prst="roundRect">
          <a:avLst>
            <a:gd name="adj" fmla="val 10000"/>
          </a:avLst>
        </a:prstGeom>
        <a:solidFill>
          <a:srgbClr val="B22600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Krystalizovaný zpěv</a:t>
          </a:r>
        </a:p>
      </dsp:txBody>
      <dsp:txXfrm>
        <a:off x="4981954" y="434994"/>
        <a:ext cx="1139103" cy="6668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7C5DD-8B0C-4C5D-AFE1-EF63D2DE1FDF}">
      <dsp:nvSpPr>
        <dsp:cNvPr id="0" name=""/>
        <dsp:cNvSpPr/>
      </dsp:nvSpPr>
      <dsp:spPr>
        <a:xfrm>
          <a:off x="0" y="190071"/>
          <a:ext cx="2095928" cy="209592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/>
            <a:t>Percepce zvuků</a:t>
          </a:r>
        </a:p>
      </dsp:txBody>
      <dsp:txXfrm>
        <a:off x="681700" y="294867"/>
        <a:ext cx="732526" cy="314389"/>
      </dsp:txXfrm>
    </dsp:sp>
    <dsp:sp modelId="{DB366664-243C-4319-9468-871273CC39F0}">
      <dsp:nvSpPr>
        <dsp:cNvPr id="0" name=""/>
        <dsp:cNvSpPr/>
      </dsp:nvSpPr>
      <dsp:spPr>
        <a:xfrm>
          <a:off x="261990" y="714053"/>
          <a:ext cx="1571946" cy="1571946"/>
        </a:xfrm>
        <a:prstGeom prst="ellipse">
          <a:avLst/>
        </a:prstGeom>
        <a:solidFill>
          <a:schemeClr val="accent5">
            <a:hueOff val="801524"/>
            <a:satOff val="-9438"/>
            <a:lumOff val="627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Produkce</a:t>
          </a:r>
        </a:p>
      </dsp:txBody>
      <dsp:txXfrm>
        <a:off x="681700" y="812300"/>
        <a:ext cx="732526" cy="294739"/>
      </dsp:txXfrm>
    </dsp:sp>
    <dsp:sp modelId="{2D6386A9-C568-4F67-B19F-7B8B12F071CF}">
      <dsp:nvSpPr>
        <dsp:cNvPr id="0" name=""/>
        <dsp:cNvSpPr/>
      </dsp:nvSpPr>
      <dsp:spPr>
        <a:xfrm>
          <a:off x="523982" y="1238035"/>
          <a:ext cx="1047964" cy="1047964"/>
        </a:xfrm>
        <a:prstGeom prst="ellipse">
          <a:avLst/>
        </a:prstGeom>
        <a:solidFill>
          <a:schemeClr val="accent5">
            <a:hueOff val="1603047"/>
            <a:satOff val="-18876"/>
            <a:lumOff val="1254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Klíčové je propojení</a:t>
          </a:r>
        </a:p>
      </dsp:txBody>
      <dsp:txXfrm>
        <a:off x="677452" y="1500026"/>
        <a:ext cx="741022" cy="523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FBEB2-F26C-4B97-A4DE-D45E0DE729E1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E9358-34A8-4EA8-B1A7-1512BF5A63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50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580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920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182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941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537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cs-CZ" sz="1200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00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732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0184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968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572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27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612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1215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cs-CZ" sz="1200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7199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963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09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2116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340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cs-CZ" sz="1200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4247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45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cs-CZ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6839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83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49724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620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642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669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069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822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614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572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9358-34A8-4EA8-B1A7-1512BF5A630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536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991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43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666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4417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6994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079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87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910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95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823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176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53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593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5447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464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0009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92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7A7456A-F36F-401D-ADF3-5141878A919C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1FEEBA5-28C6-4D01-AE0F-ADCDDAFBC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2885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O1ZCgIzKOk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www.youtube.com/watch?v=CdamJB0mYEQ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p5jyZtoTIg?t=6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JOZp2ZftCw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www.youtube.com/watch?v=ULzJc8CLeVA" TargetMode="External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hyperlink" Target="https://www.youtube.com/watch?v=COllwlh-jXo" TargetMode="Externa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6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0.emf"/><Relationship Id="rId4" Type="http://schemas.openxmlformats.org/officeDocument/2006/relationships/diagramLayout" Target="../diagrams/layout5.xml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hyperlink" Target="https://www.youtube.com/watch?v=SUaeeyNMCUI" TargetMode="External"/><Relationship Id="rId7" Type="http://schemas.openxmlformats.org/officeDocument/2006/relationships/diagramData" Target="../diagrams/data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E3kr_zoqGyY" TargetMode="External"/><Relationship Id="rId11" Type="http://schemas.microsoft.com/office/2007/relationships/diagramDrawing" Target="../diagrams/drawing6.xml"/><Relationship Id="rId5" Type="http://schemas.openxmlformats.org/officeDocument/2006/relationships/hyperlink" Target="https://www.youtube.com/watch?v=EKOQPYZIUAo" TargetMode="External"/><Relationship Id="rId10" Type="http://schemas.openxmlformats.org/officeDocument/2006/relationships/diagramColors" Target="../diagrams/colors6.xml"/><Relationship Id="rId4" Type="http://schemas.openxmlformats.org/officeDocument/2006/relationships/hyperlink" Target="https://www.youtube.com/watch?v=ueSGPA2UPDk" TargetMode="External"/><Relationship Id="rId9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2222" y="1766557"/>
            <a:ext cx="7080026" cy="1828801"/>
          </a:xfrm>
        </p:spPr>
        <p:txBody>
          <a:bodyPr/>
          <a:lstStyle/>
          <a:p>
            <a:r>
              <a:rPr lang="cs-CZ" dirty="0"/>
              <a:t>Zpěv a hudba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81650" y="197706"/>
            <a:ext cx="4182958" cy="473394"/>
          </a:xfrm>
        </p:spPr>
        <p:txBody>
          <a:bodyPr/>
          <a:lstStyle/>
          <a:p>
            <a:r>
              <a:rPr lang="cs-CZ" dirty="0"/>
              <a:t>Mgr. Tereza Roubalová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56" y="3843731"/>
            <a:ext cx="2590800" cy="24193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50" y="3990538"/>
            <a:ext cx="3553699" cy="2750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1" y="3346985"/>
            <a:ext cx="3017367" cy="201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1326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Mimeze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Obvykleji snaha vyhnout se kopírování mezi druhy</a:t>
            </a:r>
          </a:p>
          <a:p>
            <a:r>
              <a:rPr lang="cs-CZ" dirty="0"/>
              <a:t> ALE Parazitické druhy, papoušci </a:t>
            </a:r>
          </a:p>
          <a:p>
            <a:r>
              <a:rPr lang="cs-CZ" dirty="0"/>
              <a:t>Někdy může být výhodné pro jeden druh naučit se volání jiných </a:t>
            </a:r>
          </a:p>
          <a:p>
            <a:r>
              <a:rPr lang="cs-CZ" dirty="0"/>
              <a:t>Někteří kopírují predátory, aby odradili soky</a:t>
            </a:r>
          </a:p>
          <a:p>
            <a:pPr marL="3690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4007902"/>
            <a:ext cx="2403284" cy="16005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77" y="3859576"/>
            <a:ext cx="4266929" cy="284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18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Období ptačího zpěvu – kdy zpívají?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2157984"/>
            <a:ext cx="6662905" cy="3633217"/>
          </a:xfrm>
        </p:spPr>
        <p:txBody>
          <a:bodyPr>
            <a:normAutofit/>
          </a:bodyPr>
          <a:lstStyle/>
          <a:p>
            <a:r>
              <a:rPr lang="cs-CZ" dirty="0"/>
              <a:t>U většiny druhů je produkce řízena samčím hormonem testosteronem</a:t>
            </a:r>
          </a:p>
          <a:p>
            <a:r>
              <a:rPr lang="cs-CZ" dirty="0"/>
              <a:t>U některých druhů však zpívají i samice a některé druhy zpívají i duety</a:t>
            </a:r>
          </a:p>
          <a:p>
            <a:r>
              <a:rPr lang="cs-CZ" dirty="0"/>
              <a:t>Zpěv jako posel návratu jara </a:t>
            </a:r>
          </a:p>
          <a:p>
            <a:r>
              <a:rPr lang="cs-CZ" dirty="0"/>
              <a:t>Nejčastěji zpěv spojován se zabíráním či hájením teritoria a atrakcí samic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90" y="4961657"/>
            <a:ext cx="2427039" cy="16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11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Zpívající samice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940900"/>
            <a:ext cx="5737488" cy="4272613"/>
          </a:xfrm>
        </p:spPr>
        <p:txBody>
          <a:bodyPr>
            <a:normAutofit/>
          </a:bodyPr>
          <a:lstStyle/>
          <a:p>
            <a:r>
              <a:rPr lang="cs-CZ" dirty="0"/>
              <a:t>Když se u samic zvedne hladina testosteronu, tak zpívají</a:t>
            </a:r>
          </a:p>
          <a:p>
            <a:r>
              <a:rPr lang="cs-CZ" dirty="0"/>
              <a:t>V tropech je samičí zpěv obvyklejší než v mírném pásu</a:t>
            </a:r>
          </a:p>
          <a:p>
            <a:r>
              <a:rPr lang="cs-CZ" dirty="0"/>
              <a:t>Komunikace s partnerem a zřejmě agresivní signál </a:t>
            </a:r>
          </a:p>
          <a:p>
            <a:r>
              <a:rPr lang="cs-CZ" dirty="0"/>
              <a:t>Také červenky zpívají – spojené se zimním teritoriálním chováním, je kratší než samčí zpěv </a:t>
            </a:r>
            <a:r>
              <a:rPr lang="cs-CZ" sz="1200" dirty="0"/>
              <a:t>(</a:t>
            </a:r>
            <a:r>
              <a:rPr lang="cs-CZ" sz="1200" dirty="0" err="1"/>
              <a:t>Hoelzel</a:t>
            </a:r>
            <a:r>
              <a:rPr lang="cs-CZ" sz="1200" dirty="0"/>
              <a:t> 1986).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40" y="1711489"/>
            <a:ext cx="2095500" cy="14001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790" y="3754679"/>
            <a:ext cx="219075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16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funkce: obrana teritoria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U většiny ptačích druhů je teritorium základní předpoklad pro atrakci samice a úspěšné páření</a:t>
            </a:r>
          </a:p>
          <a:p>
            <a:r>
              <a:rPr lang="cs-CZ" dirty="0"/>
              <a:t>Zpěv sám o sobě je dobrý jako první obrana, ale fyzická přítomnost samce je stále potřeba k zesílení zprávy a udržení integrity teritoria </a:t>
            </a:r>
          </a:p>
          <a:p>
            <a:r>
              <a:rPr lang="cs-CZ" dirty="0"/>
              <a:t>Většina druhů nemá jen jeden typ zpěvu, ale mají jich více </a:t>
            </a:r>
          </a:p>
          <a:p>
            <a:r>
              <a:rPr lang="cs-CZ" dirty="0"/>
              <a:t>Vlhovec červenokřídlý </a:t>
            </a:r>
            <a:br>
              <a:rPr lang="cs-CZ" dirty="0"/>
            </a:br>
            <a:r>
              <a:rPr lang="cs-CZ" dirty="0">
                <a:hlinkClick r:id="rId3"/>
              </a:rPr>
              <a:t>Teritoriální zpěv</a:t>
            </a:r>
            <a:endParaRPr lang="cs-CZ" dirty="0"/>
          </a:p>
          <a:p>
            <a:r>
              <a:rPr lang="cs-CZ" dirty="0"/>
              <a:t>Červenka: </a:t>
            </a:r>
            <a:r>
              <a:rPr lang="cs-CZ" dirty="0">
                <a:hlinkClick r:id="rId4"/>
              </a:rPr>
              <a:t>Teritoriální zpěv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3575" y="4582632"/>
            <a:ext cx="3067093" cy="203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23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funkce: atrakce samic a kvalita samce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2127862"/>
            <a:ext cx="6222230" cy="4217854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Samci mohou ovlivnit samičí volbu tím, že předvádí složitější a zřetelnější dvoření</a:t>
            </a:r>
          </a:p>
          <a:p>
            <a:pPr lvl="0"/>
            <a:r>
              <a:rPr lang="cs-CZ" dirty="0"/>
              <a:t>Zvyšování míry zpěvu – je nákladné a samci tak prokazují svou kvalitu</a:t>
            </a:r>
          </a:p>
          <a:p>
            <a:pPr lvl="0"/>
            <a:r>
              <a:rPr lang="cs-CZ" dirty="0"/>
              <a:t>Kompromis mezi krmením a zpěvem</a:t>
            </a:r>
          </a:p>
          <a:p>
            <a:pPr lvl="0"/>
            <a:r>
              <a:rPr lang="cs-CZ" dirty="0"/>
              <a:t>Samci s lepším teritoriem a s lepší potravovou, mohou strávit více času zpěvem</a:t>
            </a:r>
          </a:p>
          <a:p>
            <a:r>
              <a:rPr lang="cs-CZ" dirty="0"/>
              <a:t>Ve zpěvu se odráží případný vývojový stres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306" y="4236789"/>
            <a:ext cx="2095500" cy="14001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429" y="2127862"/>
            <a:ext cx="2095500" cy="140017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992508" y="3495771"/>
            <a:ext cx="169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dirty="0"/>
              <a:t>Samec vlhovce</a:t>
            </a:r>
          </a:p>
        </p:txBody>
      </p:sp>
      <p:sp>
        <p:nvSpPr>
          <p:cNvPr id="9" name="Obdélník 8"/>
          <p:cNvSpPr/>
          <p:nvPr/>
        </p:nvSpPr>
        <p:spPr>
          <a:xfrm>
            <a:off x="6903279" y="5639318"/>
            <a:ext cx="169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dirty="0"/>
              <a:t>Samice vlhovce</a:t>
            </a:r>
          </a:p>
        </p:txBody>
      </p:sp>
    </p:spTree>
    <p:extLst>
      <p:ext uri="{BB962C8B-B14F-4D97-AF65-F5344CB8AC3E}">
        <p14:creationId xmlns:p14="http://schemas.microsoft.com/office/powerpoint/2010/main" val="2184411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Tradice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455314"/>
            <a:ext cx="7533980" cy="527662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Výrazy zakonzervované informace, které jsou sociálně naučené a po několik generací stabilní</a:t>
            </a:r>
          </a:p>
          <a:p>
            <a:r>
              <a:rPr lang="cs-CZ" dirty="0"/>
              <a:t>Vznikají jako kulturní drift, selekce behaviorálních znaků odlišujících skupiny, za předpokladu, že je nízká migrace</a:t>
            </a:r>
          </a:p>
          <a:p>
            <a:r>
              <a:rPr lang="cs-CZ" dirty="0"/>
              <a:t>Umožňují identifikaci příbuznosti a dalších vztahů</a:t>
            </a:r>
          </a:p>
          <a:p>
            <a:r>
              <a:rPr lang="cs-CZ" dirty="0"/>
              <a:t>1. Fyzické manipulace </a:t>
            </a:r>
          </a:p>
          <a:p>
            <a:pPr lvl="1"/>
            <a:r>
              <a:rPr lang="cs-CZ" dirty="0"/>
              <a:t>používání nástrojů (šimpanzi, makakové) </a:t>
            </a:r>
          </a:p>
          <a:p>
            <a:r>
              <a:rPr lang="cs-CZ" dirty="0"/>
              <a:t>2. Sociální zvyky </a:t>
            </a:r>
          </a:p>
          <a:p>
            <a:pPr lvl="1"/>
            <a:r>
              <a:rPr lang="cs-CZ" dirty="0"/>
              <a:t>vítací ceremonie – šimpanzi </a:t>
            </a:r>
          </a:p>
          <a:p>
            <a:r>
              <a:rPr lang="cs-CZ" b="1" u="sng" dirty="0"/>
              <a:t>3. Vokalizace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Velmi časté u ptáků (</a:t>
            </a:r>
            <a:r>
              <a:rPr lang="cs-CZ" dirty="0" err="1"/>
              <a:t>strukturovné</a:t>
            </a:r>
            <a:r>
              <a:rPr lang="cs-CZ" dirty="0"/>
              <a:t> repertoáry zpěvů)</a:t>
            </a:r>
          </a:p>
          <a:p>
            <a:pPr lvl="1"/>
            <a:r>
              <a:rPr lang="cs-CZ" dirty="0"/>
              <a:t>Řídce u savců  (velryby, netopýři, lidé)</a:t>
            </a:r>
          </a:p>
          <a:p>
            <a:pPr lvl="1"/>
            <a:r>
              <a:rPr lang="cs-CZ" dirty="0"/>
              <a:t>a) </a:t>
            </a:r>
            <a:r>
              <a:rPr lang="cs-CZ" i="1" dirty="0"/>
              <a:t>Dialekty</a:t>
            </a:r>
            <a:r>
              <a:rPr lang="cs-CZ" dirty="0"/>
              <a:t> – učené kontextuálně, učí se jen „od svého“</a:t>
            </a:r>
          </a:p>
          <a:p>
            <a:pPr lvl="1"/>
            <a:r>
              <a:rPr lang="cs-CZ" dirty="0"/>
              <a:t>b) </a:t>
            </a:r>
            <a:r>
              <a:rPr lang="cs-CZ" i="1" dirty="0"/>
              <a:t>Tradice</a:t>
            </a:r>
            <a:r>
              <a:rPr lang="cs-CZ" dirty="0"/>
              <a:t> – daná vokální imitací – učí se vše, co slyší</a:t>
            </a:r>
          </a:p>
          <a:p>
            <a:pPr lvl="2"/>
            <a:r>
              <a:rPr lang="cs-CZ" dirty="0"/>
              <a:t>Neidentifikují podle toho vlastní členy</a:t>
            </a:r>
          </a:p>
          <a:p>
            <a:pPr lvl="2"/>
            <a:r>
              <a:rPr lang="cs-CZ" dirty="0"/>
              <a:t>Rychle se šíří novinky </a:t>
            </a:r>
          </a:p>
          <a:p>
            <a:pPr lvl="2"/>
            <a:r>
              <a:rPr lang="cs-CZ" dirty="0"/>
              <a:t>Některé velryby, jiné mají dialekty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123" y="4850466"/>
            <a:ext cx="2811868" cy="18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35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Tradice a dialekty u kytovců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732450"/>
            <a:ext cx="4246250" cy="2243649"/>
          </a:xfrm>
        </p:spPr>
        <p:txBody>
          <a:bodyPr>
            <a:normAutofit fontScale="92500" lnSpcReduction="20000"/>
          </a:bodyPr>
          <a:lstStyle/>
          <a:p>
            <a:pPr marL="36900" indent="0">
              <a:buNone/>
            </a:pPr>
            <a:r>
              <a:rPr lang="cs-CZ" b="1" dirty="0"/>
              <a:t>TRADICE</a:t>
            </a:r>
          </a:p>
          <a:p>
            <a:pPr marL="36900" indent="0"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Keporkak </a:t>
            </a:r>
          </a:p>
          <a:p>
            <a:r>
              <a:rPr lang="cs-CZ" dirty="0"/>
              <a:t>Velrybí zpěvy, může trvat až 40 minut</a:t>
            </a:r>
          </a:p>
          <a:p>
            <a:r>
              <a:rPr lang="cs-CZ" dirty="0"/>
              <a:t>Funkce: přilákat samice, jako symbol hierarchie jednotlivých samců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01441" y="4237632"/>
            <a:ext cx="4246250" cy="22436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Font typeface="Wingdings 2" charset="2"/>
              <a:buNone/>
            </a:pPr>
            <a:r>
              <a:rPr lang="cs-CZ" b="1" dirty="0"/>
              <a:t>DIALEKTY</a:t>
            </a:r>
          </a:p>
          <a:p>
            <a:pPr marL="36900" indent="0">
              <a:buFont typeface="Wingdings 2" charset="2"/>
              <a:buNone/>
            </a:pPr>
            <a:r>
              <a:rPr lang="cs-CZ" b="1" dirty="0"/>
              <a:t>Kosatka dravá</a:t>
            </a:r>
          </a:p>
          <a:p>
            <a:r>
              <a:rPr lang="cs-CZ" dirty="0"/>
              <a:t>Akustické klany (specifické typy vokalizací používané jako vokální podpisy)</a:t>
            </a:r>
          </a:p>
          <a:p>
            <a:r>
              <a:rPr lang="cs-CZ" dirty="0"/>
              <a:t>Určení stupně příbuznosti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4337" y="1654140"/>
            <a:ext cx="2712377" cy="20431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123" y="4375359"/>
            <a:ext cx="2688512" cy="196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27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Dialekty u ptáků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732450"/>
            <a:ext cx="7765322" cy="1473087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Rozdíly mezi skupinami ve vydávaných vokalizacích, které závisí na zkušenosti</a:t>
            </a:r>
          </a:p>
          <a:p>
            <a:r>
              <a:rPr lang="cs-CZ" dirty="0"/>
              <a:t>Určitý soubor akustických znaků, které jsou zřetelně vymezené a omezené na lokální geografické oblasti</a:t>
            </a:r>
          </a:p>
          <a:p>
            <a:r>
              <a:rPr lang="cs-CZ" dirty="0"/>
              <a:t>Kulturně přenosné </a:t>
            </a:r>
            <a:r>
              <a:rPr lang="cs-CZ" sz="1000" dirty="0"/>
              <a:t>(např. </a:t>
            </a:r>
            <a:r>
              <a:rPr lang="cs-CZ" sz="1000" dirty="0" err="1"/>
              <a:t>Marler</a:t>
            </a:r>
            <a:r>
              <a:rPr lang="cs-CZ" sz="1000" dirty="0"/>
              <a:t> a </a:t>
            </a:r>
            <a:r>
              <a:rPr lang="cs-CZ" sz="1000" dirty="0" err="1"/>
              <a:t>Tamura</a:t>
            </a:r>
            <a:r>
              <a:rPr lang="cs-CZ" sz="1000" dirty="0"/>
              <a:t> 1962)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3357936"/>
            <a:ext cx="2706240" cy="32605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38" y="3338262"/>
            <a:ext cx="3334775" cy="283620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391586" y="3239835"/>
            <a:ext cx="1414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/>
              <a:t>Strnad obecný</a:t>
            </a:r>
          </a:p>
        </p:txBody>
      </p:sp>
      <p:sp>
        <p:nvSpPr>
          <p:cNvPr id="7" name="Obdélník 6"/>
          <p:cNvSpPr/>
          <p:nvPr/>
        </p:nvSpPr>
        <p:spPr>
          <a:xfrm>
            <a:off x="7765213" y="3340310"/>
            <a:ext cx="1414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/>
              <a:t>Pěnkava obecná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799" y="3581395"/>
            <a:ext cx="668425" cy="100686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6345" y="3722185"/>
            <a:ext cx="1008645" cy="10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22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Individuální rozpoznávání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4391" y="2049442"/>
            <a:ext cx="6076960" cy="4227675"/>
          </a:xfrm>
        </p:spPr>
        <p:txBody>
          <a:bodyPr>
            <a:normAutofit/>
          </a:bodyPr>
          <a:lstStyle/>
          <a:p>
            <a:r>
              <a:rPr lang="cs-CZ" dirty="0"/>
              <a:t>U mnoha druhů ptáků (i savců) prokázáno, že se  individuálně rozpoznají dle hlasu</a:t>
            </a:r>
          </a:p>
          <a:p>
            <a:r>
              <a:rPr lang="cs-CZ" dirty="0"/>
              <a:t>Pokládáno za nezbytný předpoklad pro ustavení a udržování komplexního sociálního systému</a:t>
            </a:r>
          </a:p>
          <a:p>
            <a:r>
              <a:rPr lang="cs-CZ" dirty="0"/>
              <a:t>Toto rozpoznávání je spíše naučené v rané fázi vývoje než geneticky dané</a:t>
            </a:r>
          </a:p>
          <a:p>
            <a:r>
              <a:rPr lang="cs-CZ" u="sng" dirty="0"/>
              <a:t>Rozeznávání: </a:t>
            </a:r>
            <a:r>
              <a:rPr lang="cs-CZ" b="1" dirty="0"/>
              <a:t>rodič – potomek, partneři, sourozenci</a:t>
            </a:r>
          </a:p>
          <a:p>
            <a:r>
              <a:rPr lang="cs-CZ" b="1" dirty="0"/>
              <a:t>Sousedy a cizince </a:t>
            </a:r>
            <a:r>
              <a:rPr lang="cs-CZ" dirty="0"/>
              <a:t>-  samci dokáží dle zpěvu rozeznat známého souseda a cizince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6555" y="1795445"/>
            <a:ext cx="1600239" cy="12573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2887" y="4518897"/>
            <a:ext cx="1880171" cy="116203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269627" y="2952260"/>
            <a:ext cx="950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Tučňáci</a:t>
            </a:r>
          </a:p>
        </p:txBody>
      </p:sp>
      <p:sp>
        <p:nvSpPr>
          <p:cNvPr id="9" name="Obdélník 8"/>
          <p:cNvSpPr/>
          <p:nvPr/>
        </p:nvSpPr>
        <p:spPr>
          <a:xfrm>
            <a:off x="7513518" y="5590793"/>
            <a:ext cx="828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Rybáci</a:t>
            </a:r>
          </a:p>
        </p:txBody>
      </p:sp>
    </p:spTree>
    <p:extLst>
      <p:ext uri="{BB962C8B-B14F-4D97-AF65-F5344CB8AC3E}">
        <p14:creationId xmlns:p14="http://schemas.microsoft.com/office/powerpoint/2010/main" val="4264305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Sociální vokalizace netopýrů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732450"/>
            <a:ext cx="7765322" cy="4454594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Echolokace: </a:t>
            </a:r>
            <a:r>
              <a:rPr lang="cs-CZ" dirty="0"/>
              <a:t>„vidění“ pomocí odraženého zvuku </a:t>
            </a:r>
          </a:p>
          <a:p>
            <a:pPr lvl="1"/>
            <a:r>
              <a:rPr lang="cs-CZ" dirty="0"/>
              <a:t>Lov kořisti, vyhýbání se překážkám 	</a:t>
            </a:r>
          </a:p>
          <a:p>
            <a:pPr lvl="1"/>
            <a:r>
              <a:rPr lang="cs-CZ" dirty="0"/>
              <a:t>Podobný echolokační systém mají i </a:t>
            </a:r>
            <a:r>
              <a:rPr lang="cs-CZ" b="1" dirty="0"/>
              <a:t>kytovci </a:t>
            </a:r>
          </a:p>
          <a:p>
            <a:pPr lvl="1"/>
            <a:r>
              <a:rPr lang="cs-CZ" dirty="0">
                <a:hlinkClick r:id="rId3"/>
              </a:rPr>
              <a:t>Echolokace</a:t>
            </a:r>
            <a:endParaRPr lang="cs-CZ" b="1" dirty="0"/>
          </a:p>
          <a:p>
            <a:pPr marL="36900" indent="0">
              <a:buNone/>
            </a:pPr>
            <a:endParaRPr lang="cs-CZ" b="1" dirty="0"/>
          </a:p>
          <a:p>
            <a:pPr marL="36900" indent="0">
              <a:buNone/>
            </a:pPr>
            <a:r>
              <a:rPr lang="cs-CZ" b="1" dirty="0"/>
              <a:t>Netopýr parkový </a:t>
            </a:r>
          </a:p>
          <a:p>
            <a:r>
              <a:rPr lang="cs-CZ" dirty="0"/>
              <a:t>Typy sociální vokalizace: </a:t>
            </a:r>
          </a:p>
          <a:p>
            <a:pPr lvl="1"/>
            <a:r>
              <a:rPr lang="cs-CZ" dirty="0"/>
              <a:t>Agonistické a agresivní (hlučné)  </a:t>
            </a:r>
          </a:p>
          <a:p>
            <a:pPr lvl="1"/>
            <a:r>
              <a:rPr lang="cs-CZ" dirty="0"/>
              <a:t>Stresové (trylky) </a:t>
            </a:r>
          </a:p>
          <a:p>
            <a:pPr lvl="1"/>
            <a:r>
              <a:rPr lang="cs-CZ" dirty="0"/>
              <a:t>Volání v izolaci a směrové – tonální</a:t>
            </a:r>
          </a:p>
          <a:p>
            <a:pPr lvl="1"/>
            <a:r>
              <a:rPr lang="cs-CZ" dirty="0"/>
              <a:t>Inzerující nebo reprodukční – podobné zpěvu </a:t>
            </a:r>
          </a:p>
          <a:p>
            <a:pPr lvl="1"/>
            <a:r>
              <a:rPr lang="cs-CZ" dirty="0"/>
              <a:t>Informace o individuální identitě, pohlaví či sociální identitě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44" y="1439274"/>
            <a:ext cx="2405437" cy="180407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2719" y="3395752"/>
            <a:ext cx="3104626" cy="17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86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Vokalizace ptáků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7822018" cy="1049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•Vokalizace ptáků mohou být rozděleny na zpěvy a volání 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13141409"/>
              </p:ext>
            </p:extLst>
          </p:nvPr>
        </p:nvGraphicFramePr>
        <p:xfrm>
          <a:off x="4686688" y="2642884"/>
          <a:ext cx="3664653" cy="328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867674237"/>
              </p:ext>
            </p:extLst>
          </p:nvPr>
        </p:nvGraphicFramePr>
        <p:xfrm>
          <a:off x="628650" y="2642884"/>
          <a:ext cx="3664653" cy="328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778727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Sociální komunikace u krkavců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732450"/>
            <a:ext cx="7765322" cy="4267658"/>
          </a:xfrm>
        </p:spPr>
        <p:txBody>
          <a:bodyPr>
            <a:normAutofit fontScale="92500" lnSpcReduction="10000"/>
          </a:bodyPr>
          <a:lstStyle/>
          <a:p>
            <a:endParaRPr lang="cs-CZ" dirty="0"/>
          </a:p>
          <a:p>
            <a:r>
              <a:rPr lang="cs-CZ" dirty="0"/>
              <a:t>30 párů včetně 1 odchyceného (návnada) </a:t>
            </a:r>
          </a:p>
          <a:p>
            <a:r>
              <a:rPr lang="cs-CZ" dirty="0"/>
              <a:t>Průměrně 12 typů volání, ale 79 celkem </a:t>
            </a:r>
          </a:p>
          <a:p>
            <a:r>
              <a:rPr lang="cs-CZ" dirty="0"/>
              <a:t>Nejrozšířenější volání u 90% krkavců </a:t>
            </a:r>
          </a:p>
          <a:p>
            <a:r>
              <a:rPr lang="cs-CZ" dirty="0"/>
              <a:t>3 jen u samců a 7 jen u samic. Repertoár samců se podobal z 30%, samic z 25%. (Náhodně by bylo asi 8%) </a:t>
            </a:r>
          </a:p>
          <a:p>
            <a:r>
              <a:rPr lang="cs-CZ" dirty="0"/>
              <a:t>Určitá volání pouze u samic nebo samice a jejího partnera. Ale nikdy jen u partnera. U dalších zvuků to bylo naopak. </a:t>
            </a:r>
          </a:p>
          <a:p>
            <a:r>
              <a:rPr lang="cs-CZ" dirty="0"/>
              <a:t>Sdílení volání v páru přibližně stejné jako u pohlaví, ale nedosahovalo takových maxim. </a:t>
            </a:r>
          </a:p>
          <a:p>
            <a:r>
              <a:rPr lang="cs-CZ" b="1" dirty="0"/>
              <a:t>Kulturní transmise v rámci pohlaví (asi 40%) výraznější než v rámci páru (asi 10%). Pravděpodobné pohlavní rozpoznávání z vokalizace.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461" y="1580050"/>
            <a:ext cx="28575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6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363E8-7216-44CF-B68B-2518275A8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Schopnost rozlišování tónů a pochopení hudebního pravidla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F17CC7-D4A2-4449-8869-A8F9BB474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Samice papouška šedého</a:t>
            </a:r>
          </a:p>
          <a:p>
            <a:r>
              <a:rPr lang="cs-CZ" dirty="0"/>
              <a:t>Vystavená stimulům v podobě stupnic či řad tónů</a:t>
            </a:r>
          </a:p>
          <a:p>
            <a:r>
              <a:rPr lang="cs-CZ" dirty="0"/>
              <a:t>Neměla latenci v odpovědích</a:t>
            </a:r>
          </a:p>
          <a:p>
            <a:r>
              <a:rPr lang="cs-CZ" dirty="0"/>
              <a:t>Odpovídala více notami, než bylo ve stimulu</a:t>
            </a:r>
          </a:p>
          <a:p>
            <a:r>
              <a:rPr lang="cs-CZ" dirty="0"/>
              <a:t>Používala noty s vyšší frekvencí – ve vyšších oktávách, které nikdy neslyšela</a:t>
            </a:r>
          </a:p>
          <a:p>
            <a:r>
              <a:rPr lang="cs-CZ" dirty="0"/>
              <a:t>Každá její nota byla závislá na předchozí tak jako ve stimulech</a:t>
            </a:r>
          </a:p>
          <a:p>
            <a:pPr marL="36900" indent="0">
              <a:buNone/>
            </a:pPr>
            <a:r>
              <a:rPr lang="cs-CZ" dirty="0"/>
              <a:t>-&gt; pochopení hudebního pravidla a jeho přenesení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DF7F6B-A317-45B6-A4E3-56C964B24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422" y="5079454"/>
            <a:ext cx="3869855" cy="17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94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CCDBD3-8FF3-443B-8596-52B82CA0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Synchronizace pohybu do rytmu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B2A515-E328-4555-998A-FC24DF544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Pohyb „do rytmu“ známý především u kakadu</a:t>
            </a:r>
          </a:p>
          <a:p>
            <a:r>
              <a:rPr lang="cs-CZ" dirty="0"/>
              <a:t>Ověřeno experimentálně u jedince kakadu a papouška šedého – pohyby hlavou, pohyby nohou</a:t>
            </a:r>
          </a:p>
          <a:p>
            <a:r>
              <a:rPr lang="cs-CZ" dirty="0"/>
              <a:t>Kakadu Snowball se pohyboval do rytmu v různých tempech</a:t>
            </a:r>
          </a:p>
          <a:p>
            <a:r>
              <a:rPr lang="cs-CZ" dirty="0"/>
              <a:t>Žako pouze na rytmus 120 </a:t>
            </a:r>
            <a:r>
              <a:rPr lang="cs-CZ" dirty="0" err="1"/>
              <a:t>bpm</a:t>
            </a:r>
            <a:r>
              <a:rPr lang="cs-CZ" dirty="0"/>
              <a:t>, možná to souvisí s rytmem jejich srdce</a:t>
            </a:r>
          </a:p>
          <a:p>
            <a:r>
              <a:rPr lang="cs-CZ" dirty="0"/>
              <a:t>Kakadu se ve výsledcích rytmicky blížil lidskému experimentátorovi</a:t>
            </a:r>
          </a:p>
          <a:p>
            <a:r>
              <a:rPr lang="cs-CZ" dirty="0"/>
              <a:t>Analýza </a:t>
            </a:r>
            <a:r>
              <a:rPr lang="cs-CZ" dirty="0" err="1"/>
              <a:t>videií</a:t>
            </a:r>
            <a:r>
              <a:rPr lang="cs-CZ" dirty="0"/>
              <a:t> z </a:t>
            </a:r>
            <a:r>
              <a:rPr lang="cs-CZ" dirty="0" err="1"/>
              <a:t>Youtube</a:t>
            </a:r>
            <a:r>
              <a:rPr lang="cs-CZ" dirty="0"/>
              <a:t> – jen druhy se schopností vokálního učení</a:t>
            </a:r>
          </a:p>
          <a:p>
            <a:r>
              <a:rPr lang="cs-CZ" dirty="0">
                <a:hlinkClick r:id="rId3"/>
              </a:rPr>
              <a:t>Snowball</a:t>
            </a:r>
            <a:r>
              <a:rPr lang="cs-CZ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968763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6443" y="1030841"/>
            <a:ext cx="7765322" cy="970450"/>
          </a:xfrm>
        </p:spPr>
        <p:txBody>
          <a:bodyPr/>
          <a:lstStyle/>
          <a:p>
            <a:r>
              <a:rPr lang="cs-CZ" dirty="0"/>
              <a:t>Paralely ptačího zpěvu a lidské řeči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5" y="2482494"/>
            <a:ext cx="3733479" cy="30686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r="26318"/>
          <a:stretch/>
        </p:blipFill>
        <p:spPr>
          <a:xfrm>
            <a:off x="4849404" y="2482493"/>
            <a:ext cx="3471426" cy="306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19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Paralely řeči a zpěvu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Vrozené predispozice pro druhové signály </a:t>
            </a:r>
            <a:endParaRPr lang="cs-CZ" dirty="0"/>
          </a:p>
          <a:p>
            <a:r>
              <a:rPr lang="cs-CZ" b="1" dirty="0"/>
              <a:t>Vokalizacím se učí </a:t>
            </a:r>
            <a:endParaRPr lang="cs-CZ" dirty="0"/>
          </a:p>
          <a:p>
            <a:r>
              <a:rPr lang="cs-CZ" b="1" dirty="0"/>
              <a:t>Silná závislost na sluchu </a:t>
            </a:r>
            <a:endParaRPr lang="cs-CZ" dirty="0"/>
          </a:p>
          <a:p>
            <a:r>
              <a:rPr lang="cs-CZ" b="1" dirty="0"/>
              <a:t>Vliv sociálních faktorů </a:t>
            </a:r>
          </a:p>
          <a:p>
            <a:r>
              <a:rPr lang="cs-CZ" b="1" dirty="0"/>
              <a:t>Senzitivní perioda </a:t>
            </a:r>
          </a:p>
          <a:p>
            <a:r>
              <a:rPr lang="cs-CZ" b="1" dirty="0"/>
              <a:t>Schopnosti spojené s vnímáním hudby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68" y="1845068"/>
            <a:ext cx="2286000" cy="1524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8322" y="3369068"/>
            <a:ext cx="1898691" cy="17721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52" y="5037270"/>
            <a:ext cx="2255493" cy="150786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0442" y="5037271"/>
            <a:ext cx="2264113" cy="150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76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Produkce řeči a zpěvu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666349"/>
            <a:ext cx="3787503" cy="494428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Zpěvy i řeč jsou komplexní vokální signály</a:t>
            </a:r>
          </a:p>
          <a:p>
            <a:r>
              <a:rPr lang="cs-CZ" dirty="0"/>
              <a:t>Zvuk v obou případech vytvářen prouděním vzduchu vokálním traktem</a:t>
            </a:r>
          </a:p>
          <a:p>
            <a:r>
              <a:rPr lang="cs-CZ" dirty="0"/>
              <a:t>Nutná dobrá neurální kontrola a koordinace dýchání s vokálními motorickými strukturami</a:t>
            </a:r>
          </a:p>
          <a:p>
            <a:r>
              <a:rPr lang="cs-CZ" dirty="0"/>
              <a:t>Ptačí syrinx – speciální orgán produkující zvuk u ptáků, který je ekvivalentem lidského hrtanu</a:t>
            </a:r>
          </a:p>
          <a:p>
            <a:r>
              <a:rPr lang="cs-CZ" dirty="0"/>
              <a:t>Mají k dispozici dva možné zdroje zvuku v průdušnicích </a:t>
            </a: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/>
              <a:t> možnost skládání zvuku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91" y="1829282"/>
            <a:ext cx="3971409" cy="2202891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810844" y="4032173"/>
            <a:ext cx="3385806" cy="25784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83" y="4281405"/>
            <a:ext cx="2452301" cy="171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99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Učení se vokalizacím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7" y="1666349"/>
            <a:ext cx="5910662" cy="4944289"/>
          </a:xfrm>
        </p:spPr>
        <p:txBody>
          <a:bodyPr>
            <a:normAutofit/>
          </a:bodyPr>
          <a:lstStyle/>
          <a:p>
            <a:r>
              <a:rPr lang="cs-CZ" dirty="0"/>
              <a:t>Vliv sociálního učení</a:t>
            </a:r>
          </a:p>
          <a:p>
            <a:r>
              <a:rPr lang="cs-CZ" dirty="0"/>
              <a:t>Podobné prvotní nezralé vokalizace:  pláč/ žadonění, žvatlání / </a:t>
            </a:r>
            <a:r>
              <a:rPr lang="cs-CZ" dirty="0" err="1"/>
              <a:t>subzpěv</a:t>
            </a:r>
            <a:endParaRPr lang="cs-CZ" dirty="0"/>
          </a:p>
          <a:p>
            <a:r>
              <a:rPr lang="cs-CZ" dirty="0"/>
              <a:t>Ustálený repertoár, ale zároveň odlišnosti mezi jedinci a skupinami</a:t>
            </a:r>
          </a:p>
          <a:p>
            <a:pPr lvl="1"/>
            <a:r>
              <a:rPr lang="cs-CZ" dirty="0"/>
              <a:t>Přítomnost dialektů a individuálního rozpoznávání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32" y="5187123"/>
            <a:ext cx="2013085" cy="15098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1" y="3820177"/>
            <a:ext cx="2530059" cy="181676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24" y="1666349"/>
            <a:ext cx="2335040" cy="315509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099" y="4554332"/>
            <a:ext cx="2545837" cy="216522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7178905" y="1297017"/>
            <a:ext cx="1809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Individualita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786374" y="4185000"/>
            <a:ext cx="1809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Dialekty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59718" y="4851865"/>
            <a:ext cx="1517469" cy="183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0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Učení se vokalizacím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2097024"/>
            <a:ext cx="6331903" cy="4513614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s-ES" i="1" dirty="0"/>
              <a:t>Důkazy pro učení se vokalizacím</a:t>
            </a:r>
            <a:r>
              <a:rPr lang="cs-CZ" i="1" dirty="0"/>
              <a:t>:</a:t>
            </a:r>
          </a:p>
          <a:p>
            <a:pPr marL="36900" indent="0">
              <a:buNone/>
            </a:pPr>
            <a:r>
              <a:rPr lang="cs-CZ" b="1" u="sng" dirty="0"/>
              <a:t>1) Existence dialektů</a:t>
            </a:r>
          </a:p>
          <a:p>
            <a:pPr marL="36900" indent="0">
              <a:buNone/>
            </a:pPr>
            <a:r>
              <a:rPr lang="cs-CZ" b="1" u="sng" dirty="0"/>
              <a:t>2) Vývoj abnormálních vokalizací při absenci vystavení se vokalizacím ostatních</a:t>
            </a:r>
            <a:endParaRPr lang="cs-CZ" u="sng" dirty="0"/>
          </a:p>
          <a:p>
            <a:r>
              <a:rPr lang="cs-CZ" dirty="0"/>
              <a:t>Výzkumy dětí vychovávaných v abnormálních sociálních podmínkách </a:t>
            </a:r>
            <a:r>
              <a:rPr lang="cs-CZ" sz="1000" dirty="0"/>
              <a:t>(např. </a:t>
            </a:r>
            <a:r>
              <a:rPr lang="cs-CZ" sz="1000" dirty="0" err="1"/>
              <a:t>Fromkin</a:t>
            </a:r>
            <a:r>
              <a:rPr lang="cs-CZ" sz="1000" dirty="0"/>
              <a:t> et al. 1974; </a:t>
            </a:r>
            <a:r>
              <a:rPr lang="cs-CZ" sz="1000" dirty="0" err="1"/>
              <a:t>Lane</a:t>
            </a:r>
            <a:r>
              <a:rPr lang="cs-CZ" sz="1000" dirty="0"/>
              <a:t> 1976)</a:t>
            </a:r>
          </a:p>
          <a:p>
            <a:pPr lvl="2"/>
            <a:r>
              <a:rPr lang="cs-CZ" dirty="0"/>
              <a:t>Vlčí děti</a:t>
            </a:r>
          </a:p>
          <a:p>
            <a:r>
              <a:rPr lang="cs-CZ" dirty="0"/>
              <a:t>Výzkumy holátek vyrůstajících izolovaně od zpěvu dospělců </a:t>
            </a:r>
            <a:r>
              <a:rPr lang="cs-CZ" sz="1000" dirty="0"/>
              <a:t>(např. </a:t>
            </a:r>
            <a:r>
              <a:rPr lang="cs-CZ" sz="1000" dirty="0" err="1"/>
              <a:t>Marler</a:t>
            </a:r>
            <a:r>
              <a:rPr lang="cs-CZ" sz="1000" dirty="0"/>
              <a:t> 1970b; </a:t>
            </a:r>
            <a:r>
              <a:rPr lang="cs-CZ" sz="1000" dirty="0" err="1"/>
              <a:t>Thorpe</a:t>
            </a:r>
            <a:r>
              <a:rPr lang="cs-CZ" sz="1000" dirty="0"/>
              <a:t> 1958)</a:t>
            </a:r>
          </a:p>
          <a:p>
            <a:pPr marL="450000" lvl="1" indent="0">
              <a:buNone/>
            </a:pPr>
            <a:endParaRPr lang="cs-CZ" sz="9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59" y="1666349"/>
            <a:ext cx="1470564" cy="21659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0374" y="4253502"/>
            <a:ext cx="1699349" cy="203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8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Učení se vokalizacím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987296"/>
            <a:ext cx="8006591" cy="4623342"/>
          </a:xfrm>
        </p:spPr>
        <p:txBody>
          <a:bodyPr>
            <a:normAutofit/>
          </a:bodyPr>
          <a:lstStyle/>
          <a:p>
            <a:r>
              <a:rPr lang="cs-CZ" b="1" i="1" dirty="0"/>
              <a:t>Nutnost slyšet sebe sama:</a:t>
            </a:r>
          </a:p>
          <a:p>
            <a:r>
              <a:rPr lang="cs-CZ" dirty="0"/>
              <a:t>K vývoji normálních vokalizací je nutné slyšet v rané fázi života i sama sebe </a:t>
            </a:r>
            <a:r>
              <a:rPr lang="cs-CZ" sz="1050" dirty="0"/>
              <a:t>(např. </a:t>
            </a:r>
            <a:r>
              <a:rPr lang="cs-CZ" sz="1050" dirty="0" err="1"/>
              <a:t>Konishi</a:t>
            </a:r>
            <a:r>
              <a:rPr lang="cs-CZ" sz="1050" dirty="0"/>
              <a:t> 1965; </a:t>
            </a:r>
            <a:r>
              <a:rPr lang="cs-CZ" sz="1050" dirty="0" err="1"/>
              <a:t>Nottebohm</a:t>
            </a:r>
            <a:r>
              <a:rPr lang="cs-CZ" sz="1050" dirty="0"/>
              <a:t> 1968)</a:t>
            </a:r>
          </a:p>
          <a:p>
            <a:r>
              <a:rPr lang="cs-CZ" dirty="0"/>
              <a:t>Silná závislost vokálního chování v rané fázi života na sluchu se v dospělosti snižuje </a:t>
            </a:r>
            <a:r>
              <a:rPr lang="cs-CZ" sz="1200" dirty="0"/>
              <a:t>(např. </a:t>
            </a:r>
            <a:r>
              <a:rPr lang="cs-CZ" sz="1200" dirty="0" err="1"/>
              <a:t>Cowie</a:t>
            </a:r>
            <a:r>
              <a:rPr lang="cs-CZ" sz="1200" dirty="0"/>
              <a:t> &amp; </a:t>
            </a:r>
            <a:r>
              <a:rPr lang="cs-CZ" sz="1200" dirty="0" err="1"/>
              <a:t>Douglas</a:t>
            </a:r>
            <a:r>
              <a:rPr lang="cs-CZ" sz="1200" dirty="0"/>
              <a:t> &amp; </a:t>
            </a:r>
            <a:r>
              <a:rPr lang="cs-CZ" sz="1200" dirty="0" err="1"/>
              <a:t>Cowie</a:t>
            </a:r>
            <a:r>
              <a:rPr lang="cs-CZ" sz="1200" dirty="0"/>
              <a:t> 1992; </a:t>
            </a:r>
            <a:r>
              <a:rPr lang="cs-CZ" sz="1200" dirty="0" err="1"/>
              <a:t>Nordeen</a:t>
            </a:r>
            <a:r>
              <a:rPr lang="cs-CZ" sz="1200" dirty="0"/>
              <a:t> &amp; </a:t>
            </a:r>
            <a:r>
              <a:rPr lang="cs-CZ" sz="1200" dirty="0" err="1"/>
              <a:t>Nordeen</a:t>
            </a:r>
            <a:r>
              <a:rPr lang="cs-CZ" sz="1200" dirty="0"/>
              <a:t> 1993)</a:t>
            </a:r>
          </a:p>
          <a:p>
            <a:pPr lvl="1"/>
            <a:r>
              <a:rPr lang="cs-CZ" dirty="0"/>
              <a:t>ALE „open </a:t>
            </a:r>
            <a:r>
              <a:rPr lang="cs-CZ" dirty="0" err="1"/>
              <a:t>learners</a:t>
            </a:r>
            <a:r>
              <a:rPr lang="cs-CZ" dirty="0"/>
              <a:t>“ zůstávají silně závislí na </a:t>
            </a:r>
            <a:r>
              <a:rPr lang="cs-CZ" dirty="0" err="1"/>
              <a:t>auditorní</a:t>
            </a:r>
            <a:r>
              <a:rPr lang="cs-CZ" dirty="0"/>
              <a:t> zpětné vazbě </a:t>
            </a:r>
            <a:br>
              <a:rPr lang="cs-CZ" dirty="0"/>
            </a:br>
            <a:r>
              <a:rPr lang="cs-CZ" sz="1100" dirty="0"/>
              <a:t>(</a:t>
            </a:r>
            <a:r>
              <a:rPr lang="cs-CZ" sz="1100" dirty="0" err="1"/>
              <a:t>Nottebohm</a:t>
            </a:r>
            <a:r>
              <a:rPr lang="cs-CZ" sz="1100" dirty="0"/>
              <a:t> et al. 1986)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810844" y="4032173"/>
            <a:ext cx="3385806" cy="25784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45" y="4601533"/>
            <a:ext cx="3774683" cy="200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3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Vrozené predispozice učení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378039"/>
            <a:ext cx="8006591" cy="5232599"/>
          </a:xfrm>
        </p:spPr>
        <p:txBody>
          <a:bodyPr>
            <a:normAutofit fontScale="85000" lnSpcReduction="10000"/>
          </a:bodyPr>
          <a:lstStyle/>
          <a:p>
            <a:endParaRPr lang="cs-CZ" dirty="0"/>
          </a:p>
          <a:p>
            <a:r>
              <a:rPr lang="cs-CZ" b="1" i="1" dirty="0"/>
              <a:t>Vrozené predispozice </a:t>
            </a:r>
            <a:endParaRPr lang="cs-CZ" dirty="0"/>
          </a:p>
          <a:p>
            <a:r>
              <a:rPr lang="cs-CZ" dirty="0"/>
              <a:t>Motorická omezení fyzického aparátu pro vokalizace </a:t>
            </a:r>
            <a:r>
              <a:rPr lang="cs-CZ" sz="1050" dirty="0"/>
              <a:t>(</a:t>
            </a:r>
            <a:r>
              <a:rPr lang="cs-CZ" sz="1050" dirty="0" err="1"/>
              <a:t>Podos</a:t>
            </a:r>
            <a:r>
              <a:rPr lang="cs-CZ" sz="1050" dirty="0"/>
              <a:t> 1996) </a:t>
            </a:r>
          </a:p>
          <a:p>
            <a:r>
              <a:rPr lang="cs-CZ" dirty="0"/>
              <a:t>Centrálně řízené percepční schopnosti, které vedou děti a ptáky k vydávání druhově specifických zvuků </a:t>
            </a:r>
            <a:endParaRPr lang="cs-CZ" b="1" u="sng" dirty="0"/>
          </a:p>
          <a:p>
            <a:r>
              <a:rPr lang="cs-CZ" b="1" u="sng" dirty="0"/>
              <a:t>Děti:</a:t>
            </a:r>
          </a:p>
          <a:p>
            <a:pPr lvl="1"/>
            <a:r>
              <a:rPr lang="cs-CZ" dirty="0"/>
              <a:t>Děti se rodí s dispozicí rozlišovat hlásky </a:t>
            </a:r>
            <a:r>
              <a:rPr lang="cs-CZ" i="1" dirty="0"/>
              <a:t>všech </a:t>
            </a:r>
            <a:r>
              <a:rPr lang="cs-CZ" dirty="0"/>
              <a:t>jazyků </a:t>
            </a:r>
            <a:r>
              <a:rPr lang="cs-CZ" sz="600" dirty="0"/>
              <a:t>(např. Kuhl 1994) </a:t>
            </a:r>
            <a:endParaRPr lang="cs-CZ" dirty="0"/>
          </a:p>
          <a:p>
            <a:pPr lvl="1"/>
            <a:r>
              <a:rPr lang="cs-CZ" dirty="0"/>
              <a:t>Postupně se naučí odlišovat jen hlásky vlastního jazyka </a:t>
            </a:r>
            <a:r>
              <a:rPr lang="cs-CZ" sz="600" dirty="0"/>
              <a:t>(např. </a:t>
            </a:r>
            <a:r>
              <a:rPr lang="cs-CZ" sz="600" dirty="0" err="1"/>
              <a:t>Miyawaki</a:t>
            </a:r>
            <a:r>
              <a:rPr lang="cs-CZ" sz="600" dirty="0"/>
              <a:t> et al. 1975) </a:t>
            </a:r>
          </a:p>
          <a:p>
            <a:r>
              <a:rPr lang="cs-CZ" b="1" u="sng" dirty="0"/>
              <a:t>Ptáci:</a:t>
            </a:r>
          </a:p>
          <a:p>
            <a:pPr lvl="1"/>
            <a:r>
              <a:rPr lang="cs-CZ" dirty="0"/>
              <a:t>Vrozená schopnost rozpoznání a preference zpěvu vlastního druhu </a:t>
            </a:r>
            <a:br>
              <a:rPr lang="cs-CZ" dirty="0"/>
            </a:br>
            <a:r>
              <a:rPr lang="cs-CZ" sz="900" dirty="0"/>
              <a:t>(např. </a:t>
            </a:r>
            <a:r>
              <a:rPr lang="cs-CZ" sz="900" dirty="0" err="1"/>
              <a:t>Dooling</a:t>
            </a:r>
            <a:r>
              <a:rPr lang="cs-CZ" sz="900" dirty="0"/>
              <a:t> &amp; </a:t>
            </a:r>
            <a:r>
              <a:rPr lang="cs-CZ" sz="900" dirty="0" err="1"/>
              <a:t>Searcy</a:t>
            </a:r>
            <a:r>
              <a:rPr lang="cs-CZ" sz="900" dirty="0"/>
              <a:t> 1980; Nelson &amp; </a:t>
            </a:r>
            <a:r>
              <a:rPr lang="cs-CZ" sz="900" dirty="0" err="1"/>
              <a:t>Marler</a:t>
            </a:r>
            <a:r>
              <a:rPr lang="cs-CZ" sz="900" dirty="0"/>
              <a:t> 1993) </a:t>
            </a:r>
          </a:p>
          <a:p>
            <a:r>
              <a:rPr lang="cs-CZ" dirty="0"/>
              <a:t>Vrozenost je možné identifikovat dvěma způsoby</a:t>
            </a:r>
          </a:p>
          <a:p>
            <a:pPr lvl="1"/>
            <a:r>
              <a:rPr lang="cs-CZ" dirty="0"/>
              <a:t>podle toho, co má zpěv u jednotlivců daného druhu společný</a:t>
            </a:r>
          </a:p>
          <a:p>
            <a:pPr lvl="1"/>
            <a:r>
              <a:rPr lang="cs-CZ" dirty="0"/>
              <a:t>co se vyvine i při akustické deprivaci</a:t>
            </a:r>
          </a:p>
          <a:p>
            <a:r>
              <a:rPr lang="cs-CZ" b="1" dirty="0"/>
              <a:t>Vrozené predispozice jsou následně modifikovány zkušeností </a:t>
            </a:r>
            <a:endParaRPr lang="cs-CZ" dirty="0"/>
          </a:p>
          <a:p>
            <a:r>
              <a:rPr lang="cs-CZ" b="1" dirty="0"/>
              <a:t>Sociální faktory mohou učení dramaticky změnit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810844" y="4032173"/>
            <a:ext cx="3385806" cy="25784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703" y="4205615"/>
            <a:ext cx="1075930" cy="85709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68" y="5516189"/>
            <a:ext cx="961024" cy="88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zpěvu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0675" y="1709737"/>
            <a:ext cx="3448280" cy="4393607"/>
          </a:xfrm>
        </p:spPr>
        <p:txBody>
          <a:bodyPr>
            <a:normAutofit/>
          </a:bodyPr>
          <a:lstStyle/>
          <a:p>
            <a:pPr marL="36900" indent="0">
              <a:buNone/>
            </a:pPr>
            <a:endParaRPr lang="cs-CZ" dirty="0"/>
          </a:p>
          <a:p>
            <a:r>
              <a:rPr lang="cs-CZ" b="1" dirty="0"/>
              <a:t>Elementy</a:t>
            </a:r>
            <a:r>
              <a:rPr lang="cs-CZ" dirty="0"/>
              <a:t> (noty) jsou základními prvky</a:t>
            </a:r>
          </a:p>
          <a:p>
            <a:r>
              <a:rPr lang="cs-CZ" b="1" dirty="0"/>
              <a:t>Slabiky </a:t>
            </a:r>
            <a:r>
              <a:rPr lang="cs-CZ" dirty="0"/>
              <a:t>jsou seskupením jednotlivých elementů</a:t>
            </a:r>
          </a:p>
          <a:p>
            <a:r>
              <a:rPr lang="cs-CZ" b="1" dirty="0"/>
              <a:t>Fráze </a:t>
            </a:r>
            <a:r>
              <a:rPr lang="cs-CZ" dirty="0"/>
              <a:t>jsou úseky opakujících se jednotek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82" y="1841156"/>
            <a:ext cx="4647089" cy="3494611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6797076" y="5054531"/>
            <a:ext cx="2750685" cy="54234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cs-CZ" sz="1200" dirty="0"/>
              <a:t>(</a:t>
            </a:r>
            <a:r>
              <a:rPr lang="cs-CZ" sz="1200" dirty="0" err="1"/>
              <a:t>Slater</a:t>
            </a:r>
            <a:r>
              <a:rPr lang="cs-CZ" sz="1200" dirty="0"/>
              <a:t> a Ince, 1979)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07157272"/>
              </p:ext>
            </p:extLst>
          </p:nvPr>
        </p:nvGraphicFramePr>
        <p:xfrm>
          <a:off x="109963" y="4584557"/>
          <a:ext cx="5066270" cy="2614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87383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Senzitivní periody pro učení se zpěvu a řeči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7" y="1732450"/>
            <a:ext cx="6383274" cy="482246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Co uzavírá senzitivní periodu?</a:t>
            </a:r>
          </a:p>
          <a:p>
            <a:r>
              <a:rPr lang="cs-CZ" u="sng" dirty="0"/>
              <a:t>1) Hormony/neurální mechanismy</a:t>
            </a:r>
          </a:p>
          <a:p>
            <a:pPr lvl="1"/>
            <a:r>
              <a:rPr lang="cs-CZ" dirty="0"/>
              <a:t>Role především pohlavních hormonů při uzavírání senzitivní periody</a:t>
            </a:r>
          </a:p>
          <a:p>
            <a:pPr lvl="1"/>
            <a:r>
              <a:rPr lang="cs-CZ" dirty="0"/>
              <a:t>Výzkumy kastrovaných samců zpěvných ptáků</a:t>
            </a:r>
          </a:p>
          <a:p>
            <a:r>
              <a:rPr lang="cs-CZ" u="sng" dirty="0"/>
              <a:t>2) V závislosti na aktivitě: Odpovídající senzorická zkušenost náležitého typu</a:t>
            </a:r>
          </a:p>
          <a:p>
            <a:pPr lvl="1"/>
            <a:r>
              <a:rPr lang="cs-CZ" dirty="0"/>
              <a:t>Typ </a:t>
            </a:r>
            <a:r>
              <a:rPr lang="cs-CZ" dirty="0" err="1"/>
              <a:t>auditorní</a:t>
            </a:r>
            <a:r>
              <a:rPr lang="cs-CZ" dirty="0"/>
              <a:t> zkušenosti může ovlivnit nebo oddálit uzavření senzitivní periody, kolik dospělé písně slyší během roku</a:t>
            </a:r>
          </a:p>
          <a:p>
            <a:pPr lvl="1"/>
            <a:r>
              <a:rPr lang="cs-CZ" dirty="0"/>
              <a:t>Povaha senzorické zkušenosti ovlivňuje připravenost ptáka učit se zpěvu </a:t>
            </a:r>
            <a:r>
              <a:rPr lang="cs-CZ" sz="1200" dirty="0"/>
              <a:t>(např. </a:t>
            </a:r>
            <a:r>
              <a:rPr lang="cs-CZ" sz="1200" dirty="0" err="1"/>
              <a:t>Thorpe</a:t>
            </a:r>
            <a:r>
              <a:rPr lang="cs-CZ" sz="1200" dirty="0"/>
              <a:t> 1958; Kroodsma a </a:t>
            </a:r>
            <a:r>
              <a:rPr lang="cs-CZ" sz="1200" dirty="0" err="1"/>
              <a:t>Pickert</a:t>
            </a:r>
            <a:r>
              <a:rPr lang="cs-CZ" sz="1200" dirty="0"/>
              <a:t> 1980)</a:t>
            </a:r>
          </a:p>
          <a:p>
            <a:r>
              <a:rPr lang="cs-CZ" dirty="0"/>
              <a:t>3) </a:t>
            </a:r>
            <a:r>
              <a:rPr lang="cs-CZ" u="sng" dirty="0"/>
              <a:t>Sociální faktory – sociální interakce</a:t>
            </a:r>
          </a:p>
          <a:p>
            <a:pPr lvl="1"/>
            <a:r>
              <a:rPr lang="cs-CZ" dirty="0"/>
              <a:t>Např. Baptista a </a:t>
            </a:r>
            <a:r>
              <a:rPr lang="cs-CZ" dirty="0" err="1"/>
              <a:t>Petrinovich</a:t>
            </a:r>
            <a:r>
              <a:rPr lang="cs-CZ" dirty="0"/>
              <a:t> 1986 – strnadi se učí od živých tutorů i po 50 dni života, a i od příslušníků jiného druhu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68227542"/>
              </p:ext>
            </p:extLst>
          </p:nvPr>
        </p:nvGraphicFramePr>
        <p:xfrm>
          <a:off x="6873412" y="2034283"/>
          <a:ext cx="2095928" cy="2476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délník 5"/>
          <p:cNvSpPr/>
          <p:nvPr/>
        </p:nvSpPr>
        <p:spPr>
          <a:xfrm>
            <a:off x="6873412" y="1895783"/>
            <a:ext cx="22705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/>
              <a:t>Klíčové prvky vokálního učení: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199512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3FDCFB-82A8-4518-A1C6-2149F1BC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1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 dirty="0"/>
              <a:t>Schopnosti spojené s vnímáním hudby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B51F1E-3321-4455-BBA9-ACD0DCA8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1732449"/>
            <a:ext cx="4159704" cy="4810019"/>
          </a:xfrm>
        </p:spPr>
        <p:txBody>
          <a:bodyPr anchor="ctr">
            <a:normAutofit/>
          </a:bodyPr>
          <a:lstStyle/>
          <a:p>
            <a:pPr>
              <a:buClr>
                <a:srgbClr val="E2DF85"/>
              </a:buClr>
            </a:pPr>
            <a:r>
              <a:rPr lang="cs-CZ" sz="1700" dirty="0"/>
              <a:t>Rozlišení hudebního tématu a aplikace hudebního tématu</a:t>
            </a:r>
          </a:p>
          <a:p>
            <a:pPr lvl="1">
              <a:buClr>
                <a:srgbClr val="E2DF85"/>
              </a:buClr>
            </a:pPr>
            <a:r>
              <a:rPr lang="cs-CZ" sz="1700" dirty="0"/>
              <a:t>Kognitivní schopnosti pro rozehnání vzorce a jeho aplikace</a:t>
            </a:r>
          </a:p>
          <a:p>
            <a:pPr marL="36900" indent="0">
              <a:buClr>
                <a:srgbClr val="E2DF85"/>
              </a:buClr>
              <a:buNone/>
            </a:pPr>
            <a:endParaRPr lang="cs-CZ" sz="1700" dirty="0"/>
          </a:p>
          <a:p>
            <a:pPr>
              <a:buClr>
                <a:srgbClr val="E2DF85"/>
              </a:buClr>
            </a:pPr>
            <a:r>
              <a:rPr lang="cs-CZ" sz="1700" dirty="0"/>
              <a:t>Synchronizace do rytmu hudby</a:t>
            </a:r>
          </a:p>
          <a:p>
            <a:pPr lvl="1">
              <a:buClr>
                <a:srgbClr val="E2DF85"/>
              </a:buClr>
            </a:pPr>
            <a:r>
              <a:rPr lang="cs-CZ" sz="1700" dirty="0"/>
              <a:t>Pohyby do rytmu téměř odpovídající reakci člověka připomínající tanec</a:t>
            </a:r>
          </a:p>
          <a:p>
            <a:pPr lvl="1">
              <a:buClr>
                <a:srgbClr val="E2DF85"/>
              </a:buClr>
            </a:pPr>
            <a:r>
              <a:rPr lang="cs-CZ" sz="1700" dirty="0"/>
              <a:t>Pouze u druhů s vokálním učením (?)</a:t>
            </a:r>
          </a:p>
          <a:p>
            <a:pPr marL="450000" lvl="1" indent="0">
              <a:buClr>
                <a:srgbClr val="E2DF85"/>
              </a:buClr>
              <a:buNone/>
            </a:pPr>
            <a:endParaRPr lang="cs-CZ" sz="1700" dirty="0"/>
          </a:p>
          <a:p>
            <a:pPr>
              <a:buClr>
                <a:srgbClr val="E2DF85"/>
              </a:buClr>
            </a:pPr>
            <a:endParaRPr lang="cs-CZ" sz="1700" dirty="0"/>
          </a:p>
        </p:txBody>
      </p:sp>
      <p:pic>
        <p:nvPicPr>
          <p:cNvPr id="5" name="Obrázek 4" descr="Obsah obrázku pták, posazený, papoušek, drát&#10;&#10;Popis byl vytvořen automaticky">
            <a:extLst>
              <a:ext uri="{FF2B5EF4-FFF2-40B4-BE49-F238E27FC236}">
                <a16:creationId xmlns:a16="http://schemas.microsoft.com/office/drawing/2014/main" id="{B365C6DD-FDBA-4C86-BC67-06589429B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20" y="2237276"/>
            <a:ext cx="3049098" cy="304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61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Porovnatelné znaky:</a:t>
            </a:r>
          </a:p>
          <a:p>
            <a:pPr lvl="1"/>
            <a:r>
              <a:rPr lang="cs-CZ" dirty="0"/>
              <a:t>Vrozené predispozice</a:t>
            </a:r>
          </a:p>
          <a:p>
            <a:pPr lvl="1"/>
            <a:r>
              <a:rPr lang="cs-CZ" dirty="0"/>
              <a:t>Učení se percepčně i vokálně</a:t>
            </a:r>
          </a:p>
          <a:p>
            <a:pPr lvl="1"/>
            <a:r>
              <a:rPr lang="cs-CZ" dirty="0"/>
              <a:t>Senzitivní periody</a:t>
            </a:r>
          </a:p>
          <a:p>
            <a:pPr lvl="1"/>
            <a:r>
              <a:rPr lang="cs-CZ" dirty="0"/>
              <a:t>Sociální vlivy</a:t>
            </a:r>
          </a:p>
          <a:p>
            <a:pPr lvl="1"/>
            <a:r>
              <a:rPr lang="cs-CZ" dirty="0"/>
              <a:t>Vnímání hudby</a:t>
            </a:r>
          </a:p>
          <a:p>
            <a:r>
              <a:rPr lang="cs-CZ" b="1" u="sng" dirty="0"/>
              <a:t>Nejvíce zřejmé rozdíly:</a:t>
            </a:r>
          </a:p>
          <a:p>
            <a:pPr lvl="1"/>
            <a:r>
              <a:rPr lang="cs-CZ" dirty="0"/>
              <a:t>Gramatika a ostatní aspekty související s významem v lidské řeči</a:t>
            </a:r>
          </a:p>
          <a:p>
            <a:pPr lvl="2"/>
            <a:r>
              <a:rPr lang="cs-CZ" dirty="0"/>
              <a:t>Výzkumy na kombinační kapacity</a:t>
            </a:r>
          </a:p>
        </p:txBody>
      </p:sp>
    </p:spTree>
    <p:extLst>
      <p:ext uri="{BB962C8B-B14F-4D97-AF65-F5344CB8AC3E}">
        <p14:creationId xmlns:p14="http://schemas.microsoft.com/office/powerpoint/2010/main" val="2081623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732450"/>
            <a:ext cx="3919705" cy="4058751"/>
          </a:xfrm>
        </p:spPr>
        <p:txBody>
          <a:bodyPr>
            <a:normAutofit fontScale="70000" lnSpcReduction="20000"/>
          </a:bodyPr>
          <a:lstStyle/>
          <a:p>
            <a:r>
              <a:rPr lang="en-US" sz="1400" dirty="0"/>
              <a:t>Catchpole, C. K., &amp; Slater, P. J. B. (2008). Bird song: Biological themes and variations</a:t>
            </a:r>
            <a:r>
              <a:rPr lang="cs-CZ" sz="1400" dirty="0"/>
              <a:t> </a:t>
            </a:r>
            <a:r>
              <a:rPr lang="en-US" sz="1400" dirty="0"/>
              <a:t>(2nd ed.). New York, NY: Cambridge University Press</a:t>
            </a:r>
            <a:endParaRPr lang="cs-CZ" sz="1400" dirty="0"/>
          </a:p>
          <a:p>
            <a:r>
              <a:rPr lang="en-US" sz="1400" dirty="0"/>
              <a:t>Beecher, M. D. (2017). Birdsong learning as a social process. Animal </a:t>
            </a:r>
            <a:r>
              <a:rPr lang="en-US" sz="1400" dirty="0" err="1"/>
              <a:t>Behaviour</a:t>
            </a:r>
            <a:r>
              <a:rPr lang="en-US" sz="1400" dirty="0"/>
              <a:t>, 124, 233-246.</a:t>
            </a:r>
            <a:endParaRPr lang="cs-CZ" sz="1400" dirty="0"/>
          </a:p>
          <a:p>
            <a:r>
              <a:rPr lang="en-US" sz="1400" dirty="0" err="1"/>
              <a:t>Beletsky</a:t>
            </a:r>
            <a:r>
              <a:rPr lang="en-US" sz="1400" dirty="0"/>
              <a:t>, L. D. 1983a. Aggressive and pair-</a:t>
            </a:r>
            <a:r>
              <a:rPr lang="en-US" sz="1400" dirty="0" err="1"/>
              <a:t>bondmaintenance</a:t>
            </a:r>
            <a:r>
              <a:rPr lang="en-US" sz="1400" dirty="0"/>
              <a:t> songs of female red-winged blackbirds(</a:t>
            </a:r>
            <a:r>
              <a:rPr lang="en-US" sz="1400" dirty="0" err="1"/>
              <a:t>Agelaius</a:t>
            </a:r>
            <a:r>
              <a:rPr lang="en-US" sz="1400" dirty="0"/>
              <a:t> </a:t>
            </a:r>
            <a:r>
              <a:rPr lang="en-US" sz="1400" dirty="0" err="1"/>
              <a:t>phoeniceus</a:t>
            </a:r>
            <a:r>
              <a:rPr lang="en-US" sz="1400" dirty="0"/>
              <a:t>). Z. </a:t>
            </a:r>
            <a:r>
              <a:rPr lang="en-US" sz="1400" dirty="0" err="1"/>
              <a:t>Tierpsychol</a:t>
            </a:r>
            <a:r>
              <a:rPr lang="en-US" sz="1400" dirty="0"/>
              <a:t>., 62,</a:t>
            </a:r>
            <a:r>
              <a:rPr lang="cs-CZ" sz="1400" dirty="0"/>
              <a:t> </a:t>
            </a:r>
            <a:r>
              <a:rPr lang="en-US" sz="1400" dirty="0"/>
              <a:t>47–54</a:t>
            </a:r>
            <a:r>
              <a:rPr lang="cs-CZ" sz="1400" dirty="0"/>
              <a:t>.</a:t>
            </a:r>
          </a:p>
          <a:p>
            <a:r>
              <a:rPr lang="en-US" sz="1400" dirty="0" err="1"/>
              <a:t>Derégnaucourt</a:t>
            </a:r>
            <a:r>
              <a:rPr lang="en-US" sz="1400" dirty="0"/>
              <a:t>, S., </a:t>
            </a:r>
            <a:r>
              <a:rPr lang="en-US" sz="1400" dirty="0" err="1"/>
              <a:t>Mitra</a:t>
            </a:r>
            <a:r>
              <a:rPr lang="en-US" sz="1400" dirty="0"/>
              <a:t>, P. P., </a:t>
            </a:r>
            <a:r>
              <a:rPr lang="en-US" sz="1400" dirty="0" err="1"/>
              <a:t>Fehér</a:t>
            </a:r>
            <a:r>
              <a:rPr lang="en-US" sz="1400" dirty="0"/>
              <a:t>, O., </a:t>
            </a:r>
            <a:r>
              <a:rPr lang="en-US" sz="1400" dirty="0" err="1"/>
              <a:t>Pytte</a:t>
            </a:r>
            <a:r>
              <a:rPr lang="en-US" sz="1400" dirty="0"/>
              <a:t>, C., &amp; </a:t>
            </a:r>
            <a:r>
              <a:rPr lang="en-US" sz="1400" dirty="0" err="1"/>
              <a:t>Tchernichovski</a:t>
            </a:r>
            <a:r>
              <a:rPr lang="en-US" sz="1400" dirty="0"/>
              <a:t>, O. (2005). How sleep affects the developmental learning of bird song. Nature, 433(7027), 710-716.</a:t>
            </a:r>
            <a:endParaRPr lang="cs-CZ" sz="1400" dirty="0"/>
          </a:p>
          <a:p>
            <a:r>
              <a:rPr lang="en-US" sz="1400" dirty="0" err="1"/>
              <a:t>Hoelzel</a:t>
            </a:r>
            <a:r>
              <a:rPr lang="en-US" sz="1400" dirty="0"/>
              <a:t>, A. R. 1986. Song characteristics and</a:t>
            </a:r>
            <a:r>
              <a:rPr lang="cs-CZ" sz="1400" dirty="0"/>
              <a:t> </a:t>
            </a:r>
            <a:r>
              <a:rPr lang="en-US" sz="1400" dirty="0" err="1"/>
              <a:t>esponse</a:t>
            </a:r>
            <a:r>
              <a:rPr lang="en-US" sz="1400" dirty="0"/>
              <a:t> to playback of male and female robins</a:t>
            </a:r>
            <a:r>
              <a:rPr lang="cs-CZ" sz="1400" dirty="0"/>
              <a:t> </a:t>
            </a:r>
            <a:r>
              <a:rPr lang="en-US" sz="1400" dirty="0"/>
              <a:t>Erithacus </a:t>
            </a:r>
            <a:r>
              <a:rPr lang="en-US" sz="1400" dirty="0" err="1"/>
              <a:t>rubecula</a:t>
            </a:r>
            <a:r>
              <a:rPr lang="en-US" sz="1400" dirty="0"/>
              <a:t>. Ibis, 128, 115–27.</a:t>
            </a:r>
            <a:endParaRPr lang="cs-CZ" sz="1400" dirty="0"/>
          </a:p>
          <a:p>
            <a:r>
              <a:rPr lang="en-US" sz="1400" dirty="0" err="1"/>
              <a:t>Kroodsma</a:t>
            </a:r>
            <a:r>
              <a:rPr lang="en-US" sz="1400" dirty="0"/>
              <a:t>, D. E., &amp; Byers, B. E. (1991). The function (s) of bird song. American Zoologist, 31(2), 318-328.</a:t>
            </a:r>
            <a:endParaRPr lang="cs-CZ" sz="1400" dirty="0"/>
          </a:p>
          <a:p>
            <a:r>
              <a:rPr lang="en-US" sz="1400" dirty="0"/>
              <a:t>Prather, J., </a:t>
            </a:r>
            <a:r>
              <a:rPr lang="en-US" sz="1400" dirty="0" err="1"/>
              <a:t>Okanoya</a:t>
            </a:r>
            <a:r>
              <a:rPr lang="en-US" sz="1400" dirty="0"/>
              <a:t>, K., &amp; </a:t>
            </a:r>
            <a:r>
              <a:rPr lang="en-US" sz="1400" dirty="0" err="1"/>
              <a:t>Bolhuis</a:t>
            </a:r>
            <a:r>
              <a:rPr lang="en-US" sz="1400" dirty="0"/>
              <a:t>, J. J. (2017). Brains for birds and babies: Neural parallels between birdsong and speech acquisition. Neuroscience &amp; </a:t>
            </a:r>
            <a:r>
              <a:rPr lang="en-US" sz="1400" dirty="0" err="1"/>
              <a:t>Biobehavioral</a:t>
            </a:r>
            <a:r>
              <a:rPr lang="en-US" sz="1400" dirty="0"/>
              <a:t> Reviews.</a:t>
            </a:r>
            <a:endParaRPr lang="cs-CZ" sz="1400" dirty="0"/>
          </a:p>
          <a:p>
            <a:r>
              <a:rPr lang="en-US" sz="1400" dirty="0"/>
              <a:t>Slater, P. J. B. &amp; </a:t>
            </a:r>
            <a:r>
              <a:rPr lang="en-US" sz="1400" dirty="0" err="1"/>
              <a:t>Ince</a:t>
            </a:r>
            <a:r>
              <a:rPr lang="en-US" sz="1400" dirty="0"/>
              <a:t>, S. A. 1979. Cultural evolution</a:t>
            </a:r>
            <a:r>
              <a:rPr lang="cs-CZ" sz="1400" dirty="0"/>
              <a:t> </a:t>
            </a:r>
            <a:r>
              <a:rPr lang="en-US" sz="1400" dirty="0"/>
              <a:t>in chaffinch song. </a:t>
            </a:r>
            <a:r>
              <a:rPr lang="en-US" sz="1400" dirty="0" err="1"/>
              <a:t>Behaviour</a:t>
            </a:r>
            <a:r>
              <a:rPr lang="en-US" sz="1400" dirty="0"/>
              <a:t>, 71, 146–66.</a:t>
            </a:r>
            <a:endParaRPr lang="cs-CZ" sz="1400" dirty="0"/>
          </a:p>
          <a:p>
            <a:pPr marL="36900" indent="0">
              <a:buNone/>
            </a:pP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70" y="2057286"/>
            <a:ext cx="3479995" cy="30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95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Vokální učení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732450"/>
            <a:ext cx="5413022" cy="4058751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Ptáci</a:t>
            </a:r>
            <a:r>
              <a:rPr lang="cs-CZ" dirty="0"/>
              <a:t>: u pěvců, papoušků i </a:t>
            </a:r>
            <a:r>
              <a:rPr lang="cs-CZ" dirty="0" err="1"/>
              <a:t>kolíbříkovitých</a:t>
            </a:r>
            <a:endParaRPr lang="cs-CZ" dirty="0"/>
          </a:p>
          <a:p>
            <a:r>
              <a:rPr lang="cs-CZ" dirty="0"/>
              <a:t>Ze savců u lidí, kytovců a netopýrů </a:t>
            </a:r>
          </a:p>
          <a:p>
            <a:r>
              <a:rPr lang="cs-CZ" dirty="0"/>
              <a:t>Nejlépe prostudováno u pěvců</a:t>
            </a:r>
          </a:p>
          <a:p>
            <a:pPr lvl="1"/>
            <a:r>
              <a:rPr lang="cs-CZ" dirty="0"/>
              <a:t>Je pro ně zásadní, aby slyšeli zpěv dospělého</a:t>
            </a:r>
          </a:p>
          <a:p>
            <a:pPr lvl="1"/>
            <a:r>
              <a:rPr lang="cs-CZ" dirty="0"/>
              <a:t>Učení se zpěvům od tutora </a:t>
            </a:r>
          </a:p>
          <a:p>
            <a:pPr lvl="1"/>
            <a:r>
              <a:rPr lang="cs-CZ" dirty="0">
                <a:hlinkClick r:id="rId3"/>
              </a:rPr>
              <a:t>Žák - tutor</a:t>
            </a:r>
            <a:endParaRPr lang="cs-CZ" dirty="0"/>
          </a:p>
          <a:p>
            <a:r>
              <a:rPr lang="cs-CZ" dirty="0"/>
              <a:t>Nemusí po celý život používat jeden zpěv </a:t>
            </a:r>
          </a:p>
          <a:p>
            <a:pPr lvl="1"/>
            <a:r>
              <a:rPr lang="cs-CZ" dirty="0">
                <a:hlinkClick r:id="rId4"/>
              </a:rPr>
              <a:t>Zpěv pěnkavy</a:t>
            </a:r>
            <a:endParaRPr lang="cs-CZ" dirty="0"/>
          </a:p>
          <a:p>
            <a:r>
              <a:rPr lang="cs-CZ" dirty="0"/>
              <a:t>Vylepšování zpěvu přes noc – funguje jako u člověka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260" y="1445385"/>
            <a:ext cx="2818563" cy="15752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18" y="2905626"/>
            <a:ext cx="2453846" cy="1445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061" y="4364887"/>
            <a:ext cx="2453846" cy="1493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07" y="5520694"/>
            <a:ext cx="1820630" cy="1243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563" y="5550402"/>
            <a:ext cx="1820630" cy="1213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1" y="5597576"/>
            <a:ext cx="1699099" cy="11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82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Imitace X dědičnost zpěvu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732450"/>
            <a:ext cx="7765322" cy="3548468"/>
          </a:xfrm>
        </p:spPr>
        <p:txBody>
          <a:bodyPr>
            <a:normAutofit/>
          </a:bodyPr>
          <a:lstStyle/>
          <a:p>
            <a:r>
              <a:rPr lang="cs-CZ" dirty="0"/>
              <a:t>Různé programy učení se zpěvu u pěvců</a:t>
            </a:r>
          </a:p>
          <a:p>
            <a:pPr marL="36900" indent="0">
              <a:buNone/>
            </a:pPr>
            <a:r>
              <a:rPr lang="cs-CZ" dirty="0"/>
              <a:t>Učí se: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b="1" dirty="0"/>
              <a:t>„Close-ended learners“ x „Open-ended learners“ </a:t>
            </a:r>
            <a:endParaRPr lang="cs-CZ" b="1" dirty="0"/>
          </a:p>
          <a:p>
            <a:r>
              <a:rPr lang="cs-CZ" dirty="0"/>
              <a:t>Jeden typ zpěvu        několik typů zpěvu             repertoár zpěvů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64979406"/>
              </p:ext>
            </p:extLst>
          </p:nvPr>
        </p:nvGraphicFramePr>
        <p:xfrm>
          <a:off x="893852" y="2568540"/>
          <a:ext cx="7284377" cy="380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21" y="3061737"/>
            <a:ext cx="1171039" cy="7824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86" y="3061737"/>
            <a:ext cx="1222625" cy="8161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5596" y="3061737"/>
            <a:ext cx="1006868" cy="89126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37" y="3101084"/>
            <a:ext cx="1240176" cy="93013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938018" y="3844204"/>
            <a:ext cx="17614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Strnadec </a:t>
            </a:r>
            <a:r>
              <a:rPr lang="cs-CZ" sz="1200" dirty="0" err="1"/>
              <a:t>bělokorunkatý</a:t>
            </a:r>
            <a:endParaRPr lang="cs-CZ" sz="1200" dirty="0"/>
          </a:p>
        </p:txBody>
      </p:sp>
      <p:sp>
        <p:nvSpPr>
          <p:cNvPr id="10" name="Obdélník 9"/>
          <p:cNvSpPr/>
          <p:nvPr/>
        </p:nvSpPr>
        <p:spPr>
          <a:xfrm>
            <a:off x="2911335" y="3877921"/>
            <a:ext cx="14133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Pěnkava obecná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232793" y="3938974"/>
            <a:ext cx="14849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Papežík indigový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5842267" y="4027792"/>
            <a:ext cx="13769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Sýkora koňadra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2939750" y="6267574"/>
            <a:ext cx="17077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Strnadec mokřadní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4296323" y="6241528"/>
            <a:ext cx="1255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Vlhovec západní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626190" y="6250822"/>
            <a:ext cx="10795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Slavík obecný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6855403" y="6242033"/>
            <a:ext cx="11683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Drozdec hnědý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47" y="5496768"/>
            <a:ext cx="870511" cy="809389"/>
          </a:xfrm>
          <a:prstGeom prst="rect">
            <a:avLst/>
          </a:prstGeom>
        </p:spPr>
      </p:pic>
      <p:sp>
        <p:nvSpPr>
          <p:cNvPr id="20" name="Obdélník 19"/>
          <p:cNvSpPr/>
          <p:nvPr/>
        </p:nvSpPr>
        <p:spPr>
          <a:xfrm>
            <a:off x="1244705" y="5574191"/>
            <a:ext cx="1454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30% pěvců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3232771" y="5194888"/>
            <a:ext cx="458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&lt; 5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4311977" y="5159501"/>
            <a:ext cx="5517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~ 10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5824695" y="5165492"/>
            <a:ext cx="7440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&gt; 100 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6836295" y="5159501"/>
            <a:ext cx="7941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900" indent="0">
              <a:buNone/>
            </a:pPr>
            <a:r>
              <a:rPr lang="cs-CZ" sz="1400" dirty="0"/>
              <a:t>&gt; 1000</a:t>
            </a: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3877" y="5528948"/>
            <a:ext cx="1107530" cy="767595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6839" y="5414677"/>
            <a:ext cx="738228" cy="881866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8308" y="5434369"/>
            <a:ext cx="1145077" cy="85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27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Imitace X dědičnost zpěvu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732450"/>
            <a:ext cx="7765322" cy="3548468"/>
          </a:xfrm>
        </p:spPr>
        <p:txBody>
          <a:bodyPr>
            <a:normAutofit/>
          </a:bodyPr>
          <a:lstStyle/>
          <a:p>
            <a:r>
              <a:rPr lang="cs-CZ" b="1" dirty="0"/>
              <a:t>Tvoří své zpěvy:</a:t>
            </a:r>
          </a:p>
          <a:p>
            <a:endParaRPr lang="cs-CZ" dirty="0"/>
          </a:p>
          <a:p>
            <a:r>
              <a:rPr lang="cs-CZ" dirty="0"/>
              <a:t>K </a:t>
            </a:r>
            <a:r>
              <a:rPr lang="cs-CZ" b="1" dirty="0"/>
              <a:t>rozvinutí</a:t>
            </a:r>
            <a:r>
              <a:rPr lang="cs-CZ" dirty="0"/>
              <a:t> </a:t>
            </a:r>
            <a:r>
              <a:rPr lang="cs-CZ" b="1" dirty="0"/>
              <a:t>zpěvu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Kopírují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004486720"/>
              </p:ext>
            </p:extLst>
          </p:nvPr>
        </p:nvGraphicFramePr>
        <p:xfrm>
          <a:off x="534457" y="2138739"/>
          <a:ext cx="8067099" cy="1284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Zaoblený obdélník 27"/>
          <p:cNvSpPr/>
          <p:nvPr/>
        </p:nvSpPr>
        <p:spPr>
          <a:xfrm>
            <a:off x="685346" y="3020605"/>
            <a:ext cx="3092321" cy="14178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/>
              <a:t>vyžadují rané vystavení zpěvu jedinců stejného druhu 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sp>
        <p:nvSpPr>
          <p:cNvPr id="29" name="Zaoblený obdélník 28"/>
          <p:cNvSpPr/>
          <p:nvPr/>
        </p:nvSpPr>
        <p:spPr>
          <a:xfrm>
            <a:off x="5065159" y="3030881"/>
            <a:ext cx="3020603" cy="14897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/>
              <a:t>mohou vyvinout druhově specifický zpěv i při vyrůstání v izolaci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30" name="Obdélník 29"/>
          <p:cNvSpPr/>
          <p:nvPr/>
        </p:nvSpPr>
        <p:spPr>
          <a:xfrm>
            <a:off x="4026671" y="3390743"/>
            <a:ext cx="673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nebo</a:t>
            </a:r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5" y="3582640"/>
            <a:ext cx="1170533" cy="786452"/>
          </a:xfrm>
          <a:prstGeom prst="rect">
            <a:avLst/>
          </a:prstGeom>
        </p:spPr>
      </p:pic>
      <p:sp>
        <p:nvSpPr>
          <p:cNvPr id="32" name="Obdélník 31"/>
          <p:cNvSpPr/>
          <p:nvPr/>
        </p:nvSpPr>
        <p:spPr>
          <a:xfrm>
            <a:off x="2144470" y="3582640"/>
            <a:ext cx="1882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/>
              <a:t>Strnadec </a:t>
            </a:r>
            <a:r>
              <a:rPr lang="cs-CZ" sz="1400" b="1" dirty="0" err="1"/>
              <a:t>bělokorunkatý</a:t>
            </a:r>
            <a:endParaRPr lang="cs-CZ" sz="1400" b="1" dirty="0"/>
          </a:p>
        </p:txBody>
      </p:sp>
      <p:sp>
        <p:nvSpPr>
          <p:cNvPr id="33" name="Obdélník 32"/>
          <p:cNvSpPr/>
          <p:nvPr/>
        </p:nvSpPr>
        <p:spPr>
          <a:xfrm>
            <a:off x="6158863" y="3775757"/>
            <a:ext cx="18822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/>
              <a:t>Rákosník proužkovaný</a:t>
            </a:r>
          </a:p>
        </p:txBody>
      </p:sp>
      <p:pic>
        <p:nvPicPr>
          <p:cNvPr id="34" name="Obrázek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9614" y="3729520"/>
            <a:ext cx="854553" cy="727077"/>
          </a:xfrm>
          <a:prstGeom prst="rect">
            <a:avLst/>
          </a:prstGeom>
        </p:spPr>
      </p:pic>
      <p:sp>
        <p:nvSpPr>
          <p:cNvPr id="35" name="Zaoblený obdélník 34"/>
          <p:cNvSpPr/>
          <p:nvPr/>
        </p:nvSpPr>
        <p:spPr>
          <a:xfrm>
            <a:off x="685345" y="4899064"/>
            <a:ext cx="3092321" cy="16353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/>
              <a:t>pouze zpěv tutora, který se úzce shoduje s druhově specifickými parametry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sp>
        <p:nvSpPr>
          <p:cNvPr id="36" name="Zaoblený obdélník 35"/>
          <p:cNvSpPr/>
          <p:nvPr/>
        </p:nvSpPr>
        <p:spPr>
          <a:xfrm>
            <a:off x="4993441" y="4899063"/>
            <a:ext cx="3092321" cy="16353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/>
              <a:t>vše, co slyší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sp>
        <p:nvSpPr>
          <p:cNvPr id="37" name="Obdélník 36"/>
          <p:cNvSpPr/>
          <p:nvPr/>
        </p:nvSpPr>
        <p:spPr>
          <a:xfrm>
            <a:off x="4048762" y="5419299"/>
            <a:ext cx="673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nebo</a:t>
            </a: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02" y="5741546"/>
            <a:ext cx="812069" cy="755050"/>
          </a:xfrm>
          <a:prstGeom prst="rect">
            <a:avLst/>
          </a:prstGeom>
        </p:spPr>
      </p:pic>
      <p:sp>
        <p:nvSpPr>
          <p:cNvPr id="39" name="Obdélník 38"/>
          <p:cNvSpPr/>
          <p:nvPr/>
        </p:nvSpPr>
        <p:spPr>
          <a:xfrm>
            <a:off x="1895463" y="5789645"/>
            <a:ext cx="18822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/>
              <a:t>Strnadec mokřadní</a:t>
            </a:r>
          </a:p>
        </p:txBody>
      </p:sp>
      <p:pic>
        <p:nvPicPr>
          <p:cNvPr id="40" name="Obrázek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7425" y="5484701"/>
            <a:ext cx="1178929" cy="974857"/>
          </a:xfrm>
          <a:prstGeom prst="rect">
            <a:avLst/>
          </a:prstGeom>
        </p:spPr>
      </p:pic>
      <p:sp>
        <p:nvSpPr>
          <p:cNvPr id="42" name="Obdélník 41"/>
          <p:cNvSpPr/>
          <p:nvPr/>
        </p:nvSpPr>
        <p:spPr>
          <a:xfrm>
            <a:off x="6244088" y="5675841"/>
            <a:ext cx="18822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/>
              <a:t>Loskuták posvátný</a:t>
            </a:r>
          </a:p>
        </p:txBody>
      </p:sp>
    </p:spTree>
    <p:extLst>
      <p:ext uri="{BB962C8B-B14F-4D97-AF65-F5344CB8AC3E}">
        <p14:creationId xmlns:p14="http://schemas.microsoft.com/office/powerpoint/2010/main" val="1310427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ptačího zpěvu v ontogenezi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743467"/>
            <a:ext cx="7136630" cy="4040390"/>
          </a:xfrm>
        </p:spPr>
        <p:txBody>
          <a:bodyPr>
            <a:normAutofit/>
          </a:bodyPr>
          <a:lstStyle/>
          <a:p>
            <a:r>
              <a:rPr lang="cs-CZ" dirty="0"/>
              <a:t>První vokalizace: </a:t>
            </a:r>
            <a:r>
              <a:rPr lang="cs-CZ" b="1" dirty="0"/>
              <a:t>žadonění</a:t>
            </a:r>
            <a:br>
              <a:rPr lang="cs-CZ" b="1" dirty="0"/>
            </a:br>
            <a:r>
              <a:rPr lang="cs-CZ" dirty="0">
                <a:hlinkClick r:id="rId3"/>
              </a:rPr>
              <a:t>Žadonění</a:t>
            </a:r>
            <a:endParaRPr lang="cs-CZ" dirty="0"/>
          </a:p>
          <a:p>
            <a:r>
              <a:rPr lang="cs-CZ" dirty="0"/>
              <a:t>Mláďata vyklubaná s hrubým vzorcem, který definuje přibližné charakteristiky zpěvu jejich vlastního druhu</a:t>
            </a:r>
          </a:p>
          <a:p>
            <a:r>
              <a:rPr lang="cs-CZ" dirty="0"/>
              <a:t>Během senzitivní periody, si zapamatují jen ty zpěvy, které sedí na vzorec</a:t>
            </a:r>
          </a:p>
          <a:p>
            <a:r>
              <a:rPr lang="cs-CZ" dirty="0">
                <a:effectLst/>
              </a:rPr>
              <a:t>Fáze </a:t>
            </a:r>
            <a:r>
              <a:rPr lang="cs-CZ" dirty="0" err="1">
                <a:effectLst/>
              </a:rPr>
              <a:t>subszpěvu</a:t>
            </a:r>
            <a:r>
              <a:rPr lang="cs-CZ" dirty="0">
                <a:effectLst/>
              </a:rPr>
              <a:t>, plastického zpěvu a krystalizovaného zpěvu </a:t>
            </a:r>
            <a:br>
              <a:rPr lang="cs-CZ" dirty="0">
                <a:effectLst/>
              </a:rPr>
            </a:br>
            <a:r>
              <a:rPr lang="cs-CZ" dirty="0">
                <a:effectLst/>
                <a:hlinkClick r:id="rId4"/>
              </a:rPr>
              <a:t>Subszpěv 1 </a:t>
            </a:r>
            <a:r>
              <a:rPr lang="cs-CZ" dirty="0">
                <a:effectLst/>
              </a:rPr>
              <a:t>	</a:t>
            </a:r>
            <a:r>
              <a:rPr lang="cs-CZ" dirty="0">
                <a:effectLst/>
                <a:hlinkClick r:id="rId5"/>
              </a:rPr>
              <a:t>Subzpěv 2</a:t>
            </a:r>
            <a:br>
              <a:rPr lang="cs-CZ" dirty="0">
                <a:effectLst/>
              </a:rPr>
            </a:br>
            <a:r>
              <a:rPr lang="cs-CZ" dirty="0">
                <a:effectLst/>
                <a:hlinkClick r:id="rId6"/>
              </a:rPr>
              <a:t>Krystalizovaný zpěv</a:t>
            </a:r>
            <a:endParaRPr lang="cs-CZ" dirty="0"/>
          </a:p>
          <a:p>
            <a:r>
              <a:rPr lang="cs-CZ" dirty="0"/>
              <a:t>Subzpěv srovnáván s dětským žvatláním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39375917"/>
              </p:ext>
            </p:extLst>
          </p:nvPr>
        </p:nvGraphicFramePr>
        <p:xfrm>
          <a:off x="2644048" y="5199961"/>
          <a:ext cx="6144505" cy="1536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21393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840" y="609600"/>
            <a:ext cx="7765322" cy="970450"/>
          </a:xfrm>
        </p:spPr>
        <p:txBody>
          <a:bodyPr/>
          <a:lstStyle/>
          <a:p>
            <a:r>
              <a:rPr lang="cs-CZ" dirty="0"/>
              <a:t>Blíže k sociálnímu učení pěvců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732450"/>
            <a:ext cx="6288331" cy="4657333"/>
          </a:xfrm>
        </p:spPr>
        <p:txBody>
          <a:bodyPr>
            <a:normAutofit/>
          </a:bodyPr>
          <a:lstStyle/>
          <a:p>
            <a:r>
              <a:rPr lang="cs-CZ" dirty="0"/>
              <a:t>Učí se mnohem dřív, než sami začnou zpívat </a:t>
            </a:r>
          </a:p>
          <a:p>
            <a:r>
              <a:rPr lang="cs-CZ" dirty="0"/>
              <a:t>Některé druhy se učí pouze jako mladí a jiné i jako mladí dospělí </a:t>
            </a:r>
          </a:p>
          <a:p>
            <a:r>
              <a:rPr lang="cs-CZ" dirty="0"/>
              <a:t>Sociální vliv – živý tutor jako lepší stimul než nahrávka</a:t>
            </a:r>
          </a:p>
          <a:p>
            <a:r>
              <a:rPr lang="cs-CZ" dirty="0"/>
              <a:t>Druhy, kde samci kopírují zpěvy od ostatních, mají v raném vývoji více zpěvů, než kolik jich poté používají</a:t>
            </a:r>
          </a:p>
          <a:p>
            <a:r>
              <a:rPr lang="cs-CZ" dirty="0"/>
              <a:t>Mají tendence vyhledávat někoho, kdo má podobný zpěv jako otec</a:t>
            </a:r>
          </a:p>
          <a:p>
            <a:r>
              <a:rPr lang="cs-CZ" dirty="0"/>
              <a:t>Věrnost kopie -  od zcela věrné kopie po velké odlišnosti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631" y="1580050"/>
            <a:ext cx="2006198" cy="28377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77" y="4651643"/>
            <a:ext cx="1865333" cy="189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53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Důležitost učení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46" y="1743740"/>
            <a:ext cx="7765322" cy="4047461"/>
          </a:xfrm>
        </p:spPr>
        <p:txBody>
          <a:bodyPr>
            <a:normAutofit/>
          </a:bodyPr>
          <a:lstStyle/>
          <a:p>
            <a:r>
              <a:rPr lang="cs-CZ" dirty="0"/>
              <a:t>Učení je dobrý mechanismus pro předávání komplexních informací </a:t>
            </a:r>
          </a:p>
          <a:p>
            <a:pPr lvl="1"/>
            <a:r>
              <a:rPr lang="cs-CZ" dirty="0"/>
              <a:t>Dovoluje přesné předávání bez chyb</a:t>
            </a:r>
          </a:p>
          <a:p>
            <a:pPr lvl="1"/>
            <a:r>
              <a:rPr lang="cs-CZ" dirty="0"/>
              <a:t>Dovoluje sociální adaptaci </a:t>
            </a:r>
          </a:p>
          <a:p>
            <a:pPr lvl="1"/>
            <a:r>
              <a:rPr lang="cs-CZ" dirty="0"/>
              <a:t>Dovoluje genetickou adaptaci</a:t>
            </a:r>
          </a:p>
          <a:p>
            <a:pPr lvl="1"/>
            <a:r>
              <a:rPr lang="cs-CZ" dirty="0"/>
              <a:t>Dovoluje adaptaci na habitat</a:t>
            </a:r>
          </a:p>
          <a:p>
            <a:pPr lvl="1"/>
            <a:r>
              <a:rPr lang="cs-CZ" dirty="0"/>
              <a:t>Poskytuje upřímný indikátor kvality samce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53" y="3761825"/>
            <a:ext cx="1884615" cy="28352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77" y="5006230"/>
            <a:ext cx="2691903" cy="158095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4772252"/>
            <a:ext cx="2053067" cy="18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609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řidlice">
  <a:themeElements>
    <a:clrScheme name="Břidlic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Břidlic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řidlic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TM04033929[[fn=Břidlice]]</Template>
  <TotalTime>0</TotalTime>
  <Words>2184</Words>
  <Application>Microsoft Office PowerPoint</Application>
  <PresentationFormat>Předvádění na obrazovce (4:3)</PresentationFormat>
  <Paragraphs>333</Paragraphs>
  <Slides>33</Slides>
  <Notes>31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Calibri</vt:lpstr>
      <vt:lpstr>Calisto MT</vt:lpstr>
      <vt:lpstr>Symbol</vt:lpstr>
      <vt:lpstr>Trebuchet MS</vt:lpstr>
      <vt:lpstr>Wingdings 2</vt:lpstr>
      <vt:lpstr>Břidlice</vt:lpstr>
      <vt:lpstr>Zpěv a hudba</vt:lpstr>
      <vt:lpstr>Vokalizace ptáků</vt:lpstr>
      <vt:lpstr>Struktura zpěvu</vt:lpstr>
      <vt:lpstr>Vokální učení</vt:lpstr>
      <vt:lpstr>Imitace X dědičnost zpěvu</vt:lpstr>
      <vt:lpstr>Imitace X dědičnost zpěvu</vt:lpstr>
      <vt:lpstr>Vývoj ptačího zpěvu v ontogenezi</vt:lpstr>
      <vt:lpstr>Blíže k sociálnímu učení pěvců</vt:lpstr>
      <vt:lpstr>Důležitost učení</vt:lpstr>
      <vt:lpstr>Mimeze</vt:lpstr>
      <vt:lpstr>Období ptačího zpěvu – kdy zpívají?</vt:lpstr>
      <vt:lpstr>Zpívající samice</vt:lpstr>
      <vt:lpstr>Hlavní funkce: obrana teritoria</vt:lpstr>
      <vt:lpstr>Hlavní funkce: atrakce samic a kvalita samce</vt:lpstr>
      <vt:lpstr>Tradice</vt:lpstr>
      <vt:lpstr>Tradice a dialekty u kytovců</vt:lpstr>
      <vt:lpstr>Dialekty u ptáků</vt:lpstr>
      <vt:lpstr>Individuální rozpoznávání</vt:lpstr>
      <vt:lpstr>Sociální vokalizace netopýrů</vt:lpstr>
      <vt:lpstr>Sociální komunikace u krkavců</vt:lpstr>
      <vt:lpstr>Schopnost rozlišování tónů a pochopení hudebního pravidla</vt:lpstr>
      <vt:lpstr>Synchronizace pohybu do rytmu</vt:lpstr>
      <vt:lpstr>Paralely ptačího zpěvu a lidské řeči</vt:lpstr>
      <vt:lpstr>Paralely řeči a zpěvu</vt:lpstr>
      <vt:lpstr>Produkce řeči a zpěvu</vt:lpstr>
      <vt:lpstr>Učení se vokalizacím</vt:lpstr>
      <vt:lpstr>Učení se vokalizacím</vt:lpstr>
      <vt:lpstr>Učení se vokalizacím</vt:lpstr>
      <vt:lpstr>Vrozené predispozice učení</vt:lpstr>
      <vt:lpstr>Senzitivní periody pro učení se zpěvu a řeči</vt:lpstr>
      <vt:lpstr>Schopnosti spojené s vnímáním hudby</vt:lpstr>
      <vt:lpstr>Shrnutí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2019-01-07T12:19:20Z</dcterms:created>
  <dcterms:modified xsi:type="dcterms:W3CDTF">2023-12-18T06:12:24Z</dcterms:modified>
</cp:coreProperties>
</file>