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sldIdLst>
    <p:sldId id="256" r:id="rId2"/>
    <p:sldId id="259" r:id="rId3"/>
    <p:sldId id="261" r:id="rId4"/>
    <p:sldId id="268" r:id="rId5"/>
    <p:sldId id="260" r:id="rId6"/>
    <p:sldId id="262" r:id="rId7"/>
    <p:sldId id="267" r:id="rId8"/>
    <p:sldId id="264" r:id="rId9"/>
    <p:sldId id="266" r:id="rId10"/>
    <p:sldId id="2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6F9793D-92FA-4E32-90B9-E76BA4AB011D}">
          <p14:sldIdLst>
            <p14:sldId id="256"/>
            <p14:sldId id="259"/>
            <p14:sldId id="261"/>
            <p14:sldId id="268"/>
            <p14:sldId id="260"/>
            <p14:sldId id="262"/>
            <p14:sldId id="267"/>
            <p14:sldId id="264"/>
            <p14:sldId id="26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et Duy Nguyen Ke" initials="VDNK" lastIdx="1" clrIdx="0">
    <p:extLst>
      <p:ext uri="{19B8F6BF-5375-455C-9EA6-DF929625EA0E}">
        <p15:presenceInfo xmlns:p15="http://schemas.microsoft.com/office/powerpoint/2012/main" userId="9c42c48672d76a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95389D-C851-462B-A8A1-68452DF60F0E}" v="360" dt="2020-11-23T21:56:58.227"/>
    <p1510:client id="{CA67561A-8501-4C00-A315-908000432C68}" v="653" dt="2020-11-24T15:35:53.557"/>
    <p1510:client id="{CC58A7A4-73F6-4F69-9517-41422C858EEA}" v="1" dt="2020-11-23T20:44:37.375"/>
    <p1510:client id="{D16E4A96-5C99-4555-8A99-4F61F023C747}" v="130" dt="2020-11-24T11:41:10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83" autoAdjust="0"/>
  </p:normalViewPr>
  <p:slideViewPr>
    <p:cSldViewPr snapToGrid="0">
      <p:cViewPr varScale="1">
        <p:scale>
          <a:sx n="74" d="100"/>
          <a:sy n="74" d="100"/>
        </p:scale>
        <p:origin x="10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et Duy Nguyen Ke" userId="9c42c48672d76af2" providerId="LiveId" clId="{CA67561A-8501-4C00-A315-908000432C68}"/>
    <pc:docChg chg="undo redo custSel mod addSld delSld modSld sldOrd modMainMaster addSection delSection modSection">
      <pc:chgData name="Viet Duy Nguyen Ke" userId="9c42c48672d76af2" providerId="LiveId" clId="{CA67561A-8501-4C00-A315-908000432C68}" dt="2020-11-24T15:35:53.557" v="4720" actId="20577"/>
      <pc:docMkLst>
        <pc:docMk/>
      </pc:docMkLst>
      <pc:sldChg chg="addSp delSp modSp new mod">
        <pc:chgData name="Viet Duy Nguyen Ke" userId="9c42c48672d76af2" providerId="LiveId" clId="{CA67561A-8501-4C00-A315-908000432C68}" dt="2020-11-20T09:36:56.591" v="2383" actId="20577"/>
        <pc:sldMkLst>
          <pc:docMk/>
          <pc:sldMk cId="988947424" sldId="256"/>
        </pc:sldMkLst>
        <pc:spChg chg="mod">
          <ac:chgData name="Viet Duy Nguyen Ke" userId="9c42c48672d76af2" providerId="LiveId" clId="{CA67561A-8501-4C00-A315-908000432C68}" dt="2020-11-20T09:36:56.591" v="2383" actId="20577"/>
          <ac:spMkLst>
            <pc:docMk/>
            <pc:sldMk cId="988947424" sldId="256"/>
            <ac:spMk id="2" creationId="{20FDCB20-C905-465A-A361-3CA58EB3E356}"/>
          </ac:spMkLst>
        </pc:spChg>
        <pc:spChg chg="mod">
          <ac:chgData name="Viet Duy Nguyen Ke" userId="9c42c48672d76af2" providerId="LiveId" clId="{CA67561A-8501-4C00-A315-908000432C68}" dt="2020-11-05T19:47:39.459" v="1466" actId="1037"/>
          <ac:spMkLst>
            <pc:docMk/>
            <pc:sldMk cId="988947424" sldId="256"/>
            <ac:spMk id="3" creationId="{ACA6DBE0-383F-46D5-895C-EBF2967E2FAA}"/>
          </ac:spMkLst>
        </pc:spChg>
        <pc:picChg chg="add del mod">
          <ac:chgData name="Viet Duy Nguyen Ke" userId="9c42c48672d76af2" providerId="LiveId" clId="{CA67561A-8501-4C00-A315-908000432C68}" dt="2020-11-14T20:09:35.877" v="2270" actId="21"/>
          <ac:picMkLst>
            <pc:docMk/>
            <pc:sldMk cId="988947424" sldId="256"/>
            <ac:picMk id="4" creationId="{A250FB81-14E7-4325-9024-A6EB9D842402}"/>
          </ac:picMkLst>
        </pc:picChg>
        <pc:picChg chg="add mod ord">
          <ac:chgData name="Viet Duy Nguyen Ke" userId="9c42c48672d76af2" providerId="LiveId" clId="{CA67561A-8501-4C00-A315-908000432C68}" dt="2020-10-19T16:44:24.018" v="177" actId="1076"/>
          <ac:picMkLst>
            <pc:docMk/>
            <pc:sldMk cId="988947424" sldId="256"/>
            <ac:picMk id="5" creationId="{0D7D4BC9-99C2-4E18-B8EE-E520312F9882}"/>
          </ac:picMkLst>
        </pc:picChg>
        <pc:picChg chg="add del mod">
          <ac:chgData name="Viet Duy Nguyen Ke" userId="9c42c48672d76af2" providerId="LiveId" clId="{CA67561A-8501-4C00-A315-908000432C68}" dt="2020-11-14T20:17:23.880" v="2274" actId="478"/>
          <ac:picMkLst>
            <pc:docMk/>
            <pc:sldMk cId="988947424" sldId="256"/>
            <ac:picMk id="6" creationId="{A5EC0362-355C-4FB1-8152-C2EB0B3B440E}"/>
          </ac:picMkLst>
        </pc:picChg>
      </pc:sldChg>
      <pc:sldChg chg="addSp delSp modSp new add del mod">
        <pc:chgData name="Viet Duy Nguyen Ke" userId="9c42c48672d76af2" providerId="LiveId" clId="{CA67561A-8501-4C00-A315-908000432C68}" dt="2020-11-24T07:32:33.616" v="4137" actId="27636"/>
        <pc:sldMkLst>
          <pc:docMk/>
          <pc:sldMk cId="2231732008" sldId="257"/>
        </pc:sldMkLst>
        <pc:spChg chg="mod">
          <ac:chgData name="Viet Duy Nguyen Ke" userId="9c42c48672d76af2" providerId="LiveId" clId="{CA67561A-8501-4C00-A315-908000432C68}" dt="2020-11-05T20:35:45.788" v="1898"/>
          <ac:spMkLst>
            <pc:docMk/>
            <pc:sldMk cId="2231732008" sldId="257"/>
            <ac:spMk id="2" creationId="{8DC0CA10-78CF-46A5-BB9A-BC00C8106B5C}"/>
          </ac:spMkLst>
        </pc:spChg>
        <pc:spChg chg="mod">
          <ac:chgData name="Viet Duy Nguyen Ke" userId="9c42c48672d76af2" providerId="LiveId" clId="{CA67561A-8501-4C00-A315-908000432C68}" dt="2020-11-24T07:32:33.616" v="4137" actId="27636"/>
          <ac:spMkLst>
            <pc:docMk/>
            <pc:sldMk cId="2231732008" sldId="257"/>
            <ac:spMk id="3" creationId="{927B30F8-A099-4C4F-B4AD-5DCDC43DEBA2}"/>
          </ac:spMkLst>
        </pc:spChg>
        <pc:picChg chg="add del">
          <ac:chgData name="Viet Duy Nguyen Ke" userId="9c42c48672d76af2" providerId="LiveId" clId="{CA67561A-8501-4C00-A315-908000432C68}" dt="2020-11-22T18:43:16.449" v="2460" actId="478"/>
          <ac:picMkLst>
            <pc:docMk/>
            <pc:sldMk cId="2231732008" sldId="257"/>
            <ac:picMk id="4" creationId="{4A281273-5BC9-4DC5-9163-3B378C0EC7C6}"/>
          </ac:picMkLst>
        </pc:picChg>
        <pc:picChg chg="add del">
          <ac:chgData name="Viet Duy Nguyen Ke" userId="9c42c48672d76af2" providerId="LiveId" clId="{CA67561A-8501-4C00-A315-908000432C68}" dt="2020-11-14T19:23:16.442" v="2263"/>
          <ac:picMkLst>
            <pc:docMk/>
            <pc:sldMk cId="2231732008" sldId="257"/>
            <ac:picMk id="4" creationId="{ED89B7D1-1EB9-47A5-8057-4B5A5457640D}"/>
          </ac:picMkLst>
        </pc:picChg>
        <pc:picChg chg="add del">
          <ac:chgData name="Viet Duy Nguyen Ke" userId="9c42c48672d76af2" providerId="LiveId" clId="{CA67561A-8501-4C00-A315-908000432C68}" dt="2020-11-22T18:43:44.691" v="2462" actId="478"/>
          <ac:picMkLst>
            <pc:docMk/>
            <pc:sldMk cId="2231732008" sldId="257"/>
            <ac:picMk id="5" creationId="{761472FE-08AA-48A5-A651-DAE038F1FD18}"/>
          </ac:picMkLst>
        </pc:picChg>
      </pc:sldChg>
      <pc:sldChg chg="addSp delSp modSp new mod">
        <pc:chgData name="Viet Duy Nguyen Ke" userId="9c42c48672d76af2" providerId="LiveId" clId="{CA67561A-8501-4C00-A315-908000432C68}" dt="2020-11-23T17:02:52.900" v="3159" actId="255"/>
        <pc:sldMkLst>
          <pc:docMk/>
          <pc:sldMk cId="3017430712" sldId="258"/>
        </pc:sldMkLst>
        <pc:spChg chg="mod">
          <ac:chgData name="Viet Duy Nguyen Ke" userId="9c42c48672d76af2" providerId="LiveId" clId="{CA67561A-8501-4C00-A315-908000432C68}" dt="2020-11-05T20:35:45.788" v="1898"/>
          <ac:spMkLst>
            <pc:docMk/>
            <pc:sldMk cId="3017430712" sldId="258"/>
            <ac:spMk id="2" creationId="{C02DF448-4187-48B3-852D-90476CBE82AC}"/>
          </ac:spMkLst>
        </pc:spChg>
        <pc:spChg chg="mod">
          <ac:chgData name="Viet Duy Nguyen Ke" userId="9c42c48672d76af2" providerId="LiveId" clId="{CA67561A-8501-4C00-A315-908000432C68}" dt="2020-11-23T17:02:52.900" v="3159" actId="255"/>
          <ac:spMkLst>
            <pc:docMk/>
            <pc:sldMk cId="3017430712" sldId="258"/>
            <ac:spMk id="3" creationId="{7F763ED3-B61D-41B5-811A-BC5F283B77CA}"/>
          </ac:spMkLst>
        </pc:spChg>
        <pc:spChg chg="add mod">
          <ac:chgData name="Viet Duy Nguyen Ke" userId="9c42c48672d76af2" providerId="LiveId" clId="{CA67561A-8501-4C00-A315-908000432C68}" dt="2020-11-23T14:27:45.941" v="2945" actId="1076"/>
          <ac:spMkLst>
            <pc:docMk/>
            <pc:sldMk cId="3017430712" sldId="258"/>
            <ac:spMk id="4" creationId="{11197727-E0BB-4DD9-A8EB-C01981361E63}"/>
          </ac:spMkLst>
        </pc:spChg>
        <pc:spChg chg="add del mod">
          <ac:chgData name="Viet Duy Nguyen Ke" userId="9c42c48672d76af2" providerId="LiveId" clId="{CA67561A-8501-4C00-A315-908000432C68}" dt="2020-11-05T20:21:26.097" v="1852" actId="478"/>
          <ac:spMkLst>
            <pc:docMk/>
            <pc:sldMk cId="3017430712" sldId="258"/>
            <ac:spMk id="4" creationId="{A4BFA74E-382D-4995-8AAB-850B14F7DEC2}"/>
          </ac:spMkLst>
        </pc:spChg>
        <pc:spChg chg="add mod">
          <ac:chgData name="Viet Duy Nguyen Ke" userId="9c42c48672d76af2" providerId="LiveId" clId="{CA67561A-8501-4C00-A315-908000432C68}" dt="2020-11-23T14:25:33.902" v="2924" actId="14100"/>
          <ac:spMkLst>
            <pc:docMk/>
            <pc:sldMk cId="3017430712" sldId="258"/>
            <ac:spMk id="5" creationId="{CB184665-3697-487D-8298-A3214E6537E6}"/>
          </ac:spMkLst>
        </pc:spChg>
      </pc:sldChg>
      <pc:sldChg chg="addSp delSp modSp new mod">
        <pc:chgData name="Viet Duy Nguyen Ke" userId="9c42c48672d76af2" providerId="LiveId" clId="{CA67561A-8501-4C00-A315-908000432C68}" dt="2020-11-24T12:09:19.078" v="4716" actId="14100"/>
        <pc:sldMkLst>
          <pc:docMk/>
          <pc:sldMk cId="941492491" sldId="259"/>
        </pc:sldMkLst>
        <pc:spChg chg="mod">
          <ac:chgData name="Viet Duy Nguyen Ke" userId="9c42c48672d76af2" providerId="LiveId" clId="{CA67561A-8501-4C00-A315-908000432C68}" dt="2020-11-05T20:35:45.788" v="1898"/>
          <ac:spMkLst>
            <pc:docMk/>
            <pc:sldMk cId="941492491" sldId="259"/>
            <ac:spMk id="2" creationId="{65450C23-03E6-452D-9F4F-8CC8B99BBE6C}"/>
          </ac:spMkLst>
        </pc:spChg>
        <pc:spChg chg="mod">
          <ac:chgData name="Viet Duy Nguyen Ke" userId="9c42c48672d76af2" providerId="LiveId" clId="{CA67561A-8501-4C00-A315-908000432C68}" dt="2020-11-24T12:09:11.762" v="4715" actId="20577"/>
          <ac:spMkLst>
            <pc:docMk/>
            <pc:sldMk cId="941492491" sldId="259"/>
            <ac:spMk id="3" creationId="{154473CE-F2A2-4ECC-BCD5-50D48FC9E624}"/>
          </ac:spMkLst>
        </pc:spChg>
        <pc:spChg chg="add mod">
          <ac:chgData name="Viet Duy Nguyen Ke" userId="9c42c48672d76af2" providerId="LiveId" clId="{CA67561A-8501-4C00-A315-908000432C68}" dt="2020-11-24T12:09:19.078" v="4716" actId="14100"/>
          <ac:spMkLst>
            <pc:docMk/>
            <pc:sldMk cId="941492491" sldId="259"/>
            <ac:spMk id="6" creationId="{36B38683-8465-48CC-9766-DD724E0C6D90}"/>
          </ac:spMkLst>
        </pc:spChg>
        <pc:cxnChg chg="add del">
          <ac:chgData name="Viet Duy Nguyen Ke" userId="9c42c48672d76af2" providerId="LiveId" clId="{CA67561A-8501-4C00-A315-908000432C68}" dt="2020-10-29T17:35:34.267" v="1141" actId="478"/>
          <ac:cxnSpMkLst>
            <pc:docMk/>
            <pc:sldMk cId="941492491" sldId="259"/>
            <ac:cxnSpMk id="5" creationId="{98A1D1AC-D3F8-4F8A-B236-42731F4D19F5}"/>
          </ac:cxnSpMkLst>
        </pc:cxnChg>
      </pc:sldChg>
      <pc:sldChg chg="addSp delSp modSp new mod ord setBg setClrOvrMap">
        <pc:chgData name="Viet Duy Nguyen Ke" userId="9c42c48672d76af2" providerId="LiveId" clId="{CA67561A-8501-4C00-A315-908000432C68}" dt="2020-11-23T20:59:09.880" v="3958" actId="20577"/>
        <pc:sldMkLst>
          <pc:docMk/>
          <pc:sldMk cId="3028909802" sldId="260"/>
        </pc:sldMkLst>
        <pc:spChg chg="mod">
          <ac:chgData name="Viet Duy Nguyen Ke" userId="9c42c48672d76af2" providerId="LiveId" clId="{CA67561A-8501-4C00-A315-908000432C68}" dt="2020-11-23T16:22:40.334" v="3123" actId="20577"/>
          <ac:spMkLst>
            <pc:docMk/>
            <pc:sldMk cId="3028909802" sldId="260"/>
            <ac:spMk id="2" creationId="{BC7A49DC-E7B4-4283-B312-24916A82B557}"/>
          </ac:spMkLst>
        </pc:spChg>
        <pc:spChg chg="mod ord">
          <ac:chgData name="Viet Duy Nguyen Ke" userId="9c42c48672d76af2" providerId="LiveId" clId="{CA67561A-8501-4C00-A315-908000432C68}" dt="2020-11-23T20:59:09.880" v="3958" actId="20577"/>
          <ac:spMkLst>
            <pc:docMk/>
            <pc:sldMk cId="3028909802" sldId="260"/>
            <ac:spMk id="3" creationId="{00286973-8299-4516-B840-6C29E23652EE}"/>
          </ac:spMkLst>
        </pc:spChg>
        <pc:spChg chg="add del mod">
          <ac:chgData name="Viet Duy Nguyen Ke" userId="9c42c48672d76af2" providerId="LiveId" clId="{CA67561A-8501-4C00-A315-908000432C68}" dt="2020-11-10T15:26:38.722" v="1939" actId="478"/>
          <ac:spMkLst>
            <pc:docMk/>
            <pc:sldMk cId="3028909802" sldId="260"/>
            <ac:spMk id="6" creationId="{E363F986-7B11-402D-939E-DDFD3F789BBA}"/>
          </ac:spMkLst>
        </pc:spChg>
        <pc:spChg chg="add del mod">
          <ac:chgData name="Viet Duy Nguyen Ke" userId="9c42c48672d76af2" providerId="LiveId" clId="{CA67561A-8501-4C00-A315-908000432C68}" dt="2020-11-10T15:27:40.997" v="1945" actId="478"/>
          <ac:spMkLst>
            <pc:docMk/>
            <pc:sldMk cId="3028909802" sldId="260"/>
            <ac:spMk id="9" creationId="{4F2D1444-C4C6-4E7E-8FD1-54FDF7DD7727}"/>
          </ac:spMkLst>
        </pc:spChg>
        <pc:spChg chg="add del">
          <ac:chgData name="Viet Duy Nguyen Ke" userId="9c42c48672d76af2" providerId="LiveId" clId="{CA67561A-8501-4C00-A315-908000432C68}" dt="2020-11-10T15:29:09.054" v="1955" actId="26606"/>
          <ac:spMkLst>
            <pc:docMk/>
            <pc:sldMk cId="3028909802" sldId="260"/>
            <ac:spMk id="10" creationId="{989683EB-D202-4B4D-B1BD-8BA6965FBEF5}"/>
          </ac:spMkLst>
        </pc:spChg>
        <pc:spChg chg="add del">
          <ac:chgData name="Viet Duy Nguyen Ke" userId="9c42c48672d76af2" providerId="LiveId" clId="{CA67561A-8501-4C00-A315-908000432C68}" dt="2020-11-10T15:28:55.882" v="1953" actId="26606"/>
          <ac:spMkLst>
            <pc:docMk/>
            <pc:sldMk cId="3028909802" sldId="260"/>
            <ac:spMk id="13" creationId="{E53F4E5A-C9EE-4859-B46B-F018F7D73A03}"/>
          </ac:spMkLst>
        </pc:spChg>
        <pc:picChg chg="add mod">
          <ac:chgData name="Viet Duy Nguyen Ke" userId="9c42c48672d76af2" providerId="LiveId" clId="{CA67561A-8501-4C00-A315-908000432C68}" dt="2020-11-23T19:57:19.350" v="3923" actId="14100"/>
          <ac:picMkLst>
            <pc:docMk/>
            <pc:sldMk cId="3028909802" sldId="260"/>
            <ac:picMk id="5" creationId="{092DBB9B-CE76-4069-83FC-A767E2FA2F6B}"/>
          </ac:picMkLst>
        </pc:picChg>
        <pc:picChg chg="add del mod">
          <ac:chgData name="Viet Duy Nguyen Ke" userId="9c42c48672d76af2" providerId="LiveId" clId="{CA67561A-8501-4C00-A315-908000432C68}" dt="2020-11-10T15:26:38.722" v="1939" actId="478"/>
          <ac:picMkLst>
            <pc:docMk/>
            <pc:sldMk cId="3028909802" sldId="260"/>
            <ac:picMk id="5" creationId="{DD2C6D59-E17E-4F4B-9635-422A25B5ECB0}"/>
          </ac:picMkLst>
        </pc:picChg>
        <pc:picChg chg="add mod">
          <ac:chgData name="Viet Duy Nguyen Ke" userId="9c42c48672d76af2" providerId="LiveId" clId="{CA67561A-8501-4C00-A315-908000432C68}" dt="2020-11-23T19:57:35.628" v="3937" actId="1076"/>
          <ac:picMkLst>
            <pc:docMk/>
            <pc:sldMk cId="3028909802" sldId="260"/>
            <ac:picMk id="7" creationId="{A35C65F3-809A-4DD0-B064-69D824380458}"/>
          </ac:picMkLst>
        </pc:picChg>
        <pc:picChg chg="add del mod ord">
          <ac:chgData name="Viet Duy Nguyen Ke" userId="9c42c48672d76af2" providerId="LiveId" clId="{CA67561A-8501-4C00-A315-908000432C68}" dt="2020-11-23T19:57:30.205" v="3931" actId="478"/>
          <ac:picMkLst>
            <pc:docMk/>
            <pc:sldMk cId="3028909802" sldId="260"/>
            <ac:picMk id="8" creationId="{597F3B5E-28A9-4710-B69E-2729DE6A0664}"/>
          </ac:picMkLst>
        </pc:picChg>
        <pc:cxnChg chg="add del">
          <ac:chgData name="Viet Duy Nguyen Ke" userId="9c42c48672d76af2" providerId="LiveId" clId="{CA67561A-8501-4C00-A315-908000432C68}" dt="2020-11-10T15:28:55.882" v="1953" actId="26606"/>
          <ac:cxnSpMkLst>
            <pc:docMk/>
            <pc:sldMk cId="3028909802" sldId="260"/>
            <ac:cxnSpMk id="15" creationId="{041A955B-D579-48FD-A51C-51B0C0B69F9A}"/>
          </ac:cxnSpMkLst>
        </pc:cxnChg>
      </pc:sldChg>
      <pc:sldChg chg="addSp modSp new mod ord modNotesTx">
        <pc:chgData name="Viet Duy Nguyen Ke" userId="9c42c48672d76af2" providerId="LiveId" clId="{CA67561A-8501-4C00-A315-908000432C68}" dt="2020-11-24T07:35:08.942" v="4175" actId="20577"/>
        <pc:sldMkLst>
          <pc:docMk/>
          <pc:sldMk cId="3146992013" sldId="261"/>
        </pc:sldMkLst>
        <pc:spChg chg="mod">
          <ac:chgData name="Viet Duy Nguyen Ke" userId="9c42c48672d76af2" providerId="LiveId" clId="{CA67561A-8501-4C00-A315-908000432C68}" dt="2020-11-05T20:35:45.788" v="1898"/>
          <ac:spMkLst>
            <pc:docMk/>
            <pc:sldMk cId="3146992013" sldId="261"/>
            <ac:spMk id="2" creationId="{211A6A06-5D28-4D30-97BF-4B728C143E42}"/>
          </ac:spMkLst>
        </pc:spChg>
        <pc:spChg chg="mod">
          <ac:chgData name="Viet Duy Nguyen Ke" userId="9c42c48672d76af2" providerId="LiveId" clId="{CA67561A-8501-4C00-A315-908000432C68}" dt="2020-11-24T07:35:08.942" v="4175" actId="20577"/>
          <ac:spMkLst>
            <pc:docMk/>
            <pc:sldMk cId="3146992013" sldId="261"/>
            <ac:spMk id="3" creationId="{E82413C0-68E2-4753-96B0-068DC638D141}"/>
          </ac:spMkLst>
        </pc:spChg>
        <pc:picChg chg="add mod">
          <ac:chgData name="Viet Duy Nguyen Ke" userId="9c42c48672d76af2" providerId="LiveId" clId="{CA67561A-8501-4C00-A315-908000432C68}" dt="2020-11-23T21:59:20.867" v="4019" actId="1037"/>
          <ac:picMkLst>
            <pc:docMk/>
            <pc:sldMk cId="3146992013" sldId="261"/>
            <ac:picMk id="4" creationId="{72EA0271-C1B5-4521-AB07-07888ECA1BE2}"/>
          </ac:picMkLst>
        </pc:picChg>
      </pc:sldChg>
      <pc:sldChg chg="addSp delSp modSp new mod setBg modNotesTx">
        <pc:chgData name="Viet Duy Nguyen Ke" userId="9c42c48672d76af2" providerId="LiveId" clId="{CA67561A-8501-4C00-A315-908000432C68}" dt="2020-11-24T15:35:29.914" v="4717" actId="20577"/>
        <pc:sldMkLst>
          <pc:docMk/>
          <pc:sldMk cId="225686461" sldId="262"/>
        </pc:sldMkLst>
        <pc:spChg chg="add mod">
          <ac:chgData name="Viet Duy Nguyen Ke" userId="9c42c48672d76af2" providerId="LiveId" clId="{CA67561A-8501-4C00-A315-908000432C68}" dt="2020-11-23T17:04:23.389" v="3163" actId="255"/>
          <ac:spMkLst>
            <pc:docMk/>
            <pc:sldMk cId="225686461" sldId="262"/>
            <ac:spMk id="6" creationId="{E0B0C1B8-E9FA-440E-A3E4-6B2DDA7108E2}"/>
          </ac:spMkLst>
        </pc:spChg>
        <pc:spChg chg="add del">
          <ac:chgData name="Viet Duy Nguyen Ke" userId="9c42c48672d76af2" providerId="LiveId" clId="{CA67561A-8501-4C00-A315-908000432C68}" dt="2020-10-27T21:02:05.546" v="1080" actId="26606"/>
          <ac:spMkLst>
            <pc:docMk/>
            <pc:sldMk cId="225686461" sldId="262"/>
            <ac:spMk id="7" creationId="{CD0FF873-0D97-4AE7-A97E-539910376DCF}"/>
          </ac:spMkLst>
        </pc:spChg>
        <pc:spChg chg="add del">
          <ac:chgData name="Viet Duy Nguyen Ke" userId="9c42c48672d76af2" providerId="LiveId" clId="{CA67561A-8501-4C00-A315-908000432C68}" dt="2020-10-27T21:01:48.896" v="1078" actId="26606"/>
          <ac:spMkLst>
            <pc:docMk/>
            <pc:sldMk cId="225686461" sldId="262"/>
            <ac:spMk id="10" creationId="{C42F24F1-C1EF-471F-A19B-A340CE541DEF}"/>
          </ac:spMkLst>
        </pc:spChg>
        <pc:spChg chg="add del">
          <ac:chgData name="Viet Duy Nguyen Ke" userId="9c42c48672d76af2" providerId="LiveId" clId="{CA67561A-8501-4C00-A315-908000432C68}" dt="2020-10-27T21:01:48.896" v="1078" actId="26606"/>
          <ac:spMkLst>
            <pc:docMk/>
            <pc:sldMk cId="225686461" sldId="262"/>
            <ac:spMk id="12" creationId="{E56C425C-3C64-47BA-B583-94D39B9B7F78}"/>
          </ac:spMkLst>
        </pc:spChg>
        <pc:picChg chg="add del mod">
          <ac:chgData name="Viet Duy Nguyen Ke" userId="9c42c48672d76af2" providerId="LiveId" clId="{CA67561A-8501-4C00-A315-908000432C68}" dt="2020-10-27T20:30:25.577" v="994" actId="478"/>
          <ac:picMkLst>
            <pc:docMk/>
            <pc:sldMk cId="225686461" sldId="262"/>
            <ac:picMk id="2" creationId="{3566397D-10A7-44C4-995D-C59F7ACA6EFA}"/>
          </ac:picMkLst>
        </pc:picChg>
        <pc:picChg chg="add del">
          <ac:chgData name="Viet Duy Nguyen Ke" userId="9c42c48672d76af2" providerId="LiveId" clId="{CA67561A-8501-4C00-A315-908000432C68}" dt="2020-10-27T20:30:41.942" v="996"/>
          <ac:picMkLst>
            <pc:docMk/>
            <pc:sldMk cId="225686461" sldId="262"/>
            <ac:picMk id="3" creationId="{A07AED49-8712-4776-B73D-AE9484C21967}"/>
          </ac:picMkLst>
        </pc:picChg>
        <pc:picChg chg="add mod">
          <ac:chgData name="Viet Duy Nguyen Ke" userId="9c42c48672d76af2" providerId="LiveId" clId="{CA67561A-8501-4C00-A315-908000432C68}" dt="2020-11-12T19:37:27.285" v="2114" actId="1038"/>
          <ac:picMkLst>
            <pc:docMk/>
            <pc:sldMk cId="225686461" sldId="262"/>
            <ac:picMk id="5" creationId="{064500FE-D0B2-4E5A-9FEA-78BAFEFFBA96}"/>
          </ac:picMkLst>
        </pc:picChg>
      </pc:sldChg>
      <pc:sldChg chg="modSp new del mod ord">
        <pc:chgData name="Viet Duy Nguyen Ke" userId="9c42c48672d76af2" providerId="LiveId" clId="{CA67561A-8501-4C00-A315-908000432C68}" dt="2020-11-23T21:24:20.452" v="3959" actId="47"/>
        <pc:sldMkLst>
          <pc:docMk/>
          <pc:sldMk cId="648631643" sldId="263"/>
        </pc:sldMkLst>
        <pc:spChg chg="mod">
          <ac:chgData name="Viet Duy Nguyen Ke" userId="9c42c48672d76af2" providerId="LiveId" clId="{CA67561A-8501-4C00-A315-908000432C68}" dt="2020-11-05T20:35:45.788" v="1898"/>
          <ac:spMkLst>
            <pc:docMk/>
            <pc:sldMk cId="648631643" sldId="263"/>
            <ac:spMk id="2" creationId="{04A68DC9-064A-4B77-A84E-8E790380FD72}"/>
          </ac:spMkLst>
        </pc:spChg>
        <pc:spChg chg="mod">
          <ac:chgData name="Viet Duy Nguyen Ke" userId="9c42c48672d76af2" providerId="LiveId" clId="{CA67561A-8501-4C00-A315-908000432C68}" dt="2020-11-23T17:28:06.654" v="3657" actId="255"/>
          <ac:spMkLst>
            <pc:docMk/>
            <pc:sldMk cId="648631643" sldId="263"/>
            <ac:spMk id="3" creationId="{3DC9A5AC-2401-45C7-90A5-8F7F78077127}"/>
          </ac:spMkLst>
        </pc:spChg>
      </pc:sldChg>
      <pc:sldChg chg="addSp delSp modSp new mod ord setBg setClrOvrMap modNotesTx">
        <pc:chgData name="Viet Duy Nguyen Ke" userId="9c42c48672d76af2" providerId="LiveId" clId="{CA67561A-8501-4C00-A315-908000432C68}" dt="2020-11-24T15:35:48.242" v="4719" actId="20577"/>
        <pc:sldMkLst>
          <pc:docMk/>
          <pc:sldMk cId="3095346169" sldId="264"/>
        </pc:sldMkLst>
        <pc:spChg chg="mod">
          <ac:chgData name="Viet Duy Nguyen Ke" userId="9c42c48672d76af2" providerId="LiveId" clId="{CA67561A-8501-4C00-A315-908000432C68}" dt="2020-11-22T19:17:41.236" v="2701" actId="20577"/>
          <ac:spMkLst>
            <pc:docMk/>
            <pc:sldMk cId="3095346169" sldId="264"/>
            <ac:spMk id="2" creationId="{B528808B-45EE-4644-9C33-EBF63C1621AD}"/>
          </ac:spMkLst>
        </pc:spChg>
        <pc:spChg chg="del mod">
          <ac:chgData name="Viet Duy Nguyen Ke" userId="9c42c48672d76af2" providerId="LiveId" clId="{CA67561A-8501-4C00-A315-908000432C68}" dt="2020-11-22T18:40:46.817" v="2447" actId="931"/>
          <ac:spMkLst>
            <pc:docMk/>
            <pc:sldMk cId="3095346169" sldId="264"/>
            <ac:spMk id="3" creationId="{7A5718B7-9438-4E40-8A5E-376124ECA37D}"/>
          </ac:spMkLst>
        </pc:spChg>
        <pc:spChg chg="add del">
          <ac:chgData name="Viet Duy Nguyen Ke" userId="9c42c48672d76af2" providerId="LiveId" clId="{CA67561A-8501-4C00-A315-908000432C68}" dt="2020-11-22T18:42:21.045" v="2455" actId="26606"/>
          <ac:spMkLst>
            <pc:docMk/>
            <pc:sldMk cId="3095346169" sldId="264"/>
            <ac:spMk id="11" creationId="{5D5E0904-721C-4D68-9EB8-1C9752E329A7}"/>
          </ac:spMkLst>
        </pc:spChg>
        <pc:spChg chg="add del">
          <ac:chgData name="Viet Duy Nguyen Ke" userId="9c42c48672d76af2" providerId="LiveId" clId="{CA67561A-8501-4C00-A315-908000432C68}" dt="2020-11-22T18:42:21.045" v="2455" actId="26606"/>
          <ac:spMkLst>
            <pc:docMk/>
            <pc:sldMk cId="3095346169" sldId="264"/>
            <ac:spMk id="13" creationId="{B298ECBA-3258-45DF-8FD4-7581736BCCBC}"/>
          </ac:spMkLst>
        </pc:spChg>
        <pc:spChg chg="add del">
          <ac:chgData name="Viet Duy Nguyen Ke" userId="9c42c48672d76af2" providerId="LiveId" clId="{CA67561A-8501-4C00-A315-908000432C68}" dt="2020-11-22T18:42:21.045" v="2455" actId="26606"/>
          <ac:spMkLst>
            <pc:docMk/>
            <pc:sldMk cId="3095346169" sldId="264"/>
            <ac:spMk id="15" creationId="{B62BF453-BD82-4B90-9FE7-51703133806E}"/>
          </ac:spMkLst>
        </pc:spChg>
        <pc:spChg chg="add del">
          <ac:chgData name="Viet Duy Nguyen Ke" userId="9c42c48672d76af2" providerId="LiveId" clId="{CA67561A-8501-4C00-A315-908000432C68}" dt="2020-11-22T18:42:21.045" v="2455" actId="26606"/>
          <ac:spMkLst>
            <pc:docMk/>
            <pc:sldMk cId="3095346169" sldId="264"/>
            <ac:spMk id="17" creationId="{072366D3-9B5C-42E1-9906-77FF6BB55EAB}"/>
          </ac:spMkLst>
        </pc:spChg>
        <pc:spChg chg="add del">
          <ac:chgData name="Viet Duy Nguyen Ke" userId="9c42c48672d76af2" providerId="LiveId" clId="{CA67561A-8501-4C00-A315-908000432C68}" dt="2020-11-22T18:42:21.045" v="2455" actId="26606"/>
          <ac:spMkLst>
            <pc:docMk/>
            <pc:sldMk cId="3095346169" sldId="264"/>
            <ac:spMk id="19" creationId="{121F5E60-4E89-4B16-A245-12BD9935998D}"/>
          </ac:spMkLst>
        </pc:spChg>
        <pc:spChg chg="add del">
          <ac:chgData name="Viet Duy Nguyen Ke" userId="9c42c48672d76af2" providerId="LiveId" clId="{CA67561A-8501-4C00-A315-908000432C68}" dt="2020-11-22T18:42:26.490" v="2457" actId="26606"/>
          <ac:spMkLst>
            <pc:docMk/>
            <pc:sldMk cId="3095346169" sldId="264"/>
            <ac:spMk id="21" creationId="{5D5E0904-721C-4D68-9EB8-1C9752E329A7}"/>
          </ac:spMkLst>
        </pc:spChg>
        <pc:spChg chg="add del">
          <ac:chgData name="Viet Duy Nguyen Ke" userId="9c42c48672d76af2" providerId="LiveId" clId="{CA67561A-8501-4C00-A315-908000432C68}" dt="2020-11-22T18:42:26.490" v="2457" actId="26606"/>
          <ac:spMkLst>
            <pc:docMk/>
            <pc:sldMk cId="3095346169" sldId="264"/>
            <ac:spMk id="22" creationId="{D0CDF5D3-7220-42A0-9D37-ECF3BF283B37}"/>
          </ac:spMkLst>
        </pc:spChg>
        <pc:spChg chg="add del">
          <ac:chgData name="Viet Duy Nguyen Ke" userId="9c42c48672d76af2" providerId="LiveId" clId="{CA67561A-8501-4C00-A315-908000432C68}" dt="2020-11-22T18:42:26.490" v="2457" actId="26606"/>
          <ac:spMkLst>
            <pc:docMk/>
            <pc:sldMk cId="3095346169" sldId="264"/>
            <ac:spMk id="23" creationId="{64BC717F-58B3-4A4E-BC3B-1B11323AD5C9}"/>
          </ac:spMkLst>
        </pc:spChg>
        <pc:spChg chg="add del">
          <ac:chgData name="Viet Duy Nguyen Ke" userId="9c42c48672d76af2" providerId="LiveId" clId="{CA67561A-8501-4C00-A315-908000432C68}" dt="2020-11-22T18:42:26.490" v="2457" actId="26606"/>
          <ac:spMkLst>
            <pc:docMk/>
            <pc:sldMk cId="3095346169" sldId="264"/>
            <ac:spMk id="24" creationId="{1EE75710-64C5-4CA8-8A7C-82EE4125C90D}"/>
          </ac:spMkLst>
        </pc:spChg>
        <pc:spChg chg="add del">
          <ac:chgData name="Viet Duy Nguyen Ke" userId="9c42c48672d76af2" providerId="LiveId" clId="{CA67561A-8501-4C00-A315-908000432C68}" dt="2020-11-22T18:42:26.490" v="2457" actId="26606"/>
          <ac:spMkLst>
            <pc:docMk/>
            <pc:sldMk cId="3095346169" sldId="264"/>
            <ac:spMk id="25" creationId="{435050B1-74E1-4A81-923D-0F5971A3BC01}"/>
          </ac:spMkLst>
        </pc:spChg>
        <pc:picChg chg="add del mod">
          <ac:chgData name="Viet Duy Nguyen Ke" userId="9c42c48672d76af2" providerId="LiveId" clId="{CA67561A-8501-4C00-A315-908000432C68}" dt="2020-11-22T18:39:26.461" v="2422" actId="478"/>
          <ac:picMkLst>
            <pc:docMk/>
            <pc:sldMk cId="3095346169" sldId="264"/>
            <ac:picMk id="4" creationId="{F1D35879-C8B3-4BB8-9BB2-68B4B501B47A}"/>
          </ac:picMkLst>
        </pc:picChg>
        <pc:picChg chg="add mod">
          <ac:chgData name="Viet Duy Nguyen Ke" userId="9c42c48672d76af2" providerId="LiveId" clId="{CA67561A-8501-4C00-A315-908000432C68}" dt="2020-11-22T19:17:53.348" v="2702" actId="1038"/>
          <ac:picMkLst>
            <pc:docMk/>
            <pc:sldMk cId="3095346169" sldId="264"/>
            <ac:picMk id="6" creationId="{97B0A53A-F392-4F9F-B4BE-2242509B2422}"/>
          </ac:picMkLst>
        </pc:picChg>
      </pc:sldChg>
      <pc:sldChg chg="addSp delSp modSp new add del mod ord addCm delCm modNotesTx">
        <pc:chgData name="Viet Duy Nguyen Ke" userId="9c42c48672d76af2" providerId="LiveId" clId="{CA67561A-8501-4C00-A315-908000432C68}" dt="2020-11-23T16:07:57.783" v="3092" actId="47"/>
        <pc:sldMkLst>
          <pc:docMk/>
          <pc:sldMk cId="241765857" sldId="265"/>
        </pc:sldMkLst>
        <pc:spChg chg="add del">
          <ac:chgData name="Viet Duy Nguyen Ke" userId="9c42c48672d76af2" providerId="LiveId" clId="{CA67561A-8501-4C00-A315-908000432C68}" dt="2020-11-05T20:08:18.359" v="1583"/>
          <ac:spMkLst>
            <pc:docMk/>
            <pc:sldMk cId="241765857" sldId="265"/>
            <ac:spMk id="2" creationId="{9CFF09EE-25A6-4023-A971-BDB09BDF8559}"/>
          </ac:spMkLst>
        </pc:spChg>
        <pc:spChg chg="add del">
          <ac:chgData name="Viet Duy Nguyen Ke" userId="9c42c48672d76af2" providerId="LiveId" clId="{CA67561A-8501-4C00-A315-908000432C68}" dt="2020-11-05T20:08:18.359" v="1583"/>
          <ac:spMkLst>
            <pc:docMk/>
            <pc:sldMk cId="241765857" sldId="265"/>
            <ac:spMk id="3" creationId="{1112F336-FF42-4F80-8646-684F1AFBF82B}"/>
          </ac:spMkLst>
        </pc:spChg>
        <pc:spChg chg="add del mod">
          <ac:chgData name="Viet Duy Nguyen Ke" userId="9c42c48672d76af2" providerId="LiveId" clId="{CA67561A-8501-4C00-A315-908000432C68}" dt="2020-11-05T20:08:01.371" v="1582"/>
          <ac:spMkLst>
            <pc:docMk/>
            <pc:sldMk cId="241765857" sldId="265"/>
            <ac:spMk id="4" creationId="{1CCEB221-3300-42E1-9461-77356633F7B1}"/>
          </ac:spMkLst>
        </pc:spChg>
        <pc:spChg chg="add del mod">
          <ac:chgData name="Viet Duy Nguyen Ke" userId="9c42c48672d76af2" providerId="LiveId" clId="{CA67561A-8501-4C00-A315-908000432C68}" dt="2020-11-05T20:08:01.371" v="1582"/>
          <ac:spMkLst>
            <pc:docMk/>
            <pc:sldMk cId="241765857" sldId="265"/>
            <ac:spMk id="5" creationId="{EFB28430-E451-4CA0-ADBA-95980A666778}"/>
          </ac:spMkLst>
        </pc:spChg>
        <pc:spChg chg="add del mod">
          <ac:chgData name="Viet Duy Nguyen Ke" userId="9c42c48672d76af2" providerId="LiveId" clId="{CA67561A-8501-4C00-A315-908000432C68}" dt="2020-11-05T20:08:01.371" v="1582"/>
          <ac:spMkLst>
            <pc:docMk/>
            <pc:sldMk cId="241765857" sldId="265"/>
            <ac:spMk id="6" creationId="{15093C8C-5329-4B23-9619-BD1054E6E387}"/>
          </ac:spMkLst>
        </pc:spChg>
        <pc:spChg chg="add mod">
          <ac:chgData name="Viet Duy Nguyen Ke" userId="9c42c48672d76af2" providerId="LiveId" clId="{CA67561A-8501-4C00-A315-908000432C68}" dt="2020-11-06T07:33:38.338" v="1933" actId="1035"/>
          <ac:spMkLst>
            <pc:docMk/>
            <pc:sldMk cId="241765857" sldId="265"/>
            <ac:spMk id="7" creationId="{8CBF32B7-281A-440A-9D3A-D52839C7AE6A}"/>
          </ac:spMkLst>
        </pc:spChg>
        <pc:spChg chg="add del mod">
          <ac:chgData name="Viet Duy Nguyen Ke" userId="9c42c48672d76af2" providerId="LiveId" clId="{CA67561A-8501-4C00-A315-908000432C68}" dt="2020-11-05T20:10:13.847" v="1611"/>
          <ac:spMkLst>
            <pc:docMk/>
            <pc:sldMk cId="241765857" sldId="265"/>
            <ac:spMk id="8" creationId="{2507C73E-3547-4788-98FD-D566D8208432}"/>
          </ac:spMkLst>
        </pc:spChg>
        <pc:spChg chg="add mod">
          <ac:chgData name="Viet Duy Nguyen Ke" userId="9c42c48672d76af2" providerId="LiveId" clId="{CA67561A-8501-4C00-A315-908000432C68}" dt="2020-11-06T07:33:21.218" v="1902" actId="20577"/>
          <ac:spMkLst>
            <pc:docMk/>
            <pc:sldMk cId="241765857" sldId="265"/>
            <ac:spMk id="9" creationId="{B942BF8B-59F2-453E-93D8-1A43AAEB4E77}"/>
          </ac:spMkLst>
        </pc:spChg>
        <pc:spChg chg="add mod">
          <ac:chgData name="Viet Duy Nguyen Ke" userId="9c42c48672d76af2" providerId="LiveId" clId="{CA67561A-8501-4C00-A315-908000432C68}" dt="2020-11-05T20:16:34.539" v="1725" actId="1076"/>
          <ac:spMkLst>
            <pc:docMk/>
            <pc:sldMk cId="241765857" sldId="265"/>
            <ac:spMk id="10" creationId="{829808FA-D141-4116-9842-7954D422300F}"/>
          </ac:spMkLst>
        </pc:spChg>
        <pc:spChg chg="add del mod">
          <ac:chgData name="Viet Duy Nguyen Ke" userId="9c42c48672d76af2" providerId="LiveId" clId="{CA67561A-8501-4C00-A315-908000432C68}" dt="2020-11-05T20:17:29.595" v="1730"/>
          <ac:spMkLst>
            <pc:docMk/>
            <pc:sldMk cId="241765857" sldId="265"/>
            <ac:spMk id="11" creationId="{9C198299-195E-49E5-B01B-009D9DF41B14}"/>
          </ac:spMkLst>
        </pc:spChg>
      </pc:sldChg>
      <pc:sldChg chg="addSp delSp modSp new mod modNotesTx">
        <pc:chgData name="Viet Duy Nguyen Ke" userId="9c42c48672d76af2" providerId="LiveId" clId="{CA67561A-8501-4C00-A315-908000432C68}" dt="2020-11-24T15:35:53.557" v="4720" actId="20577"/>
        <pc:sldMkLst>
          <pc:docMk/>
          <pc:sldMk cId="1612131277" sldId="266"/>
        </pc:sldMkLst>
        <pc:spChg chg="mod">
          <ac:chgData name="Viet Duy Nguyen Ke" userId="9c42c48672d76af2" providerId="LiveId" clId="{CA67561A-8501-4C00-A315-908000432C68}" dt="2020-11-23T17:34:39.814" v="3694" actId="20577"/>
          <ac:spMkLst>
            <pc:docMk/>
            <pc:sldMk cId="1612131277" sldId="266"/>
            <ac:spMk id="2" creationId="{C765C750-92E9-4931-B094-A91577413A94}"/>
          </ac:spMkLst>
        </pc:spChg>
        <pc:spChg chg="mod">
          <ac:chgData name="Viet Duy Nguyen Ke" userId="9c42c48672d76af2" providerId="LiveId" clId="{CA67561A-8501-4C00-A315-908000432C68}" dt="2020-11-24T12:04:30.110" v="4699" actId="20577"/>
          <ac:spMkLst>
            <pc:docMk/>
            <pc:sldMk cId="1612131277" sldId="266"/>
            <ac:spMk id="3" creationId="{2E696FDB-C27C-453B-817C-1DCD7F9F1A4C}"/>
          </ac:spMkLst>
        </pc:spChg>
        <pc:spChg chg="add del mod">
          <ac:chgData name="Viet Duy Nguyen Ke" userId="9c42c48672d76af2" providerId="LiveId" clId="{CA67561A-8501-4C00-A315-908000432C68}" dt="2020-11-23T16:12:41.356" v="3106" actId="478"/>
          <ac:spMkLst>
            <pc:docMk/>
            <pc:sldMk cId="1612131277" sldId="266"/>
            <ac:spMk id="8" creationId="{4C828A6B-2FD7-45EB-9F9E-EC188D48DC8B}"/>
          </ac:spMkLst>
        </pc:spChg>
        <pc:picChg chg="add mod">
          <ac:chgData name="Viet Duy Nguyen Ke" userId="9c42c48672d76af2" providerId="LiveId" clId="{CA67561A-8501-4C00-A315-908000432C68}" dt="2020-11-23T17:58:37.241" v="3842" actId="14100"/>
          <ac:picMkLst>
            <pc:docMk/>
            <pc:sldMk cId="1612131277" sldId="266"/>
            <ac:picMk id="5" creationId="{E446C6FF-8E68-4951-8FA7-185684EA2206}"/>
          </ac:picMkLst>
        </pc:picChg>
        <pc:picChg chg="add del mod">
          <ac:chgData name="Viet Duy Nguyen Ke" userId="9c42c48672d76af2" providerId="LiveId" clId="{CA67561A-8501-4C00-A315-908000432C68}" dt="2020-11-23T16:12:41.356" v="3106" actId="478"/>
          <ac:picMkLst>
            <pc:docMk/>
            <pc:sldMk cId="1612131277" sldId="266"/>
            <ac:picMk id="7" creationId="{03C48B47-59FB-430F-99D6-B655EF2DD47D}"/>
          </ac:picMkLst>
        </pc:picChg>
        <pc:picChg chg="add mod">
          <ac:chgData name="Viet Duy Nguyen Ke" userId="9c42c48672d76af2" providerId="LiveId" clId="{CA67561A-8501-4C00-A315-908000432C68}" dt="2020-11-23T17:58:30.852" v="3840" actId="1076"/>
          <ac:picMkLst>
            <pc:docMk/>
            <pc:sldMk cId="1612131277" sldId="266"/>
            <ac:picMk id="10" creationId="{EBC7525F-5221-490F-9061-AE5B7B41AAFB}"/>
          </ac:picMkLst>
        </pc:picChg>
        <pc:picChg chg="add del mod">
          <ac:chgData name="Viet Duy Nguyen Ke" userId="9c42c48672d76af2" providerId="LiveId" clId="{CA67561A-8501-4C00-A315-908000432C68}" dt="2020-11-23T17:57:11.388" v="3835"/>
          <ac:picMkLst>
            <pc:docMk/>
            <pc:sldMk cId="1612131277" sldId="266"/>
            <ac:picMk id="12" creationId="{7E2804EA-E70D-44AE-9437-2BAF1F1388B4}"/>
          </ac:picMkLst>
        </pc:picChg>
        <pc:picChg chg="add mod">
          <ac:chgData name="Viet Duy Nguyen Ke" userId="9c42c48672d76af2" providerId="LiveId" clId="{CA67561A-8501-4C00-A315-908000432C68}" dt="2020-11-24T12:08:47.651" v="4714" actId="1036"/>
          <ac:picMkLst>
            <pc:docMk/>
            <pc:sldMk cId="1612131277" sldId="266"/>
            <ac:picMk id="13" creationId="{B7EE17CA-9D99-4D37-85BE-112F49C18178}"/>
          </ac:picMkLst>
        </pc:picChg>
      </pc:sldChg>
      <pc:sldChg chg="del">
        <pc:chgData name="Viet Duy Nguyen Ke" userId="9c42c48672d76af2" providerId="LiveId" clId="{CA67561A-8501-4C00-A315-908000432C68}" dt="2020-11-22T18:59:43.306" v="2508" actId="47"/>
        <pc:sldMkLst>
          <pc:docMk/>
          <pc:sldMk cId="999704230" sldId="267"/>
        </pc:sldMkLst>
      </pc:sldChg>
      <pc:sldChg chg="addSp delSp modSp new add del mod">
        <pc:chgData name="Viet Duy Nguyen Ke" userId="9c42c48672d76af2" providerId="LiveId" clId="{CA67561A-8501-4C00-A315-908000432C68}" dt="2020-11-24T10:18:57.851" v="4680" actId="255"/>
        <pc:sldMkLst>
          <pc:docMk/>
          <pc:sldMk cId="2361596057" sldId="267"/>
        </pc:sldMkLst>
        <pc:spChg chg="mod">
          <ac:chgData name="Viet Duy Nguyen Ke" userId="9c42c48672d76af2" providerId="LiveId" clId="{CA67561A-8501-4C00-A315-908000432C68}" dt="2020-11-23T17:51:21.884" v="3784" actId="20577"/>
          <ac:spMkLst>
            <pc:docMk/>
            <pc:sldMk cId="2361596057" sldId="267"/>
            <ac:spMk id="2" creationId="{43F21E3F-99CD-4B14-A36A-EEC54E67FC80}"/>
          </ac:spMkLst>
        </pc:spChg>
        <pc:spChg chg="mod">
          <ac:chgData name="Viet Duy Nguyen Ke" userId="9c42c48672d76af2" providerId="LiveId" clId="{CA67561A-8501-4C00-A315-908000432C68}" dt="2020-11-24T10:18:57.851" v="4680" actId="255"/>
          <ac:spMkLst>
            <pc:docMk/>
            <pc:sldMk cId="2361596057" sldId="267"/>
            <ac:spMk id="3" creationId="{BCEB323B-80C1-4A29-A234-80890785C22E}"/>
          </ac:spMkLst>
        </pc:spChg>
        <pc:spChg chg="add del mod">
          <ac:chgData name="Viet Duy Nguyen Ke" userId="9c42c48672d76af2" providerId="LiveId" clId="{CA67561A-8501-4C00-A315-908000432C68}" dt="2020-11-23T17:28:41.242" v="3659"/>
          <ac:spMkLst>
            <pc:docMk/>
            <pc:sldMk cId="2361596057" sldId="267"/>
            <ac:spMk id="4" creationId="{CECEC9B1-CD93-48F9-9DA7-D1C4C3DF65C7}"/>
          </ac:spMkLst>
        </pc:spChg>
        <pc:spChg chg="add del mod">
          <ac:chgData name="Viet Duy Nguyen Ke" userId="9c42c48672d76af2" providerId="LiveId" clId="{CA67561A-8501-4C00-A315-908000432C68}" dt="2020-11-23T17:28:41.242" v="3659"/>
          <ac:spMkLst>
            <pc:docMk/>
            <pc:sldMk cId="2361596057" sldId="267"/>
            <ac:spMk id="5" creationId="{072102D6-34E9-40A2-B38F-0E07204C4E62}"/>
          </ac:spMkLst>
        </pc:spChg>
        <pc:spChg chg="add del mod">
          <ac:chgData name="Viet Duy Nguyen Ke" userId="9c42c48672d76af2" providerId="LiveId" clId="{CA67561A-8501-4C00-A315-908000432C68}" dt="2020-11-23T17:28:41.242" v="3659"/>
          <ac:spMkLst>
            <pc:docMk/>
            <pc:sldMk cId="2361596057" sldId="267"/>
            <ac:spMk id="6" creationId="{217DDDBC-C4F4-48BC-9A16-BDE742C7BB9E}"/>
          </ac:spMkLst>
        </pc:spChg>
      </pc:sldChg>
      <pc:sldChg chg="addSp delSp modSp new del mod">
        <pc:chgData name="Viet Duy Nguyen Ke" userId="9c42c48672d76af2" providerId="LiveId" clId="{CA67561A-8501-4C00-A315-908000432C68}" dt="2020-11-22T19:09:09.865" v="2599" actId="47"/>
        <pc:sldMkLst>
          <pc:docMk/>
          <pc:sldMk cId="4185138407" sldId="267"/>
        </pc:sldMkLst>
        <pc:spChg chg="mod">
          <ac:chgData name="Viet Duy Nguyen Ke" userId="9c42c48672d76af2" providerId="LiveId" clId="{CA67561A-8501-4C00-A315-908000432C68}" dt="2020-11-22T19:01:00.604" v="2528" actId="20577"/>
          <ac:spMkLst>
            <pc:docMk/>
            <pc:sldMk cId="4185138407" sldId="267"/>
            <ac:spMk id="2" creationId="{10881B15-5D08-4841-B4D1-2B6939589FE5}"/>
          </ac:spMkLst>
        </pc:spChg>
        <pc:spChg chg="del mod">
          <ac:chgData name="Viet Duy Nguyen Ke" userId="9c42c48672d76af2" providerId="LiveId" clId="{CA67561A-8501-4C00-A315-908000432C68}" dt="2020-11-22T19:02:29.690" v="2533" actId="931"/>
          <ac:spMkLst>
            <pc:docMk/>
            <pc:sldMk cId="4185138407" sldId="267"/>
            <ac:spMk id="3" creationId="{34257226-7377-429D-84C2-C8F58AC904A3}"/>
          </ac:spMkLst>
        </pc:spChg>
        <pc:spChg chg="add mod">
          <ac:chgData name="Viet Duy Nguyen Ke" userId="9c42c48672d76af2" providerId="LiveId" clId="{CA67561A-8501-4C00-A315-908000432C68}" dt="2020-11-22T19:02:40.558" v="2535" actId="478"/>
          <ac:spMkLst>
            <pc:docMk/>
            <pc:sldMk cId="4185138407" sldId="267"/>
            <ac:spMk id="7" creationId="{657022DF-D7BD-4846-A5B5-8806B394F2E9}"/>
          </ac:spMkLst>
        </pc:spChg>
        <pc:picChg chg="add del mod">
          <ac:chgData name="Viet Duy Nguyen Ke" userId="9c42c48672d76af2" providerId="LiveId" clId="{CA67561A-8501-4C00-A315-908000432C68}" dt="2020-11-22T19:02:40.558" v="2535" actId="478"/>
          <ac:picMkLst>
            <pc:docMk/>
            <pc:sldMk cId="4185138407" sldId="267"/>
            <ac:picMk id="5" creationId="{3163CB96-F76C-4398-9A8D-E96B18D1DB30}"/>
          </ac:picMkLst>
        </pc:picChg>
      </pc:sldChg>
      <pc:sldMasterChg chg="setBg modSldLayout">
        <pc:chgData name="Viet Duy Nguyen Ke" userId="9c42c48672d76af2" providerId="LiveId" clId="{CA67561A-8501-4C00-A315-908000432C68}" dt="2020-11-05T20:35:59.797" v="1899"/>
        <pc:sldMasterMkLst>
          <pc:docMk/>
          <pc:sldMasterMk cId="247906503" sldId="2147483852"/>
        </pc:sldMasterMkLst>
        <pc:sldLayoutChg chg="setBg">
          <pc:chgData name="Viet Duy Nguyen Ke" userId="9c42c48672d76af2" providerId="LiveId" clId="{CA67561A-8501-4C00-A315-908000432C68}" dt="2020-11-05T20:35:59.797" v="1899"/>
          <pc:sldLayoutMkLst>
            <pc:docMk/>
            <pc:sldMasterMk cId="247906503" sldId="2147483852"/>
            <pc:sldLayoutMk cId="2995081308" sldId="2147483853"/>
          </pc:sldLayoutMkLst>
        </pc:sldLayoutChg>
      </pc:sldMasterChg>
    </pc:docChg>
  </pc:docChgLst>
  <pc:docChgLst>
    <pc:chgData name="Uživatel typu Host" providerId="Windows Live" clId="Web-{D16E4A96-5C99-4555-8A99-4F61F023C747}"/>
    <pc:docChg chg="modSld">
      <pc:chgData name="Uživatel typu Host" userId="" providerId="Windows Live" clId="Web-{D16E4A96-5C99-4555-8A99-4F61F023C747}" dt="2020-11-24T11:41:10.057" v="129" actId="20577"/>
      <pc:docMkLst>
        <pc:docMk/>
      </pc:docMkLst>
      <pc:sldChg chg="modSp">
        <pc:chgData name="Uživatel typu Host" userId="" providerId="Windows Live" clId="Web-{D16E4A96-5C99-4555-8A99-4F61F023C747}" dt="2020-11-24T11:41:10.057" v="128" actId="20577"/>
        <pc:sldMkLst>
          <pc:docMk/>
          <pc:sldMk cId="3498984776" sldId="268"/>
        </pc:sldMkLst>
        <pc:spChg chg="mod">
          <ac:chgData name="Uživatel typu Host" userId="" providerId="Windows Live" clId="Web-{D16E4A96-5C99-4555-8A99-4F61F023C747}" dt="2020-11-24T11:41:10.057" v="128" actId="20577"/>
          <ac:spMkLst>
            <pc:docMk/>
            <pc:sldMk cId="3498984776" sldId="268"/>
            <ac:spMk id="3" creationId="{C7C93CB0-0B5B-4B69-9AD8-821215B1F7CD}"/>
          </ac:spMkLst>
        </pc:spChg>
      </pc:sldChg>
    </pc:docChg>
  </pc:docChgLst>
  <pc:docChgLst>
    <pc:chgData name="Uživatel typu Host" providerId="Windows Live" clId="Web-{38437D63-9E6A-4051-BC8B-04095BB049B2}"/>
    <pc:docChg chg="modSld">
      <pc:chgData name="Uživatel typu Host" userId="" providerId="Windows Live" clId="Web-{38437D63-9E6A-4051-BC8B-04095BB049B2}" dt="2020-10-29T18:23:24.236" v="375" actId="20577"/>
      <pc:docMkLst>
        <pc:docMk/>
      </pc:docMkLst>
      <pc:sldChg chg="modSp">
        <pc:chgData name="Uživatel typu Host" userId="" providerId="Windows Live" clId="Web-{38437D63-9E6A-4051-BC8B-04095BB049B2}" dt="2020-10-29T18:23:19.330" v="373" actId="20577"/>
        <pc:sldMkLst>
          <pc:docMk/>
          <pc:sldMk cId="3146992013" sldId="261"/>
        </pc:sldMkLst>
        <pc:spChg chg="mod">
          <ac:chgData name="Uživatel typu Host" userId="" providerId="Windows Live" clId="Web-{38437D63-9E6A-4051-BC8B-04095BB049B2}" dt="2020-10-29T18:23:19.330" v="373" actId="20577"/>
          <ac:spMkLst>
            <pc:docMk/>
            <pc:sldMk cId="3146992013" sldId="261"/>
            <ac:spMk id="3" creationId="{E82413C0-68E2-4753-96B0-068DC638D141}"/>
          </ac:spMkLst>
        </pc:spChg>
      </pc:sldChg>
    </pc:docChg>
  </pc:docChgLst>
  <pc:docChgLst>
    <pc:chgData name="Uživatel typu Host" providerId="Windows Live" clId="Web-{B0517267-028C-470B-B258-8FE9378CA2C0}"/>
    <pc:docChg chg="addSld modSld sldOrd modSection">
      <pc:chgData name="Uživatel typu Host" userId="" providerId="Windows Live" clId="Web-{B0517267-028C-470B-B258-8FE9378CA2C0}" dt="2020-11-18T19:31:09.583" v="67"/>
      <pc:docMkLst>
        <pc:docMk/>
      </pc:docMkLst>
      <pc:sldChg chg="modSp">
        <pc:chgData name="Uživatel typu Host" userId="" providerId="Windows Live" clId="Web-{B0517267-028C-470B-B258-8FE9378CA2C0}" dt="2020-11-18T18:50:28.545" v="26" actId="20577"/>
        <pc:sldMkLst>
          <pc:docMk/>
          <pc:sldMk cId="2231732008" sldId="257"/>
        </pc:sldMkLst>
        <pc:spChg chg="mod">
          <ac:chgData name="Uživatel typu Host" userId="" providerId="Windows Live" clId="Web-{B0517267-028C-470B-B258-8FE9378CA2C0}" dt="2020-11-18T18:50:28.545" v="26" actId="20577"/>
          <ac:spMkLst>
            <pc:docMk/>
            <pc:sldMk cId="2231732008" sldId="257"/>
            <ac:spMk id="3" creationId="{927B30F8-A099-4C4F-B4AD-5DCDC43DEBA2}"/>
          </ac:spMkLst>
        </pc:spChg>
      </pc:sldChg>
      <pc:sldChg chg="modSp">
        <pc:chgData name="Uživatel typu Host" userId="" providerId="Windows Live" clId="Web-{B0517267-028C-470B-B258-8FE9378CA2C0}" dt="2020-11-18T18:51:23.233" v="64" actId="20577"/>
        <pc:sldMkLst>
          <pc:docMk/>
          <pc:sldMk cId="3146992013" sldId="261"/>
        </pc:sldMkLst>
        <pc:spChg chg="mod">
          <ac:chgData name="Uživatel typu Host" userId="" providerId="Windows Live" clId="Web-{B0517267-028C-470B-B258-8FE9378CA2C0}" dt="2020-11-18T18:51:23.233" v="64" actId="20577"/>
          <ac:spMkLst>
            <pc:docMk/>
            <pc:sldMk cId="3146992013" sldId="261"/>
            <ac:spMk id="3" creationId="{E82413C0-68E2-4753-96B0-068DC638D141}"/>
          </ac:spMkLst>
        </pc:spChg>
      </pc:sldChg>
      <pc:sldChg chg="ord">
        <pc:chgData name="Uživatel typu Host" userId="" providerId="Windows Live" clId="Web-{B0517267-028C-470B-B258-8FE9378CA2C0}" dt="2020-11-18T19:03:22.245" v="66"/>
        <pc:sldMkLst>
          <pc:docMk/>
          <pc:sldMk cId="241765857" sldId="265"/>
        </pc:sldMkLst>
      </pc:sldChg>
      <pc:sldChg chg="new">
        <pc:chgData name="Uživatel typu Host" userId="" providerId="Windows Live" clId="Web-{B0517267-028C-470B-B258-8FE9378CA2C0}" dt="2020-11-18T19:31:09.583" v="67"/>
        <pc:sldMkLst>
          <pc:docMk/>
          <pc:sldMk cId="3709358893" sldId="267"/>
        </pc:sldMkLst>
      </pc:sldChg>
    </pc:docChg>
  </pc:docChgLst>
  <pc:docChgLst>
    <pc:chgData name="Uživatel typu Host" providerId="Windows Live" clId="Web-{3995389D-C851-462B-A8A1-68452DF60F0E}"/>
    <pc:docChg chg="addSld delSld modSld modSection">
      <pc:chgData name="Uživatel typu Host" userId="" providerId="Windows Live" clId="Web-{3995389D-C851-462B-A8A1-68452DF60F0E}" dt="2020-11-23T21:56:58.227" v="361" actId="20577"/>
      <pc:docMkLst>
        <pc:docMk/>
      </pc:docMkLst>
      <pc:sldChg chg="add del">
        <pc:chgData name="Uživatel typu Host" userId="" providerId="Windows Live" clId="Web-{3995389D-C851-462B-A8A1-68452DF60F0E}" dt="2020-11-23T19:07:36.012" v="101"/>
        <pc:sldMkLst>
          <pc:docMk/>
          <pc:sldMk cId="3017430712" sldId="258"/>
        </pc:sldMkLst>
      </pc:sldChg>
      <pc:sldChg chg="modSp">
        <pc:chgData name="Uživatel typu Host" userId="" providerId="Windows Live" clId="Web-{3995389D-C851-462B-A8A1-68452DF60F0E}" dt="2020-11-23T19:06:14.054" v="46" actId="20577"/>
        <pc:sldMkLst>
          <pc:docMk/>
          <pc:sldMk cId="941492491" sldId="259"/>
        </pc:sldMkLst>
        <pc:spChg chg="mod">
          <ac:chgData name="Uživatel typu Host" userId="" providerId="Windows Live" clId="Web-{3995389D-C851-462B-A8A1-68452DF60F0E}" dt="2020-11-23T19:06:14.054" v="46" actId="20577"/>
          <ac:spMkLst>
            <pc:docMk/>
            <pc:sldMk cId="941492491" sldId="259"/>
            <ac:spMk id="3" creationId="{154473CE-F2A2-4ECC-BCD5-50D48FC9E624}"/>
          </ac:spMkLst>
        </pc:spChg>
      </pc:sldChg>
      <pc:sldChg chg="modSp">
        <pc:chgData name="Uživatel typu Host" userId="" providerId="Windows Live" clId="Web-{3995389D-C851-462B-A8A1-68452DF60F0E}" dt="2020-11-23T21:56:58.180" v="359" actId="20577"/>
        <pc:sldMkLst>
          <pc:docMk/>
          <pc:sldMk cId="3146992013" sldId="261"/>
        </pc:sldMkLst>
        <pc:spChg chg="mod">
          <ac:chgData name="Uživatel typu Host" userId="" providerId="Windows Live" clId="Web-{3995389D-C851-462B-A8A1-68452DF60F0E}" dt="2020-11-23T21:56:25.022" v="338" actId="14100"/>
          <ac:spMkLst>
            <pc:docMk/>
            <pc:sldMk cId="3146992013" sldId="261"/>
            <ac:spMk id="2" creationId="{211A6A06-5D28-4D30-97BF-4B728C143E42}"/>
          </ac:spMkLst>
        </pc:spChg>
        <pc:spChg chg="mod">
          <ac:chgData name="Uživatel typu Host" userId="" providerId="Windows Live" clId="Web-{3995389D-C851-462B-A8A1-68452DF60F0E}" dt="2020-11-23T21:56:58.180" v="359" actId="20577"/>
          <ac:spMkLst>
            <pc:docMk/>
            <pc:sldMk cId="3146992013" sldId="261"/>
            <ac:spMk id="3" creationId="{E82413C0-68E2-4753-96B0-068DC638D141}"/>
          </ac:spMkLst>
        </pc:spChg>
      </pc:sldChg>
      <pc:sldChg chg="modSp new">
        <pc:chgData name="Uživatel typu Host" userId="" providerId="Windows Live" clId="Web-{3995389D-C851-462B-A8A1-68452DF60F0E}" dt="2020-11-23T19:29:37.413" v="327" actId="20577"/>
        <pc:sldMkLst>
          <pc:docMk/>
          <pc:sldMk cId="3498984776" sldId="268"/>
        </pc:sldMkLst>
        <pc:spChg chg="mod">
          <ac:chgData name="Uživatel typu Host" userId="" providerId="Windows Live" clId="Web-{3995389D-C851-462B-A8A1-68452DF60F0E}" dt="2020-11-23T19:08:35.765" v="124" actId="20577"/>
          <ac:spMkLst>
            <pc:docMk/>
            <pc:sldMk cId="3498984776" sldId="268"/>
            <ac:spMk id="2" creationId="{8A2A2904-84BE-4326-846B-7AAD6B917E98}"/>
          </ac:spMkLst>
        </pc:spChg>
        <pc:spChg chg="mod">
          <ac:chgData name="Uživatel typu Host" userId="" providerId="Windows Live" clId="Web-{3995389D-C851-462B-A8A1-68452DF60F0E}" dt="2020-11-23T19:29:37.413" v="327" actId="20577"/>
          <ac:spMkLst>
            <pc:docMk/>
            <pc:sldMk cId="3498984776" sldId="268"/>
            <ac:spMk id="3" creationId="{C7C93CB0-0B5B-4B69-9AD8-821215B1F7CD}"/>
          </ac:spMkLst>
        </pc:spChg>
      </pc:sldChg>
    </pc:docChg>
  </pc:docChgLst>
  <pc:docChgLst>
    <pc:chgData name="Viet Duy Nguyen Ke" userId="9c42c48672d76af2" providerId="Windows Live" clId="Web-{CC58A7A4-73F6-4F69-9517-41422C858EEA}"/>
    <pc:docChg chg="modSld">
      <pc:chgData name="Viet Duy Nguyen Ke" userId="9c42c48672d76af2" providerId="Windows Live" clId="Web-{CC58A7A4-73F6-4F69-9517-41422C858EEA}" dt="2020-11-23T20:44:37.375" v="0" actId="1076"/>
      <pc:docMkLst>
        <pc:docMk/>
      </pc:docMkLst>
      <pc:sldChg chg="modSp">
        <pc:chgData name="Viet Duy Nguyen Ke" userId="9c42c48672d76af2" providerId="Windows Live" clId="Web-{CC58A7A4-73F6-4F69-9517-41422C858EEA}" dt="2020-11-23T20:44:37.375" v="0" actId="1076"/>
        <pc:sldMkLst>
          <pc:docMk/>
          <pc:sldMk cId="3146992013" sldId="261"/>
        </pc:sldMkLst>
        <pc:picChg chg="mod">
          <ac:chgData name="Viet Duy Nguyen Ke" userId="9c42c48672d76af2" providerId="Windows Live" clId="Web-{CC58A7A4-73F6-4F69-9517-41422C858EEA}" dt="2020-11-23T20:44:37.375" v="0" actId="1076"/>
          <ac:picMkLst>
            <pc:docMk/>
            <pc:sldMk cId="3146992013" sldId="261"/>
            <ac:picMk id="4" creationId="{72EA0271-C1B5-4521-AB07-07888ECA1BE2}"/>
          </ac:picMkLst>
        </pc:picChg>
      </pc:sldChg>
    </pc:docChg>
  </pc:docChgLst>
  <pc:docChgLst>
    <pc:chgData name="Uživatel typu Host" providerId="Windows Live" clId="Web-{5AFD995A-1429-4719-B135-A3A9794A9A88}"/>
    <pc:docChg chg="addSld delSld modSld modSection">
      <pc:chgData name="Uživatel typu Host" userId="" providerId="Windows Live" clId="Web-{5AFD995A-1429-4719-B135-A3A9794A9A88}" dt="2020-11-18T19:52:05.874" v="36" actId="20577"/>
      <pc:docMkLst>
        <pc:docMk/>
      </pc:docMkLst>
      <pc:sldChg chg="modSp">
        <pc:chgData name="Uživatel typu Host" userId="" providerId="Windows Live" clId="Web-{5AFD995A-1429-4719-B135-A3A9794A9A88}" dt="2020-11-18T19:52:05.874" v="35" actId="20577"/>
        <pc:sldMkLst>
          <pc:docMk/>
          <pc:sldMk cId="2231732008" sldId="257"/>
        </pc:sldMkLst>
        <pc:spChg chg="mod">
          <ac:chgData name="Uživatel typu Host" userId="" providerId="Windows Live" clId="Web-{5AFD995A-1429-4719-B135-A3A9794A9A88}" dt="2020-11-18T19:52:05.874" v="35" actId="20577"/>
          <ac:spMkLst>
            <pc:docMk/>
            <pc:sldMk cId="2231732008" sldId="257"/>
            <ac:spMk id="3" creationId="{927B30F8-A099-4C4F-B4AD-5DCDC43DEBA2}"/>
          </ac:spMkLst>
        </pc:spChg>
      </pc:sldChg>
      <pc:sldChg chg="modSp new">
        <pc:chgData name="Uživatel typu Host" userId="" providerId="Windows Live" clId="Web-{5AFD995A-1429-4719-B135-A3A9794A9A88}" dt="2020-11-18T19:32:24.192" v="20" actId="20577"/>
        <pc:sldMkLst>
          <pc:docMk/>
          <pc:sldMk cId="999704230" sldId="267"/>
        </pc:sldMkLst>
        <pc:spChg chg="mod">
          <ac:chgData name="Uživatel typu Host" userId="" providerId="Windows Live" clId="Web-{5AFD995A-1429-4719-B135-A3A9794A9A88}" dt="2020-11-18T19:32:24.192" v="20" actId="20577"/>
          <ac:spMkLst>
            <pc:docMk/>
            <pc:sldMk cId="999704230" sldId="267"/>
            <ac:spMk id="2" creationId="{54C52D6C-5339-49B3-AF41-9F03F08D1E6D}"/>
          </ac:spMkLst>
        </pc:spChg>
      </pc:sldChg>
      <pc:sldChg chg="del">
        <pc:chgData name="Uživatel typu Host" userId="" providerId="Windows Live" clId="Web-{5AFD995A-1429-4719-B135-A3A9794A9A88}" dt="2020-11-18T19:32:08.129" v="0"/>
        <pc:sldMkLst>
          <pc:docMk/>
          <pc:sldMk cId="3709358893" sldId="267"/>
        </pc:sldMkLst>
      </pc:sldChg>
    </pc:docChg>
  </pc:docChgLst>
  <pc:docChgLst>
    <pc:chgData clId="Web-{38437D63-9E6A-4051-BC8B-04095BB049B2}"/>
    <pc:docChg chg="modSld">
      <pc:chgData name="" userId="" providerId="" clId="Web-{38437D63-9E6A-4051-BC8B-04095BB049B2}" dt="2020-10-29T17:20:11.210" v="3" actId="20577"/>
      <pc:docMkLst>
        <pc:docMk/>
      </pc:docMkLst>
      <pc:sldChg chg="modSp">
        <pc:chgData name="" userId="" providerId="" clId="Web-{38437D63-9E6A-4051-BC8B-04095BB049B2}" dt="2020-10-29T17:20:11.210" v="2" actId="20577"/>
        <pc:sldMkLst>
          <pc:docMk/>
          <pc:sldMk cId="3146992013" sldId="261"/>
        </pc:sldMkLst>
        <pc:spChg chg="mod">
          <ac:chgData name="" userId="" providerId="" clId="Web-{38437D63-9E6A-4051-BC8B-04095BB049B2}" dt="2020-10-29T17:20:11.210" v="2" actId="20577"/>
          <ac:spMkLst>
            <pc:docMk/>
            <pc:sldMk cId="3146992013" sldId="261"/>
            <ac:spMk id="3" creationId="{E82413C0-68E2-4753-96B0-068DC638D14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5389A-84F3-47A6-9887-359EB865CB97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10FF8-7236-4264-B06B-F3EACD58FF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571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10FF8-7236-4264-B06B-F3EACD58FF6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851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10FF8-7236-4264-B06B-F3EACD58FF6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164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10FF8-7236-4264-B06B-F3EACD58FF6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690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10FF8-7236-4264-B06B-F3EACD58FF6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086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10FF8-7236-4264-B06B-F3EACD58FF6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7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508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21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22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103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875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11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96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145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471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352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78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4A4C3A8-6249-4836-B421-84425A429B03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7F0900A-99E6-4C10-9001-6297E7234C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06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nualreviews.org/doi/10.1146/annurev.soc.27.1.36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vsedě, muž, dřevěné, stůl&#10;&#10;Popis byl vytvořen automaticky">
            <a:extLst>
              <a:ext uri="{FF2B5EF4-FFF2-40B4-BE49-F238E27FC236}">
                <a16:creationId xmlns:a16="http://schemas.microsoft.com/office/drawing/2014/main" id="{0D7D4BC9-99C2-4E18-B8EE-E520312F9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40" y="0"/>
            <a:ext cx="5231660" cy="6886281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0FDCB20-C905-465A-A361-3CA58EB3E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124" y="1178351"/>
            <a:ext cx="6200293" cy="2859856"/>
          </a:xfrm>
        </p:spPr>
        <p:txBody>
          <a:bodyPr>
            <a:normAutofit/>
          </a:bodyPr>
          <a:lstStyle/>
          <a:p>
            <a:r>
              <a:rPr lang="cs-CZ" sz="3600"/>
              <a:t>Stigmatizace deprese, úzkostných poruch </a:t>
            </a:r>
            <a:br>
              <a:rPr lang="cs-CZ" sz="3600"/>
            </a:br>
            <a:r>
              <a:rPr lang="cs-CZ" sz="3600"/>
              <a:t>a psychohygieny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A6DBE0-383F-46D5-895C-EBF2967E2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553" y="4800600"/>
            <a:ext cx="9418320" cy="1691640"/>
          </a:xfrm>
        </p:spPr>
        <p:txBody>
          <a:bodyPr/>
          <a:lstStyle/>
          <a:p>
            <a:r>
              <a:rPr lang="cs-CZ"/>
              <a:t>Dominika Matějovcová</a:t>
            </a:r>
            <a:br>
              <a:rPr lang="cs-CZ"/>
            </a:br>
            <a:r>
              <a:rPr lang="cs-CZ"/>
              <a:t>Viet Duy Nguyen Ke</a:t>
            </a:r>
            <a:br>
              <a:rPr lang="cs-CZ"/>
            </a:br>
            <a:r>
              <a:rPr lang="cs-CZ"/>
              <a:t>Katedra sociologie</a:t>
            </a:r>
            <a:br>
              <a:rPr lang="cs-CZ"/>
            </a:br>
            <a:r>
              <a:rPr lang="cs-CZ"/>
              <a:t>Depresivní společnost 2</a:t>
            </a:r>
            <a:br>
              <a:rPr lang="cs-CZ"/>
            </a:br>
            <a:r>
              <a:rPr lang="cs-CZ"/>
              <a:t>24. 11. 2020</a:t>
            </a:r>
          </a:p>
        </p:txBody>
      </p:sp>
    </p:spTree>
    <p:extLst>
      <p:ext uri="{BB962C8B-B14F-4D97-AF65-F5344CB8AC3E}">
        <p14:creationId xmlns:p14="http://schemas.microsoft.com/office/powerpoint/2010/main" val="988947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C0CA10-78CF-46A5-BB9A-BC00C8106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7B30F8-A099-4C4F-B4AD-5DCDC43DE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900"/>
              <a:t>BÁRTLOVÁ, Sylva. Nemoc jako stigma. KONTAKT: časopis pro ošetřovatelství a sociální vědy ve zdraví a nemoci [online]. 15.12.2006 [cit. 2018-03-13]. Dostupné z: http://casopis-zsfju.zsf.jcu.cz/kontakt/administrace/clankyfile/20120326192111714591.pdf</a:t>
            </a:r>
            <a:endParaRPr lang="cs-CZ" sz="900">
              <a:ea typeface="+mn-lt"/>
              <a:cs typeface="+mn-lt"/>
            </a:endParaRPr>
          </a:p>
          <a:p>
            <a:r>
              <a:rPr lang="cs-CZ" sz="900">
                <a:ea typeface="+mn-lt"/>
                <a:cs typeface="+mn-lt"/>
              </a:rPr>
              <a:t>CORRIGAN, PATRICK W; WATSON, AMY C (2002-02-01). </a:t>
            </a:r>
            <a:r>
              <a:rPr lang="cs-CZ" sz="900" i="1" err="1">
                <a:ea typeface="+mn-lt"/>
                <a:cs typeface="+mn-lt"/>
              </a:rPr>
              <a:t>Understanding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the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impact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of</a:t>
            </a:r>
            <a:r>
              <a:rPr lang="cs-CZ" sz="900" i="1">
                <a:ea typeface="+mn-lt"/>
                <a:cs typeface="+mn-lt"/>
              </a:rPr>
              <a:t> stigma on </a:t>
            </a:r>
            <a:r>
              <a:rPr lang="cs-CZ" sz="900" i="1" err="1">
                <a:ea typeface="+mn-lt"/>
                <a:cs typeface="+mn-lt"/>
              </a:rPr>
              <a:t>people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with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mental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illness</a:t>
            </a:r>
            <a:r>
              <a:rPr lang="cs-CZ" sz="900" i="1">
                <a:ea typeface="+mn-lt"/>
                <a:cs typeface="+mn-lt"/>
              </a:rPr>
              <a:t>. </a:t>
            </a:r>
            <a:r>
              <a:rPr lang="cs-CZ" sz="900" err="1">
                <a:ea typeface="+mn-lt"/>
                <a:cs typeface="+mn-lt"/>
              </a:rPr>
              <a:t>World</a:t>
            </a:r>
            <a:r>
              <a:rPr lang="cs-CZ" sz="900">
                <a:ea typeface="+mn-lt"/>
                <a:cs typeface="+mn-lt"/>
              </a:rPr>
              <a:t> Psychiatry. 1 (1): 16–20. </a:t>
            </a:r>
          </a:p>
          <a:p>
            <a:r>
              <a:rPr lang="en-US" sz="900"/>
              <a:t>Corrigan, P. W., Larson, J. E., &amp; </a:t>
            </a:r>
            <a:r>
              <a:rPr lang="en-US" sz="900" err="1"/>
              <a:t>Rüsch</a:t>
            </a:r>
            <a:r>
              <a:rPr lang="en-US" sz="900"/>
              <a:t>, N. (2009). Self-stigma and the "why try" effect: impact on life goals and evidence-based practices. </a:t>
            </a:r>
            <a:r>
              <a:rPr lang="en-US" sz="900" i="1"/>
              <a:t>World psychiatry : official journal of the World Psychiatric Association (WPA)</a:t>
            </a:r>
            <a:r>
              <a:rPr lang="en-US" sz="900"/>
              <a:t>, </a:t>
            </a:r>
            <a:r>
              <a:rPr lang="en-US" sz="900" i="1"/>
              <a:t>8</a:t>
            </a:r>
            <a:r>
              <a:rPr lang="en-US" sz="900"/>
              <a:t>(2), 75–81. https://doi.org/10.1002/j.2051-5545.2009.tb00218.x</a:t>
            </a:r>
            <a:r>
              <a:rPr lang="cs-CZ" sz="900"/>
              <a:t> </a:t>
            </a:r>
            <a:endParaRPr lang="cs-CZ" sz="900">
              <a:ea typeface="+mn-lt"/>
              <a:cs typeface="+mn-lt"/>
            </a:endParaRPr>
          </a:p>
          <a:p>
            <a:r>
              <a:rPr lang="cs-CZ" sz="900">
                <a:ea typeface="+mn-lt"/>
                <a:cs typeface="+mn-lt"/>
              </a:rPr>
              <a:t>GOFFMAN, Erving. </a:t>
            </a:r>
            <a:r>
              <a:rPr lang="cs-CZ" sz="900" i="1">
                <a:ea typeface="+mn-lt"/>
                <a:cs typeface="+mn-lt"/>
              </a:rPr>
              <a:t>Stigma: notes on </a:t>
            </a:r>
            <a:r>
              <a:rPr lang="cs-CZ" sz="900" i="1" err="1">
                <a:ea typeface="+mn-lt"/>
                <a:cs typeface="+mn-lt"/>
              </a:rPr>
              <a:t>the</a:t>
            </a:r>
            <a:r>
              <a:rPr lang="cs-CZ" sz="900" i="1">
                <a:ea typeface="+mn-lt"/>
                <a:cs typeface="+mn-lt"/>
              </a:rPr>
              <a:t> management </a:t>
            </a:r>
            <a:r>
              <a:rPr lang="cs-CZ" sz="900" i="1" err="1">
                <a:ea typeface="+mn-lt"/>
                <a:cs typeface="+mn-lt"/>
              </a:rPr>
              <a:t>of</a:t>
            </a:r>
            <a:r>
              <a:rPr lang="cs-CZ" sz="900" i="1">
                <a:ea typeface="+mn-lt"/>
                <a:cs typeface="+mn-lt"/>
              </a:rPr>
              <a:t> </a:t>
            </a:r>
            <a:r>
              <a:rPr lang="cs-CZ" sz="900" i="1" err="1">
                <a:ea typeface="+mn-lt"/>
                <a:cs typeface="+mn-lt"/>
              </a:rPr>
              <a:t>spoiled</a:t>
            </a:r>
            <a:r>
              <a:rPr lang="cs-CZ" sz="900" i="1">
                <a:ea typeface="+mn-lt"/>
                <a:cs typeface="+mn-lt"/>
              </a:rPr>
              <a:t> identity</a:t>
            </a:r>
            <a:r>
              <a:rPr lang="cs-CZ" sz="900">
                <a:ea typeface="+mn-lt"/>
                <a:cs typeface="+mn-lt"/>
              </a:rPr>
              <a:t>. New York: Simon &amp; Schuster, 1986. ISBN 0-671-62244-7. </a:t>
            </a:r>
          </a:p>
          <a:p>
            <a:r>
              <a:rPr lang="cs-CZ" sz="900"/>
              <a:t>JANDOUREK,J.(2007). </a:t>
            </a:r>
            <a:r>
              <a:rPr lang="cs-CZ" sz="900" err="1"/>
              <a:t>Sociologickýslovník.Praha:Portál</a:t>
            </a:r>
            <a:r>
              <a:rPr lang="cs-CZ" sz="900"/>
              <a:t>.</a:t>
            </a:r>
          </a:p>
          <a:p>
            <a:r>
              <a:rPr lang="cs-CZ" sz="900"/>
              <a:t>LATALOVA, Klara, Dana KAMARADOVA a Jan PRASKO. </a:t>
            </a:r>
            <a:r>
              <a:rPr lang="cs-CZ" sz="900" err="1"/>
              <a:t>Perspectives</a:t>
            </a:r>
            <a:r>
              <a:rPr lang="cs-CZ" sz="900"/>
              <a:t> on </a:t>
            </a:r>
            <a:r>
              <a:rPr lang="cs-CZ" sz="900" err="1"/>
              <a:t>perceived</a:t>
            </a:r>
            <a:r>
              <a:rPr lang="cs-CZ" sz="900"/>
              <a:t> stigma and </a:t>
            </a:r>
            <a:r>
              <a:rPr lang="cs-CZ" sz="900" err="1"/>
              <a:t>self</a:t>
            </a:r>
            <a:r>
              <a:rPr lang="cs-CZ" sz="900"/>
              <a:t>-stigma in </a:t>
            </a:r>
            <a:r>
              <a:rPr lang="cs-CZ" sz="900" err="1"/>
              <a:t>adult</a:t>
            </a:r>
            <a:r>
              <a:rPr lang="cs-CZ" sz="900"/>
              <a:t> male </a:t>
            </a:r>
            <a:r>
              <a:rPr lang="cs-CZ" sz="900" err="1"/>
              <a:t>patients</a:t>
            </a:r>
            <a:r>
              <a:rPr lang="cs-CZ" sz="900"/>
              <a:t> </a:t>
            </a:r>
            <a:r>
              <a:rPr lang="cs-CZ" sz="900" err="1"/>
              <a:t>with</a:t>
            </a:r>
            <a:r>
              <a:rPr lang="cs-CZ" sz="900"/>
              <a:t> </a:t>
            </a:r>
            <a:r>
              <a:rPr lang="cs-CZ" sz="900" err="1"/>
              <a:t>depression</a:t>
            </a:r>
            <a:r>
              <a:rPr lang="cs-CZ" sz="900"/>
              <a:t>. </a:t>
            </a:r>
            <a:r>
              <a:rPr lang="cs-CZ" sz="900" i="1" err="1"/>
              <a:t>Neuropsychiatric</a:t>
            </a:r>
            <a:r>
              <a:rPr lang="cs-CZ" sz="900" i="1"/>
              <a:t> </a:t>
            </a:r>
            <a:r>
              <a:rPr lang="cs-CZ" sz="900" i="1" err="1"/>
              <a:t>Disease</a:t>
            </a:r>
            <a:r>
              <a:rPr lang="cs-CZ" sz="900"/>
              <a:t> [online]. 2014, </a:t>
            </a:r>
            <a:r>
              <a:rPr lang="cs-CZ" sz="900" b="1"/>
              <a:t>10</a:t>
            </a:r>
            <a:r>
              <a:rPr lang="cs-CZ" sz="900"/>
              <a:t>, 1399-1405 [cit. 2020-10-27]. ISSN 11782021. Dostupné z: doi:10.2147/NDT.S54081</a:t>
            </a:r>
          </a:p>
          <a:p>
            <a:r>
              <a:rPr lang="cs-CZ" sz="900">
                <a:ea typeface="+mn-lt"/>
                <a:cs typeface="+mn-lt"/>
              </a:rPr>
              <a:t>LINK, Bruce G. a Jo C. PHELAN. </a:t>
            </a:r>
            <a:r>
              <a:rPr lang="cs-CZ" sz="900" i="1" err="1">
                <a:ea typeface="+mn-lt"/>
                <a:cs typeface="+mn-lt"/>
              </a:rPr>
              <a:t>Conceptualizing</a:t>
            </a:r>
            <a:r>
              <a:rPr lang="cs-CZ" sz="900" i="1">
                <a:ea typeface="+mn-lt"/>
                <a:cs typeface="+mn-lt"/>
              </a:rPr>
              <a:t> Stigma</a:t>
            </a:r>
            <a:r>
              <a:rPr lang="cs-CZ" sz="900">
                <a:ea typeface="+mn-lt"/>
                <a:cs typeface="+mn-lt"/>
              </a:rPr>
              <a:t>. </a:t>
            </a:r>
            <a:r>
              <a:rPr lang="cs-CZ" sz="900" err="1">
                <a:ea typeface="+mn-lt"/>
                <a:cs typeface="+mn-lt"/>
              </a:rPr>
              <a:t>Annual</a:t>
            </a:r>
            <a:r>
              <a:rPr lang="cs-CZ" sz="900">
                <a:ea typeface="+mn-lt"/>
                <a:cs typeface="+mn-lt"/>
              </a:rPr>
              <a:t> </a:t>
            </a:r>
            <a:r>
              <a:rPr lang="cs-CZ" sz="900" err="1">
                <a:ea typeface="+mn-lt"/>
                <a:cs typeface="+mn-lt"/>
              </a:rPr>
              <a:t>Review</a:t>
            </a:r>
            <a:r>
              <a:rPr lang="cs-CZ" sz="900">
                <a:ea typeface="+mn-lt"/>
                <a:cs typeface="+mn-lt"/>
              </a:rPr>
              <a:t> </a:t>
            </a:r>
            <a:r>
              <a:rPr lang="cs-CZ" sz="900" err="1">
                <a:ea typeface="+mn-lt"/>
                <a:cs typeface="+mn-lt"/>
              </a:rPr>
              <a:t>of</a:t>
            </a:r>
            <a:r>
              <a:rPr lang="cs-CZ" sz="900">
                <a:ea typeface="+mn-lt"/>
                <a:cs typeface="+mn-lt"/>
              </a:rPr>
              <a:t> Sociology [online]. 2001, 27(1), 363-385 [cit. 2018-01-04]. Dostupné z: </a:t>
            </a:r>
            <a:r>
              <a:rPr lang="cs-CZ" sz="900">
                <a:ea typeface="+mn-lt"/>
                <a:cs typeface="+mn-lt"/>
                <a:hlinkClick r:id="rId2"/>
              </a:rPr>
              <a:t>http://www.annualreviews.org/doi/10.1146/annurev.soc.27.1.363</a:t>
            </a:r>
            <a:r>
              <a:rPr lang="cs-CZ" sz="900">
                <a:ea typeface="+mn-lt"/>
                <a:cs typeface="+mn-lt"/>
              </a:rPr>
              <a:t> </a:t>
            </a:r>
            <a:endParaRPr lang="cs-CZ" sz="900"/>
          </a:p>
          <a:p>
            <a:r>
              <a:rPr lang="cs-CZ" sz="900"/>
              <a:t>Winkler P., </a:t>
            </a:r>
            <a:r>
              <a:rPr lang="cs-CZ" sz="900" err="1"/>
              <a:t>Csémy</a:t>
            </a:r>
            <a:r>
              <a:rPr lang="cs-CZ" sz="900"/>
              <a:t> L., Janoušková M., </a:t>
            </a:r>
            <a:r>
              <a:rPr lang="cs-CZ" sz="900" err="1"/>
              <a:t>Bankovská</a:t>
            </a:r>
            <a:r>
              <a:rPr lang="cs-CZ" sz="900"/>
              <a:t> Motlová L. Stigmatizující jednání vůči duševně nemocným v Česku a Anglii: dotazníkové šetření na reprezentativním vzorku populace. Psychiatrie 2014;18(2):54-59.</a:t>
            </a:r>
          </a:p>
          <a:p>
            <a:r>
              <a:rPr lang="cs-CZ" sz="900"/>
              <a:t>WINKLER, Petr, Karolína MLADÁ, Miroslava JANOUŠKOVÁ, Aneta WEISSOVÁ, Eva TUŠKOVÁ, Ladislav CSÉMY a Sara EVANS-LACKO. </a:t>
            </a:r>
            <a:r>
              <a:rPr lang="cs-CZ" sz="900" err="1"/>
              <a:t>Attitudes</a:t>
            </a:r>
            <a:r>
              <a:rPr lang="cs-CZ" sz="900"/>
              <a:t> </a:t>
            </a:r>
            <a:r>
              <a:rPr lang="cs-CZ" sz="900" err="1"/>
              <a:t>towards</a:t>
            </a:r>
            <a:r>
              <a:rPr lang="cs-CZ" sz="900"/>
              <a:t> </a:t>
            </a:r>
            <a:r>
              <a:rPr lang="cs-CZ" sz="900" err="1"/>
              <a:t>the</a:t>
            </a:r>
            <a:r>
              <a:rPr lang="cs-CZ" sz="900"/>
              <a:t> </a:t>
            </a:r>
            <a:r>
              <a:rPr lang="cs-CZ" sz="900" err="1"/>
              <a:t>people</a:t>
            </a:r>
            <a:r>
              <a:rPr lang="cs-CZ" sz="900"/>
              <a:t> </a:t>
            </a:r>
            <a:r>
              <a:rPr lang="cs-CZ" sz="900" err="1"/>
              <a:t>with</a:t>
            </a:r>
            <a:r>
              <a:rPr lang="cs-CZ" sz="900"/>
              <a:t> </a:t>
            </a:r>
            <a:r>
              <a:rPr lang="cs-CZ" sz="900" err="1"/>
              <a:t>mental</a:t>
            </a:r>
            <a:r>
              <a:rPr lang="cs-CZ" sz="900"/>
              <a:t> </a:t>
            </a:r>
            <a:r>
              <a:rPr lang="cs-CZ" sz="900" err="1"/>
              <a:t>illness</a:t>
            </a:r>
            <a:r>
              <a:rPr lang="cs-CZ" sz="900"/>
              <a:t>: </a:t>
            </a:r>
            <a:r>
              <a:rPr lang="cs-CZ" sz="900" err="1"/>
              <a:t>comparison</a:t>
            </a:r>
            <a:r>
              <a:rPr lang="cs-CZ" sz="900"/>
              <a:t> </a:t>
            </a:r>
            <a:r>
              <a:rPr lang="cs-CZ" sz="900" err="1"/>
              <a:t>between</a:t>
            </a:r>
            <a:r>
              <a:rPr lang="cs-CZ" sz="900"/>
              <a:t> Czech </a:t>
            </a:r>
            <a:r>
              <a:rPr lang="cs-CZ" sz="900" err="1"/>
              <a:t>medical</a:t>
            </a:r>
            <a:r>
              <a:rPr lang="cs-CZ" sz="900"/>
              <a:t> </a:t>
            </a:r>
            <a:r>
              <a:rPr lang="cs-CZ" sz="900" err="1"/>
              <a:t>doctors</a:t>
            </a:r>
            <a:r>
              <a:rPr lang="cs-CZ" sz="900"/>
              <a:t> and </a:t>
            </a:r>
            <a:r>
              <a:rPr lang="cs-CZ" sz="900" err="1"/>
              <a:t>general</a:t>
            </a:r>
            <a:r>
              <a:rPr lang="cs-CZ" sz="900"/>
              <a:t> </a:t>
            </a:r>
            <a:r>
              <a:rPr lang="cs-CZ" sz="900" err="1"/>
              <a:t>population</a:t>
            </a:r>
            <a:r>
              <a:rPr lang="cs-CZ" sz="900"/>
              <a:t>. </a:t>
            </a:r>
            <a:r>
              <a:rPr lang="cs-CZ" sz="900" i="1" err="1"/>
              <a:t>Social</a:t>
            </a:r>
            <a:r>
              <a:rPr lang="cs-CZ" sz="900" i="1"/>
              <a:t> Psychiatry and </a:t>
            </a:r>
            <a:r>
              <a:rPr lang="cs-CZ" sz="900" i="1" err="1"/>
              <a:t>Psychiatric</a:t>
            </a:r>
            <a:r>
              <a:rPr lang="cs-CZ" sz="900" i="1"/>
              <a:t> Epidemiology: </a:t>
            </a:r>
            <a:r>
              <a:rPr lang="cs-CZ" sz="900" i="1" err="1"/>
              <a:t>The</a:t>
            </a:r>
            <a:r>
              <a:rPr lang="cs-CZ" sz="900" i="1"/>
              <a:t> International </a:t>
            </a:r>
            <a:r>
              <a:rPr lang="cs-CZ" sz="900" i="1" err="1"/>
              <a:t>Journal</a:t>
            </a:r>
            <a:r>
              <a:rPr lang="cs-CZ" sz="900" i="1"/>
              <a:t> </a:t>
            </a:r>
            <a:r>
              <a:rPr lang="cs-CZ" sz="900" i="1" err="1"/>
              <a:t>for</a:t>
            </a:r>
            <a:r>
              <a:rPr lang="cs-CZ" sz="900" i="1"/>
              <a:t> </a:t>
            </a:r>
            <a:r>
              <a:rPr lang="cs-CZ" sz="900" i="1" err="1"/>
              <a:t>Research</a:t>
            </a:r>
            <a:r>
              <a:rPr lang="cs-CZ" sz="900" i="1"/>
              <a:t> in </a:t>
            </a:r>
            <a:r>
              <a:rPr lang="cs-CZ" sz="900" i="1" err="1"/>
              <a:t>Social</a:t>
            </a:r>
            <a:r>
              <a:rPr lang="cs-CZ" sz="900" i="1"/>
              <a:t> and </a:t>
            </a:r>
            <a:r>
              <a:rPr lang="cs-CZ" sz="900" i="1" err="1"/>
              <a:t>Genetic</a:t>
            </a:r>
            <a:r>
              <a:rPr lang="cs-CZ" sz="900" i="1"/>
              <a:t> Epidemiology and </a:t>
            </a:r>
            <a:r>
              <a:rPr lang="cs-CZ" sz="900" i="1" err="1"/>
              <a:t>Mental</a:t>
            </a:r>
            <a:r>
              <a:rPr lang="cs-CZ" sz="900" i="1"/>
              <a:t> </a:t>
            </a:r>
            <a:r>
              <a:rPr lang="cs-CZ" sz="900" i="1" err="1"/>
              <a:t>Health</a:t>
            </a:r>
            <a:r>
              <a:rPr lang="cs-CZ" sz="900" i="1"/>
              <a:t> </a:t>
            </a:r>
            <a:r>
              <a:rPr lang="cs-CZ" sz="900" i="1" err="1"/>
              <a:t>Services</a:t>
            </a:r>
            <a:r>
              <a:rPr lang="cs-CZ" sz="900"/>
              <a:t> [online]. 2016, </a:t>
            </a:r>
            <a:r>
              <a:rPr lang="cs-CZ" sz="900" b="1"/>
              <a:t>51</a:t>
            </a:r>
            <a:r>
              <a:rPr lang="cs-CZ" sz="900"/>
              <a:t>(9), 1265-1273 [cit. 2020-10-19]. ISSN 09337954. Dostupné z: doi:10.1007/s00127-016-1263-y</a:t>
            </a:r>
          </a:p>
          <a:p>
            <a:pPr marL="0" indent="0">
              <a:buNone/>
            </a:pPr>
            <a:endParaRPr lang="cs-CZ" sz="900"/>
          </a:p>
        </p:txBody>
      </p:sp>
    </p:spTree>
    <p:extLst>
      <p:ext uri="{BB962C8B-B14F-4D97-AF65-F5344CB8AC3E}">
        <p14:creationId xmlns:p14="http://schemas.microsoft.com/office/powerpoint/2010/main" val="223173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50C23-03E6-452D-9F4F-8CC8B99B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Osnova 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4473CE-F2A2-4ECC-BCD5-50D48FC9E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/>
              <a:t>Definice pojmů stigma a sebestigmatizace</a:t>
            </a:r>
            <a:endParaRPr lang="cs-CZ"/>
          </a:p>
          <a:p>
            <a:pPr marL="0" indent="0">
              <a:buNone/>
            </a:pPr>
            <a:r>
              <a:rPr lang="cs-CZ" sz="2400"/>
              <a:t>Důsledky stigmatizace</a:t>
            </a:r>
          </a:p>
          <a:p>
            <a:pPr marL="0" indent="0">
              <a:buNone/>
            </a:pPr>
            <a:endParaRPr lang="cs-CZ" sz="2400"/>
          </a:p>
          <a:p>
            <a:pPr marL="0" indent="0">
              <a:buNone/>
            </a:pPr>
            <a:r>
              <a:rPr lang="cs-CZ" sz="2400"/>
              <a:t>Vliv vzdělání a genderu</a:t>
            </a:r>
          </a:p>
          <a:p>
            <a:pPr marL="0" indent="0">
              <a:buNone/>
            </a:pPr>
            <a:r>
              <a:rPr lang="cs-CZ" sz="2400"/>
              <a:t>Vývoj – situace před a po roce 1989</a:t>
            </a:r>
          </a:p>
          <a:p>
            <a:pPr marL="0" indent="0">
              <a:buNone/>
            </a:pPr>
            <a:r>
              <a:rPr lang="cs-CZ" sz="2400"/>
              <a:t>Závislost stigmatu na kulturně-společenském vývoji</a:t>
            </a:r>
          </a:p>
          <a:p>
            <a:pPr marL="0" indent="0">
              <a:buNone/>
            </a:pPr>
            <a:r>
              <a:rPr lang="cs-CZ" sz="2400" err="1"/>
              <a:t>Destigmatizace</a:t>
            </a:r>
            <a:endParaRPr lang="cs-CZ" sz="2400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6B38683-8465-48CC-9766-DD724E0C6D90}"/>
              </a:ext>
            </a:extLst>
          </p:cNvPr>
          <p:cNvSpPr/>
          <p:nvPr/>
        </p:nvSpPr>
        <p:spPr>
          <a:xfrm>
            <a:off x="837666" y="1951348"/>
            <a:ext cx="339363" cy="3606172"/>
          </a:xfrm>
          <a:prstGeom prst="downArrow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49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A6A06-5D28-4D30-97BF-4B728C143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59116"/>
            <a:ext cx="9692640" cy="1028511"/>
          </a:xfrm>
        </p:spPr>
        <p:txBody>
          <a:bodyPr/>
          <a:lstStyle/>
          <a:p>
            <a:r>
              <a:rPr lang="cs-CZ"/>
              <a:t>Definice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2413C0-68E2-4753-96B0-068DC638D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118462"/>
            <a:ext cx="8595360" cy="50616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 b="1"/>
              <a:t>stigma</a:t>
            </a:r>
          </a:p>
          <a:p>
            <a:pPr marL="274320" lvl="1" indent="0">
              <a:buNone/>
            </a:pPr>
            <a:r>
              <a:rPr lang="cs-CZ" sz="2000" b="1"/>
              <a:t>= </a:t>
            </a:r>
            <a:r>
              <a:rPr lang="cs-CZ" sz="2000"/>
              <a:t>označení, kterým se nějaká osoba ve své skupině </a:t>
            </a:r>
            <a:r>
              <a:rPr lang="cs-CZ" sz="2000" b="1">
                <a:ea typeface="+mn-lt"/>
                <a:cs typeface="+mn-lt"/>
              </a:rPr>
              <a:t>negativně </a:t>
            </a:r>
            <a:r>
              <a:rPr lang="cs-CZ" sz="2000"/>
              <a:t>odlišuje od platných standardů, především od psychické, fyzické nebo soc. normality, což ji ohrožuje v její soc. identitě a plném přijetí ze strany druhých (Jandourek, 2007).</a:t>
            </a:r>
            <a:br>
              <a:rPr lang="cs-CZ" sz="2000">
                <a:ea typeface="+mn-lt"/>
                <a:cs typeface="+mn-lt"/>
              </a:rPr>
            </a:br>
            <a:br>
              <a:rPr lang="cs-CZ" sz="2000">
                <a:ea typeface="+mn-lt"/>
                <a:cs typeface="+mn-lt"/>
              </a:rPr>
            </a:br>
            <a:r>
              <a:rPr lang="cs-CZ" sz="2000">
                <a:ea typeface="+mn-lt"/>
                <a:cs typeface="+mn-lt"/>
              </a:rPr>
              <a:t>V sociologii znamená </a:t>
            </a:r>
            <a:r>
              <a:rPr lang="cs-CZ" sz="2000" i="1">
                <a:ea typeface="+mn-lt"/>
                <a:cs typeface="+mn-lt"/>
              </a:rPr>
              <a:t>stigma </a:t>
            </a:r>
            <a:r>
              <a:rPr lang="cs-CZ" sz="2000">
                <a:ea typeface="+mn-lt"/>
                <a:cs typeface="+mn-lt"/>
              </a:rPr>
              <a:t>apriorní negativní hodnocení, vystupující buď jako </a:t>
            </a:r>
            <a:r>
              <a:rPr lang="cs-CZ" sz="2000" err="1">
                <a:ea typeface="+mn-lt"/>
                <a:cs typeface="+mn-lt"/>
              </a:rPr>
              <a:t>atribuce</a:t>
            </a:r>
            <a:r>
              <a:rPr lang="cs-CZ" sz="2000">
                <a:ea typeface="+mn-lt"/>
                <a:cs typeface="+mn-lt"/>
              </a:rPr>
              <a:t>, nebo </a:t>
            </a:r>
            <a:r>
              <a:rPr lang="cs-CZ" sz="2000" err="1">
                <a:ea typeface="+mn-lt"/>
                <a:cs typeface="+mn-lt"/>
              </a:rPr>
              <a:t>etiketizace</a:t>
            </a:r>
            <a:r>
              <a:rPr lang="cs-CZ" sz="2000">
                <a:ea typeface="+mn-lt"/>
                <a:cs typeface="+mn-lt"/>
              </a:rPr>
              <a:t> (=</a:t>
            </a:r>
            <a:r>
              <a:rPr lang="cs-CZ" sz="2000" err="1">
                <a:ea typeface="+mn-lt"/>
                <a:cs typeface="+mn-lt"/>
              </a:rPr>
              <a:t>labelling</a:t>
            </a:r>
            <a:r>
              <a:rPr lang="cs-CZ" sz="2000">
                <a:ea typeface="+mn-lt"/>
                <a:cs typeface="+mn-lt"/>
              </a:rPr>
              <a:t>).</a:t>
            </a:r>
          </a:p>
          <a:p>
            <a:pPr marL="0" indent="0">
              <a:buNone/>
            </a:pPr>
            <a:r>
              <a:rPr lang="cs-CZ" sz="2000" b="1">
                <a:ea typeface="+mn-lt"/>
                <a:cs typeface="+mn-lt"/>
              </a:rPr>
              <a:t>sebestigmatizace – l</a:t>
            </a:r>
            <a:r>
              <a:rPr lang="cs-CZ" sz="2000">
                <a:ea typeface="+mn-lt"/>
                <a:cs typeface="+mn-lt"/>
              </a:rPr>
              <a:t>idé žijící ve společnosti zastávající stigmatizační postoje vztahují tyto postoje na sebe a přijímají je za vlastní (Bártlová, 2006).</a:t>
            </a:r>
            <a:endParaRPr lang="cs-CZ" sz="200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2EA0271-C1B5-4521-AB07-07888ECA1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395" y="5149679"/>
            <a:ext cx="6301920" cy="15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9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2A2904-84BE-4326-846B-7AAD6B917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Důsledky stigmatu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C93CB0-0B5B-4B69-9AD8-821215B1F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/>
              <a:t>Reakce jako snížení sebevědomí, vztek (</a:t>
            </a:r>
            <a:r>
              <a:rPr lang="cs-CZ" sz="2000" err="1"/>
              <a:t>Corrigan</a:t>
            </a:r>
            <a:r>
              <a:rPr lang="cs-CZ" sz="2000"/>
              <a:t> a Watson, 2002)</a:t>
            </a:r>
          </a:p>
          <a:p>
            <a:r>
              <a:rPr lang="cs-CZ" sz="2000"/>
              <a:t>Zhoršení kvality života, ekonomická ztráta (</a:t>
            </a:r>
            <a:r>
              <a:rPr lang="cs-CZ" sz="2000" err="1"/>
              <a:t>Hoschl</a:t>
            </a:r>
            <a:r>
              <a:rPr lang="cs-CZ" sz="2000"/>
              <a:t>)</a:t>
            </a:r>
          </a:p>
          <a:p>
            <a:r>
              <a:rPr lang="cs-CZ" sz="2000"/>
              <a:t>Nižší sociální status (Bártlová, 2006)</a:t>
            </a:r>
          </a:p>
          <a:p>
            <a:r>
              <a:rPr lang="cs-CZ" sz="2000"/>
              <a:t>Nevyhledání odborné pomoci, nebo snížení úspěšnosti léčby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98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7A49DC-E7B4-4283-B312-24916A82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Stigma – vzdělání a gender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286973-8299-4516-B840-6C29E2365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800"/>
              <a:t>odborní lékaři vykazují nižší stigma </a:t>
            </a:r>
            <a:br>
              <a:rPr lang="cs-CZ" sz="2800"/>
            </a:br>
            <a:r>
              <a:rPr lang="cs-CZ" sz="2800"/>
              <a:t>(Winkler et al., 2016)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800"/>
              <a:t>„</a:t>
            </a:r>
            <a:r>
              <a:rPr lang="cs-CZ" sz="2800" err="1"/>
              <a:t>boys</a:t>
            </a:r>
            <a:r>
              <a:rPr lang="cs-CZ" sz="2800"/>
              <a:t> </a:t>
            </a:r>
            <a:r>
              <a:rPr lang="cs-CZ" sz="2800" err="1"/>
              <a:t>don‘t</a:t>
            </a:r>
            <a:r>
              <a:rPr lang="cs-CZ" sz="2800"/>
              <a:t> </a:t>
            </a:r>
            <a:r>
              <a:rPr lang="cs-CZ" sz="2800" err="1"/>
              <a:t>cry</a:t>
            </a:r>
            <a:r>
              <a:rPr lang="cs-CZ" sz="2800"/>
              <a:t>“ výchova, ideál mužnosti</a:t>
            </a:r>
            <a:br>
              <a:rPr lang="cs-CZ" sz="2800"/>
            </a:br>
            <a:r>
              <a:rPr lang="cs-CZ" sz="2800"/>
              <a:t>(Látalová et al., 2014)</a:t>
            </a:r>
          </a:p>
        </p:txBody>
      </p:sp>
      <p:pic>
        <p:nvPicPr>
          <p:cNvPr id="5" name="Grafický objekt 4" descr="Doktor">
            <a:extLst>
              <a:ext uri="{FF2B5EF4-FFF2-40B4-BE49-F238E27FC236}">
                <a16:creationId xmlns:a16="http://schemas.microsoft.com/office/drawing/2014/main" id="{092DBB9B-CE76-4069-83FC-A767E2FA2F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490" y="3839038"/>
            <a:ext cx="2784112" cy="2784112"/>
          </a:xfrm>
          <a:prstGeom prst="rect">
            <a:avLst/>
          </a:prstGeom>
        </p:spPr>
      </p:pic>
      <p:pic>
        <p:nvPicPr>
          <p:cNvPr id="7" name="Grafický objekt 6" descr="Pohlaví">
            <a:extLst>
              <a:ext uri="{FF2B5EF4-FFF2-40B4-BE49-F238E27FC236}">
                <a16:creationId xmlns:a16="http://schemas.microsoft.com/office/drawing/2014/main" id="{A35C65F3-809A-4DD0-B064-69D8243804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31448" y="3502878"/>
            <a:ext cx="2898680" cy="289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0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064500FE-D0B2-4E5A-9FEA-78BAFEFFBA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97" y="643466"/>
            <a:ext cx="9816857" cy="557106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E0B0C1B8-E9FA-440E-A3E4-6B2DDA7108E2}"/>
              </a:ext>
            </a:extLst>
          </p:cNvPr>
          <p:cNvSpPr txBox="1"/>
          <p:nvPr/>
        </p:nvSpPr>
        <p:spPr>
          <a:xfrm>
            <a:off x="6645898" y="5118755"/>
            <a:ext cx="3685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>
                <a:solidFill>
                  <a:schemeClr val="bg1"/>
                </a:solidFill>
              </a:rPr>
              <a:t>(Látalová et al., 2014)</a:t>
            </a:r>
          </a:p>
        </p:txBody>
      </p:sp>
    </p:spTree>
    <p:extLst>
      <p:ext uri="{BB962C8B-B14F-4D97-AF65-F5344CB8AC3E}">
        <p14:creationId xmlns:p14="http://schemas.microsoft.com/office/powerpoint/2010/main" val="225686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21E3F-99CD-4B14-A36A-EEC54E67F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Situace před a po roce 1989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EB323B-80C1-4A29-A234-80890785C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/>
              <a:t>před rokem 1989</a:t>
            </a:r>
          </a:p>
          <a:p>
            <a:pPr lvl="1"/>
            <a:r>
              <a:rPr lang="cs-CZ" sz="1800"/>
              <a:t>zneužívání psychiatrie, „nepohodlní“ jedinci označováni jako psychicky nemocní a uzavíráni do psychiatrických léčeben</a:t>
            </a:r>
          </a:p>
          <a:p>
            <a:pPr lvl="1"/>
            <a:r>
              <a:rPr lang="cs-CZ" sz="1800"/>
              <a:t>psychiatrie a duševní nemoci byly tabu</a:t>
            </a:r>
          </a:p>
          <a:p>
            <a:endParaRPr lang="cs-CZ"/>
          </a:p>
          <a:p>
            <a:r>
              <a:rPr lang="cs-CZ" sz="2000"/>
              <a:t>po roce 1989</a:t>
            </a:r>
          </a:p>
          <a:p>
            <a:pPr lvl="1"/>
            <a:r>
              <a:rPr lang="cs-CZ" sz="1800"/>
              <a:t>vznik nových komunitních center</a:t>
            </a:r>
          </a:p>
          <a:p>
            <a:pPr lvl="1"/>
            <a:r>
              <a:rPr lang="cs-CZ" sz="1800"/>
              <a:t>zapojení občanské společnosti</a:t>
            </a:r>
          </a:p>
          <a:p>
            <a:pPr lvl="1"/>
            <a:r>
              <a:rPr lang="cs-CZ" sz="1800"/>
              <a:t>komunitní psychiatrické služby – ESET </a:t>
            </a:r>
            <a:r>
              <a:rPr lang="cs-CZ" sz="1800" err="1"/>
              <a:t>Help</a:t>
            </a:r>
            <a:r>
              <a:rPr lang="cs-CZ" sz="1800"/>
              <a:t>, </a:t>
            </a:r>
            <a:r>
              <a:rPr lang="fi-FI" sz="1800"/>
              <a:t>Fokus Praha</a:t>
            </a:r>
            <a:r>
              <a:rPr lang="cs-CZ" sz="1800"/>
              <a:t>,</a:t>
            </a:r>
            <a:r>
              <a:rPr lang="fi-FI" sz="1800"/>
              <a:t> Mens Sana</a:t>
            </a:r>
            <a:endParaRPr lang="cs-CZ" sz="1800"/>
          </a:p>
          <a:p>
            <a:pPr lvl="1"/>
            <a:r>
              <a:rPr lang="cs-CZ" sz="1800"/>
              <a:t>snaha o </a:t>
            </a:r>
            <a:r>
              <a:rPr lang="cs-CZ" sz="1800" err="1"/>
              <a:t>destigmatizaci</a:t>
            </a:r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2361596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28808B-45EE-4644-9C33-EBF63C16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/>
              <a:t>Závislost stigmatu na kulturně-společenském vývoji</a:t>
            </a:r>
            <a:br>
              <a:rPr lang="cs-CZ" sz="2800"/>
            </a:br>
            <a:r>
              <a:rPr lang="cs-CZ" sz="2800"/>
              <a:t>– porovnání ČR s Anglií</a:t>
            </a:r>
            <a:br>
              <a:rPr lang="cs-CZ" sz="2800"/>
            </a:br>
            <a:r>
              <a:rPr lang="cs-CZ" sz="2800"/>
              <a:t>(Winkler et al., 2014)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97B0A53A-F392-4F9F-B4BE-2242509B24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299" y="1945531"/>
            <a:ext cx="7386017" cy="4575509"/>
          </a:xfrm>
        </p:spPr>
      </p:pic>
    </p:spTree>
    <p:extLst>
      <p:ext uri="{BB962C8B-B14F-4D97-AF65-F5344CB8AC3E}">
        <p14:creationId xmlns:p14="http://schemas.microsoft.com/office/powerpoint/2010/main" val="309534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65C750-92E9-4931-B094-A91577413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Jak </a:t>
            </a:r>
            <a:r>
              <a:rPr lang="cs-CZ" err="1"/>
              <a:t>destigmatizovat</a:t>
            </a:r>
            <a:r>
              <a:rPr lang="cs-CZ"/>
              <a:t> depresi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696FDB-C27C-453B-817C-1DCD7F9F1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/>
              <a:t>osvěta, osvěta, osvěta!</a:t>
            </a:r>
          </a:p>
          <a:p>
            <a:r>
              <a:rPr lang="cs-CZ" sz="2800"/>
              <a:t>bourání stereotypů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446C6FF-8E68-4951-8FA7-185684EA22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710" y="3439949"/>
            <a:ext cx="3018948" cy="3018948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BC7525F-5221-490F-9061-AE5B7B41AA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20" y="4447138"/>
            <a:ext cx="5848350" cy="2163089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B7EE17CA-9D99-4D37-85BE-112F49C181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687" y="3155950"/>
            <a:ext cx="71437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131277"/>
      </p:ext>
    </p:extLst>
  </p:cSld>
  <p:clrMapOvr>
    <a:masterClrMapping/>
  </p:clrMapOvr>
</p:sld>
</file>

<file path=ppt/theme/theme1.xml><?xml version="1.0" encoding="utf-8"?>
<a:theme xmlns:a="http://schemas.openxmlformats.org/drawingml/2006/main" name="Pohled">
  <a:themeElements>
    <a:clrScheme name="Pohled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Pohled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hled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Pohled</Template>
  <TotalTime>0</TotalTime>
  <Words>732</Words>
  <Application>Microsoft Office PowerPoint</Application>
  <PresentationFormat>Širokoúhlá obrazovka</PresentationFormat>
  <Paragraphs>53</Paragraphs>
  <Slides>10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Pohled</vt:lpstr>
      <vt:lpstr>Stigmatizace deprese, úzkostných poruch  a psychohygieny</vt:lpstr>
      <vt:lpstr>Osnova prezentace</vt:lpstr>
      <vt:lpstr>Definice</vt:lpstr>
      <vt:lpstr>Důsledky stigmatu</vt:lpstr>
      <vt:lpstr>Stigma – vzdělání a gender</vt:lpstr>
      <vt:lpstr>Prezentace aplikace PowerPoint</vt:lpstr>
      <vt:lpstr>Situace před a po roce 1989</vt:lpstr>
      <vt:lpstr>Závislost stigmatu na kulturně-společenském vývoji – porovnání ČR s Anglií (Winkler et al., 2014)</vt:lpstr>
      <vt:lpstr>Jak destigmatizovat depresi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Stigmatizace deprese a úzkostných poruch</dc:title>
  <dc:creator>Viet Duy Nguyen Ke</dc:creator>
  <cp:lastModifiedBy>Viet Duy Nguyen Ke</cp:lastModifiedBy>
  <cp:revision>1</cp:revision>
  <dcterms:created xsi:type="dcterms:W3CDTF">2020-10-19T16:27:06Z</dcterms:created>
  <dcterms:modified xsi:type="dcterms:W3CDTF">2020-11-24T15:35:59Z</dcterms:modified>
</cp:coreProperties>
</file>