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6D67-EADA-04EF-A90C-4950433EB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0ADAE-D932-7363-CE6B-C6DB1D29A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DFB1B-2282-8DA8-D1A0-C2E28244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E8BFE-1DD9-F87D-6D6D-145E7546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2BEC4-7A9E-1554-C34D-CD8B5677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0A9F-9D17-ABB5-848C-48C7B98A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07FF5-C626-4D4F-2267-166101D54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FE522-22E0-06F4-041C-E29A8E49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97B4A-EDA8-C676-EE41-D1417C83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73A8-AAE5-3F22-05B6-E21DFC14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7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5FEA6-ED5A-B328-46D1-FF1F75C53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11514-9071-FCF7-CB3A-90F3EA2F4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5EB27-02EF-D1F7-4356-336711BB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AC20-27E1-E3F1-E6C7-32A37D1E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1A28-D5CD-3D59-A1FB-91271788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0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EB13-93B1-3E2C-D873-EF629C43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A72D-1F4C-C5A1-7A6A-AADC3B8B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F9FE8-C32D-680C-BD02-E7992893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289A9-0699-B5A4-7D52-BC5C5C2E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16361-BCEF-1B1E-52DE-18FE8774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9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CC33C-C25E-6208-EF15-312A7806A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D6793-AF08-5AF0-3A6B-B385770F9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32529-5642-9BA5-3488-C11151E7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761B5-EBC2-F4EE-4515-ADC9F249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8897-5ACB-F1F7-9B67-5F92EF07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24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EB05-15F3-E7EF-0F88-2D63E62FB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891F6-32F0-98FA-C5BE-499F16EC8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C3F5D-8EC2-73CF-3A82-97DD079FC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1E2F2-85F0-6ED8-30E0-C52E86EE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A8B50-6CF4-EB79-2AA9-757DE053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60E4B-14EF-7EB2-146E-782389C4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0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5516-005F-6476-72D4-F8E2916D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C0D7F-3BC2-0ABF-ED22-79E622C0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52407-0D6E-9FBB-7139-7CC9E549A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283E5-E91B-E882-CE3F-A662349B1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589DB-124F-2BCC-AAC1-8D36FE625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55ABA-7844-7E3F-7E4F-F7E60934B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9BE91-EFA2-F017-1245-22CC7425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EC20E-226B-D432-C24C-2D062FC2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1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9B3C-7511-89BE-A04C-005EE562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75759-54BD-5208-47AB-9036813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1818F-AB71-A7B0-03D7-0F57B09C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7AFDC-85A9-5B8F-E9E3-AD99B3D3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3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CAB95-D32A-82D5-B131-1F5D690F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795F3-A075-8600-0121-AF56506E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B86AF-812A-6C90-1342-C5FB1E6A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4AC1-C221-C8A9-A0F5-785C9399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4EE0-6C16-1210-AA8A-5FC45A992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A8AE5-343E-04BF-42BD-43E86BC37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318D5-0D97-D2B5-6DCE-772A7E5B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F1B48-AC79-36BD-7C9B-5CE66903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3AA92-9319-7AF8-5C56-CD85648E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9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387EB-C1F3-189D-30BE-EC5E57E5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86AE5-F91C-52DC-6988-8FA018007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8C74D-08CD-7BAA-5653-9DE23463D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CEE01-0893-AED4-871D-0AAA8BD0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A0E49-22DA-C5D8-F611-4FBC77CD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DC86-A948-21E0-2E9F-9B715ED6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5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180B6-EFE2-68F2-3FB7-45C1C078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B366B-F2FE-C78F-7FFF-43EE656E1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2C42C-3DDE-0B5D-BA35-A7D4E9509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45579-CEDE-4481-A22E-2850F322317B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4DC8-3CA0-A4F4-F11A-D64BF7396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EEC67-A303-201E-6BE5-1F788E87A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3A21AE-87C9-424E-A5FE-DB6EFDB3D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53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2837-1AFE-CE88-27FE-14B90C7D7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selfíčka postav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11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1C04-2128-E96E-A9A3-3FC97376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0" y="4840545"/>
            <a:ext cx="2880360" cy="132556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en-GB" dirty="0"/>
          </a:p>
        </p:txBody>
      </p:sp>
      <p:pic>
        <p:nvPicPr>
          <p:cNvPr id="5" name="Content Placeholder 4" descr="A cartoon of people thinking&#10;&#10;Description automatically generated">
            <a:extLst>
              <a:ext uri="{FF2B5EF4-FFF2-40B4-BE49-F238E27FC236}">
                <a16:creationId xmlns:a16="http://schemas.microsoft.com/office/drawing/2014/main" id="{15721446-BAB6-1601-9BEF-7D1D5859F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625673"/>
            <a:ext cx="5852645" cy="58009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67EDF-FC52-D2BD-99EF-6D6F25C6A723}"/>
              </a:ext>
            </a:extLst>
          </p:cNvPr>
          <p:cNvSpPr txBox="1"/>
          <p:nvPr/>
        </p:nvSpPr>
        <p:spPr>
          <a:xfrm>
            <a:off x="8747760" y="5503326"/>
            <a:ext cx="297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Hynek 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53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7AED-CBCB-A143-7099-7800D85E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Leona B.</a:t>
            </a:r>
            <a:endParaRPr lang="en-GB" sz="1800" dirty="0"/>
          </a:p>
        </p:txBody>
      </p:sp>
      <p:pic>
        <p:nvPicPr>
          <p:cNvPr id="5" name="Content Placeholder 4" descr="A drawing of a couple of people holding phones&#10;&#10;Description automatically generated">
            <a:extLst>
              <a:ext uri="{FF2B5EF4-FFF2-40B4-BE49-F238E27FC236}">
                <a16:creationId xmlns:a16="http://schemas.microsoft.com/office/drawing/2014/main" id="{B9E4C9AF-6302-EFAA-7A9B-0E54B366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360014"/>
            <a:ext cx="4597400" cy="6132861"/>
          </a:xfrm>
        </p:spPr>
      </p:pic>
    </p:spTree>
    <p:extLst>
      <p:ext uri="{BB962C8B-B14F-4D97-AF65-F5344CB8AC3E}">
        <p14:creationId xmlns:p14="http://schemas.microsoft.com/office/powerpoint/2010/main" val="376456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160F-A88C-9FA5-8433-C63AD195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0" y="365125"/>
            <a:ext cx="1752599" cy="732155"/>
          </a:xfrm>
        </p:spPr>
        <p:txBody>
          <a:bodyPr>
            <a:normAutofit/>
          </a:bodyPr>
          <a:lstStyle/>
          <a:p>
            <a:r>
              <a:rPr lang="cs-CZ" sz="1800" dirty="0"/>
              <a:t>Bára N.</a:t>
            </a:r>
            <a:endParaRPr lang="en-GB" sz="1800" dirty="0"/>
          </a:p>
        </p:txBody>
      </p:sp>
      <p:pic>
        <p:nvPicPr>
          <p:cNvPr id="5" name="Content Placeholder 4" descr="A drawing of a person holding a doll&#10;&#10;Description automatically generated">
            <a:extLst>
              <a:ext uri="{FF2B5EF4-FFF2-40B4-BE49-F238E27FC236}">
                <a16:creationId xmlns:a16="http://schemas.microsoft.com/office/drawing/2014/main" id="{EC82591F-2418-A53A-A240-0B0154F46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367140"/>
            <a:ext cx="4430107" cy="6338460"/>
          </a:xfrm>
        </p:spPr>
      </p:pic>
    </p:spTree>
    <p:extLst>
      <p:ext uri="{BB962C8B-B14F-4D97-AF65-F5344CB8AC3E}">
        <p14:creationId xmlns:p14="http://schemas.microsoft.com/office/powerpoint/2010/main" val="106302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A5E0-324E-4F74-D477-B7923446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365125"/>
            <a:ext cx="303276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Anna Hu.</a:t>
            </a:r>
            <a:endParaRPr lang="en-GB" sz="1800" dirty="0"/>
          </a:p>
        </p:txBody>
      </p:sp>
      <p:pic>
        <p:nvPicPr>
          <p:cNvPr id="8" name="Content Placeholder 7" descr="A cartoon bear with a selfie stick&#10;&#10;Description automatically generated">
            <a:extLst>
              <a:ext uri="{FF2B5EF4-FFF2-40B4-BE49-F238E27FC236}">
                <a16:creationId xmlns:a16="http://schemas.microsoft.com/office/drawing/2014/main" id="{90A4490F-71D6-03FC-956B-77FE6438A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271029" cy="6041878"/>
          </a:xfrm>
        </p:spPr>
      </p:pic>
    </p:spTree>
    <p:extLst>
      <p:ext uri="{BB962C8B-B14F-4D97-AF65-F5344CB8AC3E}">
        <p14:creationId xmlns:p14="http://schemas.microsoft.com/office/powerpoint/2010/main" val="125793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0E59-A278-97CA-2C75-32286574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5129463"/>
            <a:ext cx="261112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Zuzana Ch.</a:t>
            </a:r>
            <a:endParaRPr lang="en-GB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76543-DAA4-4FAC-5984-A768B1F93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5361" y="609693"/>
            <a:ext cx="3951774" cy="5845333"/>
          </a:xfrm>
        </p:spPr>
      </p:pic>
    </p:spTree>
    <p:extLst>
      <p:ext uri="{BB962C8B-B14F-4D97-AF65-F5344CB8AC3E}">
        <p14:creationId xmlns:p14="http://schemas.microsoft.com/office/powerpoint/2010/main" val="403528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21F-51C3-ED4A-F342-A30E37F8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Markéta B.</a:t>
            </a:r>
            <a:endParaRPr lang="en-GB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35DAEE-10A9-E531-E5D3-A0993AD77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070" y="812800"/>
            <a:ext cx="5182873" cy="5239649"/>
          </a:xfrm>
        </p:spPr>
      </p:pic>
    </p:spTree>
    <p:extLst>
      <p:ext uri="{BB962C8B-B14F-4D97-AF65-F5344CB8AC3E}">
        <p14:creationId xmlns:p14="http://schemas.microsoft.com/office/powerpoint/2010/main" val="259000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itting in a room with pictures on the wall&#10;&#10;Description automatically generated">
            <a:extLst>
              <a:ext uri="{FF2B5EF4-FFF2-40B4-BE49-F238E27FC236}">
                <a16:creationId xmlns:a16="http://schemas.microsoft.com/office/drawing/2014/main" id="{88513EB7-E07D-BDD9-1B09-D34A032D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33680"/>
            <a:ext cx="6390640" cy="63906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C03A1-5712-047A-3E5B-4FD9ECBAD651}"/>
              </a:ext>
            </a:extLst>
          </p:cNvPr>
          <p:cNvSpPr txBox="1"/>
          <p:nvPr/>
        </p:nvSpPr>
        <p:spPr>
          <a:xfrm>
            <a:off x="8646160" y="6299200"/>
            <a:ext cx="199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Pavlína 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669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DF86-9448-52FA-D0E6-3163590F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480" y="365125"/>
            <a:ext cx="2687320" cy="503929"/>
          </a:xfrm>
        </p:spPr>
        <p:txBody>
          <a:bodyPr>
            <a:normAutofit/>
          </a:bodyPr>
          <a:lstStyle/>
          <a:p>
            <a:r>
              <a:rPr lang="cs-CZ" sz="1800" dirty="0"/>
              <a:t>Adéla D.</a:t>
            </a:r>
            <a:endParaRPr lang="en-GB" sz="1800" dirty="0"/>
          </a:p>
        </p:txBody>
      </p:sp>
      <p:pic>
        <p:nvPicPr>
          <p:cNvPr id="5" name="Content Placeholder 4" descr="A teddy bear sitting on a bench in a snowy park&#10;&#10;Description automatically generated">
            <a:extLst>
              <a:ext uri="{FF2B5EF4-FFF2-40B4-BE49-F238E27FC236}">
                <a16:creationId xmlns:a16="http://schemas.microsoft.com/office/drawing/2014/main" id="{A972C910-7CEA-0267-F548-12FBD794D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024920"/>
            <a:ext cx="8913044" cy="4964026"/>
          </a:xfrm>
        </p:spPr>
      </p:pic>
    </p:spTree>
    <p:extLst>
      <p:ext uri="{BB962C8B-B14F-4D97-AF65-F5344CB8AC3E}">
        <p14:creationId xmlns:p14="http://schemas.microsoft.com/office/powerpoint/2010/main" val="236385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EF8F-ECE1-2EA2-36AC-1F033BFB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520" y="365125"/>
            <a:ext cx="122428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Markéta K.</a:t>
            </a:r>
            <a:endParaRPr lang="en-GB" sz="1800" dirty="0"/>
          </a:p>
        </p:txBody>
      </p:sp>
      <p:pic>
        <p:nvPicPr>
          <p:cNvPr id="5" name="Content Placeholder 4" descr="A cartoon of a person on a road&#10;&#10;Description automatically generated">
            <a:extLst>
              <a:ext uri="{FF2B5EF4-FFF2-40B4-BE49-F238E27FC236}">
                <a16:creationId xmlns:a16="http://schemas.microsoft.com/office/drawing/2014/main" id="{2E9BE48E-95F5-B3F1-ABEB-74083F142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169920" cy="6295329"/>
          </a:xfrm>
        </p:spPr>
      </p:pic>
    </p:spTree>
    <p:extLst>
      <p:ext uri="{BB962C8B-B14F-4D97-AF65-F5344CB8AC3E}">
        <p14:creationId xmlns:p14="http://schemas.microsoft.com/office/powerpoint/2010/main" val="291648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4D52-ABDB-3B24-1B0F-B5311B29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48844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Kristýna B.</a:t>
            </a:r>
            <a:endParaRPr lang="en-GB" sz="1800" dirty="0"/>
          </a:p>
        </p:txBody>
      </p:sp>
      <p:pic>
        <p:nvPicPr>
          <p:cNvPr id="4" name="Obrázek 1" descr="Obsah obrázku medvídek, hračka, osoba, Vycpaná hračka&#10;&#10;Popis byl vytvořen automaticky">
            <a:extLst>
              <a:ext uri="{FF2B5EF4-FFF2-40B4-BE49-F238E27FC236}">
                <a16:creationId xmlns:a16="http://schemas.microsoft.com/office/drawing/2014/main" id="{836C27AC-3251-06AA-D363-9BCDF0CA6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70" y="678974"/>
            <a:ext cx="5802790" cy="58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5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5941-3ECC-5A35-6E26-A40DD8F6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0" y="365125"/>
            <a:ext cx="260604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Tereza M.</a:t>
            </a:r>
            <a:endParaRPr lang="en-GB" sz="1800" dirty="0"/>
          </a:p>
        </p:txBody>
      </p:sp>
      <p:pic>
        <p:nvPicPr>
          <p:cNvPr id="5" name="Content Placeholder 4" descr="A person taking a picture of a shadow of a person&#10;&#10;Description automatically generated">
            <a:extLst>
              <a:ext uri="{FF2B5EF4-FFF2-40B4-BE49-F238E27FC236}">
                <a16:creationId xmlns:a16="http://schemas.microsoft.com/office/drawing/2014/main" id="{5D01BDCD-42AB-317E-125B-88AD5B729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291004"/>
            <a:ext cx="6878320" cy="5197921"/>
          </a:xfrm>
        </p:spPr>
      </p:pic>
    </p:spTree>
    <p:extLst>
      <p:ext uri="{BB962C8B-B14F-4D97-AF65-F5344CB8AC3E}">
        <p14:creationId xmlns:p14="http://schemas.microsoft.com/office/powerpoint/2010/main" val="193090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F86C-F37F-C0F3-3F9F-79825164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365125"/>
            <a:ext cx="3876040" cy="1325563"/>
          </a:xfrm>
        </p:spPr>
        <p:txBody>
          <a:bodyPr>
            <a:normAutofit/>
          </a:bodyPr>
          <a:lstStyle/>
          <a:p>
            <a:r>
              <a:rPr lang="cs-CZ" sz="1800" dirty="0"/>
              <a:t>Tomáš H.</a:t>
            </a:r>
            <a:endParaRPr lang="en-GB" sz="1800" dirty="0"/>
          </a:p>
        </p:txBody>
      </p:sp>
      <p:pic>
        <p:nvPicPr>
          <p:cNvPr id="7" name="Content Placeholder 6" descr="A person taking a selfie&#10;&#10;Description automatically generated">
            <a:extLst>
              <a:ext uri="{FF2B5EF4-FFF2-40B4-BE49-F238E27FC236}">
                <a16:creationId xmlns:a16="http://schemas.microsoft.com/office/drawing/2014/main" id="{AA200D90-17F4-A3AD-2165-33B91176A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" y="1217454"/>
            <a:ext cx="4979829" cy="4979829"/>
          </a:xfrm>
        </p:spPr>
      </p:pic>
    </p:spTree>
    <p:extLst>
      <p:ext uri="{BB962C8B-B14F-4D97-AF65-F5344CB8AC3E}">
        <p14:creationId xmlns:p14="http://schemas.microsoft.com/office/powerpoint/2010/main" val="18568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3A53-92F1-3DB9-09FF-B86D4FBD7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Tomáš  M.</a:t>
            </a:r>
            <a:endParaRPr lang="en-GB" sz="1800" dirty="0"/>
          </a:p>
        </p:txBody>
      </p:sp>
      <p:pic>
        <p:nvPicPr>
          <p:cNvPr id="5" name="Content Placeholder 4" descr="A person with long hair&#10;&#10;Description automatically generated">
            <a:extLst>
              <a:ext uri="{FF2B5EF4-FFF2-40B4-BE49-F238E27FC236}">
                <a16:creationId xmlns:a16="http://schemas.microsoft.com/office/drawing/2014/main" id="{5D0977B1-B510-EA66-A8A5-FDD34AFCB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0" y="963454"/>
            <a:ext cx="5243989" cy="5243989"/>
          </a:xfrm>
        </p:spPr>
      </p:pic>
    </p:spTree>
    <p:extLst>
      <p:ext uri="{BB962C8B-B14F-4D97-AF65-F5344CB8AC3E}">
        <p14:creationId xmlns:p14="http://schemas.microsoft.com/office/powerpoint/2010/main" val="129192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2571-84E6-A423-7381-845783CF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1920" y="365125"/>
            <a:ext cx="1071880" cy="762635"/>
          </a:xfrm>
        </p:spPr>
        <p:txBody>
          <a:bodyPr>
            <a:normAutofit fontScale="90000"/>
          </a:bodyPr>
          <a:lstStyle/>
          <a:p>
            <a:br>
              <a:rPr lang="cs-CZ" sz="1800" dirty="0"/>
            </a:br>
            <a:br>
              <a:rPr lang="cs-CZ" sz="1800" dirty="0"/>
            </a:br>
            <a:br>
              <a:rPr lang="cs-CZ" sz="1800" dirty="0"/>
            </a:br>
            <a:r>
              <a:rPr lang="cs-CZ" sz="2000" dirty="0"/>
              <a:t>Anna Hr.</a:t>
            </a:r>
            <a:endParaRPr lang="en-GB" sz="2000" dirty="0"/>
          </a:p>
        </p:txBody>
      </p:sp>
      <p:pic>
        <p:nvPicPr>
          <p:cNvPr id="5" name="Content Placeholder 4" descr="A stuffed bear wearing a graduation cap next to a rolled up paper towel&#10;&#10;Description automatically generated">
            <a:extLst>
              <a:ext uri="{FF2B5EF4-FFF2-40B4-BE49-F238E27FC236}">
                <a16:creationId xmlns:a16="http://schemas.microsoft.com/office/drawing/2014/main" id="{B1AF606F-A72B-0E2D-3F52-42CAA8E3E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690086"/>
            <a:ext cx="4313991" cy="5751989"/>
          </a:xfrm>
        </p:spPr>
      </p:pic>
    </p:spTree>
    <p:extLst>
      <p:ext uri="{BB962C8B-B14F-4D97-AF65-F5344CB8AC3E}">
        <p14:creationId xmlns:p14="http://schemas.microsoft.com/office/powerpoint/2010/main" val="1366543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53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selfíčka postav</vt:lpstr>
      <vt:lpstr>PowerPoint Presentation</vt:lpstr>
      <vt:lpstr>Adéla D.</vt:lpstr>
      <vt:lpstr>Markéta K.</vt:lpstr>
      <vt:lpstr>Kristýna B.</vt:lpstr>
      <vt:lpstr>Tereza M.</vt:lpstr>
      <vt:lpstr>Tomáš H.</vt:lpstr>
      <vt:lpstr>Tomáš  M.</vt:lpstr>
      <vt:lpstr>   Anna Hr.</vt:lpstr>
      <vt:lpstr>     </vt:lpstr>
      <vt:lpstr>Leona B.</vt:lpstr>
      <vt:lpstr>Bára N.</vt:lpstr>
      <vt:lpstr>Anna Hu.</vt:lpstr>
      <vt:lpstr>Zuzana Ch.</vt:lpstr>
      <vt:lpstr>Markéta B.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selfíčka postav</dc:title>
  <dc:creator>Segi Lukavská, Jana</dc:creator>
  <cp:lastModifiedBy>Segi Lukavská, Jana</cp:lastModifiedBy>
  <cp:revision>14</cp:revision>
  <dcterms:created xsi:type="dcterms:W3CDTF">2024-03-02T12:30:35Z</dcterms:created>
  <dcterms:modified xsi:type="dcterms:W3CDTF">2024-03-04T08:44:02Z</dcterms:modified>
</cp:coreProperties>
</file>