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31" r:id="rId4"/>
    <p:sldId id="415" r:id="rId5"/>
    <p:sldId id="443" r:id="rId6"/>
    <p:sldId id="444" r:id="rId7"/>
    <p:sldId id="446" r:id="rId8"/>
    <p:sldId id="445" r:id="rId9"/>
    <p:sldId id="447" r:id="rId10"/>
    <p:sldId id="449" r:id="rId11"/>
    <p:sldId id="453" r:id="rId12"/>
    <p:sldId id="450" r:id="rId13"/>
    <p:sldId id="451" r:id="rId14"/>
    <p:sldId id="452" r:id="rId15"/>
    <p:sldId id="448" r:id="rId16"/>
    <p:sldId id="330" r:id="rId17"/>
    <p:sldId id="388" r:id="rId18"/>
    <p:sldId id="418" r:id="rId19"/>
    <p:sldId id="417" r:id="rId20"/>
    <p:sldId id="428" r:id="rId21"/>
    <p:sldId id="421" r:id="rId22"/>
    <p:sldId id="429" r:id="rId23"/>
    <p:sldId id="430" r:id="rId24"/>
    <p:sldId id="419" r:id="rId25"/>
    <p:sldId id="431" r:id="rId26"/>
    <p:sldId id="420" r:id="rId27"/>
    <p:sldId id="432" r:id="rId28"/>
    <p:sldId id="424" r:id="rId29"/>
    <p:sldId id="434" r:id="rId30"/>
    <p:sldId id="433" r:id="rId31"/>
    <p:sldId id="435" r:id="rId32"/>
    <p:sldId id="422" r:id="rId33"/>
    <p:sldId id="436" r:id="rId34"/>
    <p:sldId id="437" r:id="rId35"/>
    <p:sldId id="423" r:id="rId36"/>
    <p:sldId id="425" r:id="rId37"/>
    <p:sldId id="438" r:id="rId38"/>
    <p:sldId id="426" r:id="rId39"/>
    <p:sldId id="439" r:id="rId40"/>
    <p:sldId id="440" r:id="rId41"/>
    <p:sldId id="441" r:id="rId42"/>
    <p:sldId id="427" r:id="rId43"/>
    <p:sldId id="442" r:id="rId44"/>
    <p:sldId id="416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273978-3610-1443-91DA-CA36B7528399}" v="18" dt="2021-04-20T13:08:26.2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6" autoAdjust="0"/>
    <p:restoredTop sz="96292"/>
  </p:normalViewPr>
  <p:slideViewPr>
    <p:cSldViewPr snapToGrid="0">
      <p:cViewPr varScale="1">
        <p:scale>
          <a:sx n="151" d="100"/>
          <a:sy n="151" d="100"/>
        </p:scale>
        <p:origin x="11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mík, Radek" userId="f44a35a3-9523-4522-98b0-4236e7b9b28a" providerId="ADAL" clId="{73E7F711-D639-4E35-9533-A4942E7E3A5E}"/>
    <pc:docChg chg="undo redo custSel addSld delSld modSld sldOrd">
      <pc:chgData name="Šimík, Radek" userId="f44a35a3-9523-4522-98b0-4236e7b9b28a" providerId="ADAL" clId="{73E7F711-D639-4E35-9533-A4942E7E3A5E}" dt="2021-04-14T11:20:44.966" v="5108"/>
      <pc:docMkLst>
        <pc:docMk/>
      </pc:docMkLst>
      <pc:sldChg chg="modSp mod">
        <pc:chgData name="Šimík, Radek" userId="f44a35a3-9523-4522-98b0-4236e7b9b28a" providerId="ADAL" clId="{73E7F711-D639-4E35-9533-A4942E7E3A5E}" dt="2021-04-14T07:52:20.723" v="1" actId="20577"/>
        <pc:sldMkLst>
          <pc:docMk/>
          <pc:sldMk cId="309253389" sldId="256"/>
        </pc:sldMkLst>
        <pc:spChg chg="mod">
          <ac:chgData name="Šimík, Radek" userId="f44a35a3-9523-4522-98b0-4236e7b9b28a" providerId="ADAL" clId="{73E7F711-D639-4E35-9533-A4942E7E3A5E}" dt="2021-04-14T07:52:20.723" v="1" actId="20577"/>
          <ac:spMkLst>
            <pc:docMk/>
            <pc:sldMk cId="309253389" sldId="256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73E7F711-D639-4E35-9533-A4942E7E3A5E}" dt="2021-04-14T07:52:52.590" v="61" actId="20577"/>
        <pc:sldMkLst>
          <pc:docMk/>
          <pc:sldMk cId="3237385585" sldId="315"/>
        </pc:sldMkLst>
        <pc:spChg chg="mod">
          <ac:chgData name="Šimík, Radek" userId="f44a35a3-9523-4522-98b0-4236e7b9b28a" providerId="ADAL" clId="{73E7F711-D639-4E35-9533-A4942E7E3A5E}" dt="2021-04-14T07:52:52.590" v="61" actId="20577"/>
          <ac:spMkLst>
            <pc:docMk/>
            <pc:sldMk cId="3237385585" sldId="315"/>
            <ac:spMk id="3" creationId="{373D531A-591F-44AA-BFEC-D239A6BB11D4}"/>
          </ac:spMkLst>
        </pc:spChg>
      </pc:sldChg>
      <pc:sldChg chg="modSp mod">
        <pc:chgData name="Šimík, Radek" userId="f44a35a3-9523-4522-98b0-4236e7b9b28a" providerId="ADAL" clId="{73E7F711-D639-4E35-9533-A4942E7E3A5E}" dt="2021-04-14T07:57:00.060" v="318" actId="20577"/>
        <pc:sldMkLst>
          <pc:docMk/>
          <pc:sldMk cId="4012973652" sldId="330"/>
        </pc:sldMkLst>
        <pc:spChg chg="mod">
          <ac:chgData name="Šimík, Radek" userId="f44a35a3-9523-4522-98b0-4236e7b9b28a" providerId="ADAL" clId="{73E7F711-D639-4E35-9533-A4942E7E3A5E}" dt="2021-04-14T07:54:59.773" v="193" actId="20577"/>
          <ac:spMkLst>
            <pc:docMk/>
            <pc:sldMk cId="4012973652" sldId="330"/>
            <ac:spMk id="2" creationId="{DDDDB4A5-1001-41B9-9687-07F53AAFD9ED}"/>
          </ac:spMkLst>
        </pc:spChg>
        <pc:spChg chg="mod">
          <ac:chgData name="Šimík, Radek" userId="f44a35a3-9523-4522-98b0-4236e7b9b28a" providerId="ADAL" clId="{73E7F711-D639-4E35-9533-A4942E7E3A5E}" dt="2021-04-14T07:57:00.060" v="318" actId="20577"/>
          <ac:spMkLst>
            <pc:docMk/>
            <pc:sldMk cId="4012973652" sldId="330"/>
            <ac:spMk id="3" creationId="{BA472540-4600-4CD1-96BC-E15C6A8FE8EF}"/>
          </ac:spMkLst>
        </pc:spChg>
      </pc:sldChg>
      <pc:sldChg chg="modSp mod">
        <pc:chgData name="Šimík, Radek" userId="f44a35a3-9523-4522-98b0-4236e7b9b28a" providerId="ADAL" clId="{73E7F711-D639-4E35-9533-A4942E7E3A5E}" dt="2021-04-14T07:53:54.224" v="133" actId="20577"/>
        <pc:sldMkLst>
          <pc:docMk/>
          <pc:sldMk cId="1207951848" sldId="331"/>
        </pc:sldMkLst>
        <pc:spChg chg="mod">
          <ac:chgData name="Šimík, Radek" userId="f44a35a3-9523-4522-98b0-4236e7b9b28a" providerId="ADAL" clId="{73E7F711-D639-4E35-9533-A4942E7E3A5E}" dt="2021-04-14T07:53:54.224" v="133" actId="20577"/>
          <ac:spMkLst>
            <pc:docMk/>
            <pc:sldMk cId="1207951848" sldId="331"/>
            <ac:spMk id="3" creationId="{373D531A-591F-44AA-BFEC-D239A6BB11D4}"/>
          </ac:spMkLst>
        </pc:spChg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531469780" sldId="332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564785821" sldId="333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611465768" sldId="355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608602957" sldId="357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060708200" sldId="358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94110861" sldId="359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827982692" sldId="360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237734600" sldId="361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202824453" sldId="362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083542343" sldId="363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770635551" sldId="365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097718592" sldId="366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828709862" sldId="367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786921390" sldId="368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099111389" sldId="369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841959940" sldId="370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650024615" sldId="371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4164899479" sldId="373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754022551" sldId="374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968212433" sldId="375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500208143" sldId="376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954279232" sldId="379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563673923" sldId="380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352151323" sldId="381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505185672" sldId="382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7604866" sldId="383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994267634" sldId="384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35578972" sldId="385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154800667" sldId="386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591436699" sldId="387"/>
        </pc:sldMkLst>
      </pc:sldChg>
      <pc:sldChg chg="modSp mod">
        <pc:chgData name="Šimík, Radek" userId="f44a35a3-9523-4522-98b0-4236e7b9b28a" providerId="ADAL" clId="{73E7F711-D639-4E35-9533-A4942E7E3A5E}" dt="2021-04-14T09:48:06.257" v="2939" actId="207"/>
        <pc:sldMkLst>
          <pc:docMk/>
          <pc:sldMk cId="4096670885" sldId="388"/>
        </pc:sldMkLst>
        <pc:spChg chg="mod">
          <ac:chgData name="Šimík, Radek" userId="f44a35a3-9523-4522-98b0-4236e7b9b28a" providerId="ADAL" clId="{73E7F711-D639-4E35-9533-A4942E7E3A5E}" dt="2021-04-14T09:46:54.965" v="2792" actId="20577"/>
          <ac:spMkLst>
            <pc:docMk/>
            <pc:sldMk cId="4096670885" sldId="388"/>
            <ac:spMk id="2" creationId="{00000000-0000-0000-0000-000000000000}"/>
          </ac:spMkLst>
        </pc:spChg>
        <pc:spChg chg="mod">
          <ac:chgData name="Šimík, Radek" userId="f44a35a3-9523-4522-98b0-4236e7b9b28a" providerId="ADAL" clId="{73E7F711-D639-4E35-9533-A4942E7E3A5E}" dt="2021-04-14T09:48:06.257" v="2939" actId="207"/>
          <ac:spMkLst>
            <pc:docMk/>
            <pc:sldMk cId="4096670885" sldId="388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413150160" sldId="389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669228809" sldId="390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008570569" sldId="391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739428213" sldId="392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774774980" sldId="395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33912277" sldId="397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315202444" sldId="398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656796611" sldId="399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718061850" sldId="400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896934315" sldId="401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004326931" sldId="402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321565606" sldId="403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535691994" sldId="404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210283757" sldId="405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2015829263" sldId="406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938304371" sldId="407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984212987" sldId="408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914270135" sldId="409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41964201" sldId="410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048063464" sldId="411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627981372" sldId="412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3709890261" sldId="413"/>
        </pc:sldMkLst>
      </pc:sldChg>
      <pc:sldChg chg="del">
        <pc:chgData name="Šimík, Radek" userId="f44a35a3-9523-4522-98b0-4236e7b9b28a" providerId="ADAL" clId="{73E7F711-D639-4E35-9533-A4942E7E3A5E}" dt="2021-04-14T08:01:52.664" v="332" actId="47"/>
        <pc:sldMkLst>
          <pc:docMk/>
          <pc:sldMk cId="1074322591" sldId="414"/>
        </pc:sldMkLst>
      </pc:sldChg>
      <pc:sldChg chg="modSp add mod">
        <pc:chgData name="Šimík, Radek" userId="f44a35a3-9523-4522-98b0-4236e7b9b28a" providerId="ADAL" clId="{73E7F711-D639-4E35-9533-A4942E7E3A5E}" dt="2021-04-14T11:20:25.536" v="5106" actId="20577"/>
        <pc:sldMkLst>
          <pc:docMk/>
          <pc:sldMk cId="4140546978" sldId="415"/>
        </pc:sldMkLst>
        <pc:spChg chg="mod">
          <ac:chgData name="Šimík, Radek" userId="f44a35a3-9523-4522-98b0-4236e7b9b28a" providerId="ADAL" clId="{73E7F711-D639-4E35-9533-A4942E7E3A5E}" dt="2021-04-14T07:57:21.949" v="327" actId="20577"/>
          <ac:spMkLst>
            <pc:docMk/>
            <pc:sldMk cId="4140546978" sldId="415"/>
            <ac:spMk id="2" creationId="{CB875BE1-E8CE-4D56-97E9-0ACAFFCF3EC3}"/>
          </ac:spMkLst>
        </pc:spChg>
        <pc:spChg chg="mod">
          <ac:chgData name="Šimík, Radek" userId="f44a35a3-9523-4522-98b0-4236e7b9b28a" providerId="ADAL" clId="{73E7F711-D639-4E35-9533-A4942E7E3A5E}" dt="2021-04-14T11:20:25.536" v="5106" actId="20577"/>
          <ac:spMkLst>
            <pc:docMk/>
            <pc:sldMk cId="4140546978" sldId="415"/>
            <ac:spMk id="3" creationId="{373D531A-591F-44AA-BFEC-D239A6BB11D4}"/>
          </ac:spMkLst>
        </pc:spChg>
      </pc:sldChg>
      <pc:sldChg chg="add">
        <pc:chgData name="Šimík, Radek" userId="f44a35a3-9523-4522-98b0-4236e7b9b28a" providerId="ADAL" clId="{73E7F711-D639-4E35-9533-A4942E7E3A5E}" dt="2021-04-14T08:01:56.272" v="333" actId="2890"/>
        <pc:sldMkLst>
          <pc:docMk/>
          <pc:sldMk cId="2388770906" sldId="416"/>
        </pc:sldMkLst>
      </pc:sldChg>
      <pc:sldChg chg="modSp add mod ord">
        <pc:chgData name="Šimík, Radek" userId="f44a35a3-9523-4522-98b0-4236e7b9b28a" providerId="ADAL" clId="{73E7F711-D639-4E35-9533-A4942E7E3A5E}" dt="2021-04-14T09:55:03.236" v="3379" actId="20577"/>
        <pc:sldMkLst>
          <pc:docMk/>
          <pc:sldMk cId="607964775" sldId="417"/>
        </pc:sldMkLst>
        <pc:spChg chg="mod">
          <ac:chgData name="Šimík, Radek" userId="f44a35a3-9523-4522-98b0-4236e7b9b28a" providerId="ADAL" clId="{73E7F711-D639-4E35-9533-A4942E7E3A5E}" dt="2021-04-14T09:55:03.236" v="3379" actId="20577"/>
          <ac:spMkLst>
            <pc:docMk/>
            <pc:sldMk cId="607964775" sldId="417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09:52:40.057" v="3300" actId="20577"/>
        <pc:sldMkLst>
          <pc:docMk/>
          <pc:sldMk cId="4210603070" sldId="418"/>
        </pc:sldMkLst>
        <pc:spChg chg="mod">
          <ac:chgData name="Šimík, Radek" userId="f44a35a3-9523-4522-98b0-4236e7b9b28a" providerId="ADAL" clId="{73E7F711-D639-4E35-9533-A4942E7E3A5E}" dt="2021-04-14T09:50:03.937" v="2997" actId="20577"/>
          <ac:spMkLst>
            <pc:docMk/>
            <pc:sldMk cId="4210603070" sldId="418"/>
            <ac:spMk id="2" creationId="{00000000-0000-0000-0000-000000000000}"/>
          </ac:spMkLst>
        </pc:spChg>
        <pc:spChg chg="mod">
          <ac:chgData name="Šimík, Radek" userId="f44a35a3-9523-4522-98b0-4236e7b9b28a" providerId="ADAL" clId="{73E7F711-D639-4E35-9533-A4942E7E3A5E}" dt="2021-04-14T09:52:40.057" v="3300" actId="20577"/>
          <ac:spMkLst>
            <pc:docMk/>
            <pc:sldMk cId="4210603070" sldId="418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1:19:09.590" v="5029" actId="20577"/>
        <pc:sldMkLst>
          <pc:docMk/>
          <pc:sldMk cId="1450591136" sldId="419"/>
        </pc:sldMkLst>
        <pc:spChg chg="mod">
          <ac:chgData name="Šimík, Radek" userId="f44a35a3-9523-4522-98b0-4236e7b9b28a" providerId="ADAL" clId="{73E7F711-D639-4E35-9533-A4942E7E3A5E}" dt="2021-04-14T11:19:09.590" v="5029" actId="20577"/>
          <ac:spMkLst>
            <pc:docMk/>
            <pc:sldMk cId="1450591136" sldId="419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09:32:10.753" v="2450" actId="947"/>
        <pc:sldMkLst>
          <pc:docMk/>
          <pc:sldMk cId="3870367291" sldId="420"/>
        </pc:sldMkLst>
        <pc:spChg chg="mod">
          <ac:chgData name="Šimík, Radek" userId="f44a35a3-9523-4522-98b0-4236e7b9b28a" providerId="ADAL" clId="{73E7F711-D639-4E35-9533-A4942E7E3A5E}" dt="2021-04-14T09:32:10.753" v="2450" actId="947"/>
          <ac:spMkLst>
            <pc:docMk/>
            <pc:sldMk cId="3870367291" sldId="420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0:39:37.591" v="4516" actId="20577"/>
        <pc:sldMkLst>
          <pc:docMk/>
          <pc:sldMk cId="1147660438" sldId="421"/>
        </pc:sldMkLst>
        <pc:spChg chg="mod">
          <ac:chgData name="Šimík, Radek" userId="f44a35a3-9523-4522-98b0-4236e7b9b28a" providerId="ADAL" clId="{73E7F711-D639-4E35-9533-A4942E7E3A5E}" dt="2021-04-14T10:39:37.591" v="4516" actId="20577"/>
          <ac:spMkLst>
            <pc:docMk/>
            <pc:sldMk cId="1147660438" sldId="421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0:38:39.955" v="4500" actId="20577"/>
        <pc:sldMkLst>
          <pc:docMk/>
          <pc:sldMk cId="1095195078" sldId="422"/>
        </pc:sldMkLst>
        <pc:spChg chg="mod">
          <ac:chgData name="Šimík, Radek" userId="f44a35a3-9523-4522-98b0-4236e7b9b28a" providerId="ADAL" clId="{73E7F711-D639-4E35-9533-A4942E7E3A5E}" dt="2021-04-14T10:38:39.955" v="4500" actId="20577"/>
          <ac:spMkLst>
            <pc:docMk/>
            <pc:sldMk cId="1095195078" sldId="422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0:31:12.181" v="4181"/>
        <pc:sldMkLst>
          <pc:docMk/>
          <pc:sldMk cId="1721913108" sldId="423"/>
        </pc:sldMkLst>
        <pc:spChg chg="mod">
          <ac:chgData name="Šimík, Radek" userId="f44a35a3-9523-4522-98b0-4236e7b9b28a" providerId="ADAL" clId="{73E7F711-D639-4E35-9533-A4942E7E3A5E}" dt="2021-04-14T10:31:12.181" v="4181"/>
          <ac:spMkLst>
            <pc:docMk/>
            <pc:sldMk cId="1721913108" sldId="423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0:40:26.743" v="4521" actId="20577"/>
        <pc:sldMkLst>
          <pc:docMk/>
          <pc:sldMk cId="359826443" sldId="424"/>
        </pc:sldMkLst>
        <pc:spChg chg="mod">
          <ac:chgData name="Šimík, Radek" userId="f44a35a3-9523-4522-98b0-4236e7b9b28a" providerId="ADAL" clId="{73E7F711-D639-4E35-9533-A4942E7E3A5E}" dt="2021-04-14T10:40:26.743" v="4521" actId="20577"/>
          <ac:spMkLst>
            <pc:docMk/>
            <pc:sldMk cId="359826443" sldId="424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1:06:23.635" v="4780" actId="21"/>
        <pc:sldMkLst>
          <pc:docMk/>
          <pc:sldMk cId="316330959" sldId="425"/>
        </pc:sldMkLst>
        <pc:spChg chg="mod">
          <ac:chgData name="Šimík, Radek" userId="f44a35a3-9523-4522-98b0-4236e7b9b28a" providerId="ADAL" clId="{73E7F711-D639-4E35-9533-A4942E7E3A5E}" dt="2021-04-14T11:06:23.635" v="4780" actId="21"/>
          <ac:spMkLst>
            <pc:docMk/>
            <pc:sldMk cId="316330959" sldId="425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1:06:48.016" v="4803" actId="20577"/>
        <pc:sldMkLst>
          <pc:docMk/>
          <pc:sldMk cId="3604087929" sldId="426"/>
        </pc:sldMkLst>
        <pc:spChg chg="mod">
          <ac:chgData name="Šimík, Radek" userId="f44a35a3-9523-4522-98b0-4236e7b9b28a" providerId="ADAL" clId="{73E7F711-D639-4E35-9533-A4942E7E3A5E}" dt="2021-04-14T11:06:48.016" v="4803" actId="20577"/>
          <ac:spMkLst>
            <pc:docMk/>
            <pc:sldMk cId="3604087929" sldId="426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3E7F711-D639-4E35-9533-A4942E7E3A5E}" dt="2021-04-14T11:20:44.966" v="5108"/>
        <pc:sldMkLst>
          <pc:docMk/>
          <pc:sldMk cId="87306527" sldId="427"/>
        </pc:sldMkLst>
        <pc:spChg chg="mod">
          <ac:chgData name="Šimík, Radek" userId="f44a35a3-9523-4522-98b0-4236e7b9b28a" providerId="ADAL" clId="{73E7F711-D639-4E35-9533-A4942E7E3A5E}" dt="2021-04-14T11:20:44.966" v="5108"/>
          <ac:spMkLst>
            <pc:docMk/>
            <pc:sldMk cId="87306527" sldId="427"/>
            <ac:spMk id="3" creationId="{00000000-0000-0000-0000-000000000000}"/>
          </ac:spMkLst>
        </pc:spChg>
      </pc:sldChg>
    </pc:docChg>
  </pc:docChgLst>
  <pc:docChgLst>
    <pc:chgData name="Šimík, Radek" userId="f44a35a3-9523-4522-98b0-4236e7b9b28a" providerId="ADAL" clId="{F6437A52-50E7-D143-821B-78311513F0F1}"/>
    <pc:docChg chg="undo custSel addSld modSld">
      <pc:chgData name="Šimík, Radek" userId="f44a35a3-9523-4522-98b0-4236e7b9b28a" providerId="ADAL" clId="{F6437A52-50E7-D143-821B-78311513F0F1}" dt="2021-03-22T20:19:18.220" v="1149" actId="20577"/>
      <pc:docMkLst>
        <pc:docMk/>
      </pc:docMkLst>
      <pc:sldChg chg="modSp mod">
        <pc:chgData name="Šimík, Radek" userId="f44a35a3-9523-4522-98b0-4236e7b9b28a" providerId="ADAL" clId="{F6437A52-50E7-D143-821B-78311513F0F1}" dt="2021-03-22T14:56:00.119" v="1" actId="20577"/>
        <pc:sldMkLst>
          <pc:docMk/>
          <pc:sldMk cId="1146960315" sldId="447"/>
        </pc:sldMkLst>
        <pc:spChg chg="mod">
          <ac:chgData name="Šimík, Radek" userId="f44a35a3-9523-4522-98b0-4236e7b9b28a" providerId="ADAL" clId="{F6437A52-50E7-D143-821B-78311513F0F1}" dt="2021-03-22T14:56:00.119" v="1" actId="20577"/>
          <ac:spMkLst>
            <pc:docMk/>
            <pc:sldMk cId="1146960315" sldId="447"/>
            <ac:spMk id="4" creationId="{D302CB7E-0202-4EC7-A3FF-880663A4AE35}"/>
          </ac:spMkLst>
        </pc:spChg>
      </pc:sldChg>
      <pc:sldChg chg="modSp mod">
        <pc:chgData name="Šimík, Radek" userId="f44a35a3-9523-4522-98b0-4236e7b9b28a" providerId="ADAL" clId="{F6437A52-50E7-D143-821B-78311513F0F1}" dt="2021-03-22T14:56:04.279" v="2" actId="20577"/>
        <pc:sldMkLst>
          <pc:docMk/>
          <pc:sldMk cId="1828312184" sldId="448"/>
        </pc:sldMkLst>
        <pc:spChg chg="mod">
          <ac:chgData name="Šimík, Radek" userId="f44a35a3-9523-4522-98b0-4236e7b9b28a" providerId="ADAL" clId="{F6437A52-50E7-D143-821B-78311513F0F1}" dt="2021-03-22T14:56:04.279" v="2" actId="20577"/>
          <ac:spMkLst>
            <pc:docMk/>
            <pc:sldMk cId="1828312184" sldId="448"/>
            <ac:spMk id="4" creationId="{D302CB7E-0202-4EC7-A3FF-880663A4AE35}"/>
          </ac:spMkLst>
        </pc:spChg>
      </pc:sldChg>
      <pc:sldChg chg="modSp new mod">
        <pc:chgData name="Šimík, Radek" userId="f44a35a3-9523-4522-98b0-4236e7b9b28a" providerId="ADAL" clId="{F6437A52-50E7-D143-821B-78311513F0F1}" dt="2021-03-22T16:27:45.470" v="634" actId="27636"/>
        <pc:sldMkLst>
          <pc:docMk/>
          <pc:sldMk cId="4270244377" sldId="449"/>
        </pc:sldMkLst>
        <pc:spChg chg="mod">
          <ac:chgData name="Šimík, Radek" userId="f44a35a3-9523-4522-98b0-4236e7b9b28a" providerId="ADAL" clId="{F6437A52-50E7-D143-821B-78311513F0F1}" dt="2021-03-22T14:56:35.991" v="50" actId="20577"/>
          <ac:spMkLst>
            <pc:docMk/>
            <pc:sldMk cId="4270244377" sldId="449"/>
            <ac:spMk id="2" creationId="{9E75D5F9-AA1E-C043-840D-BE942DD6BD67}"/>
          </ac:spMkLst>
        </pc:spChg>
        <pc:spChg chg="mod">
          <ac:chgData name="Šimík, Radek" userId="f44a35a3-9523-4522-98b0-4236e7b9b28a" providerId="ADAL" clId="{F6437A52-50E7-D143-821B-78311513F0F1}" dt="2021-03-22T16:27:45.470" v="634" actId="27636"/>
          <ac:spMkLst>
            <pc:docMk/>
            <pc:sldMk cId="4270244377" sldId="449"/>
            <ac:spMk id="3" creationId="{E7DE24B7-7966-624A-9367-A4B5F9BDAA38}"/>
          </ac:spMkLst>
        </pc:spChg>
      </pc:sldChg>
      <pc:sldChg chg="modSp new mod">
        <pc:chgData name="Šimík, Radek" userId="f44a35a3-9523-4522-98b0-4236e7b9b28a" providerId="ADAL" clId="{F6437A52-50E7-D143-821B-78311513F0F1}" dt="2021-03-22T20:19:18.220" v="1149" actId="20577"/>
        <pc:sldMkLst>
          <pc:docMk/>
          <pc:sldMk cId="3111400484" sldId="450"/>
        </pc:sldMkLst>
        <pc:spChg chg="mod">
          <ac:chgData name="Šimík, Radek" userId="f44a35a3-9523-4522-98b0-4236e7b9b28a" providerId="ADAL" clId="{F6437A52-50E7-D143-821B-78311513F0F1}" dt="2021-03-22T16:27:55.078" v="650" actId="20577"/>
          <ac:spMkLst>
            <pc:docMk/>
            <pc:sldMk cId="3111400484" sldId="450"/>
            <ac:spMk id="2" creationId="{A5956D5B-0487-284D-8B7F-7AFA290A3D49}"/>
          </ac:spMkLst>
        </pc:spChg>
        <pc:spChg chg="mod">
          <ac:chgData name="Šimík, Radek" userId="f44a35a3-9523-4522-98b0-4236e7b9b28a" providerId="ADAL" clId="{F6437A52-50E7-D143-821B-78311513F0F1}" dt="2021-03-22T20:19:18.220" v="1149" actId="20577"/>
          <ac:spMkLst>
            <pc:docMk/>
            <pc:sldMk cId="3111400484" sldId="450"/>
            <ac:spMk id="3" creationId="{0D060EE7-50BF-E844-9A64-5990C8143F72}"/>
          </ac:spMkLst>
        </pc:spChg>
      </pc:sldChg>
    </pc:docChg>
  </pc:docChgLst>
  <pc:docChgLst>
    <pc:chgData name="Šimík, Radek" userId="f44a35a3-9523-4522-98b0-4236e7b9b28a" providerId="ADAL" clId="{EF273978-3610-1443-91DA-CA36B7528399}"/>
    <pc:docChg chg="undo custSel addSld modSld sldOrd">
      <pc:chgData name="Šimík, Radek" userId="f44a35a3-9523-4522-98b0-4236e7b9b28a" providerId="ADAL" clId="{EF273978-3610-1443-91DA-CA36B7528399}" dt="2021-04-20T13:36:08.717" v="6887" actId="403"/>
      <pc:docMkLst>
        <pc:docMk/>
      </pc:docMkLst>
      <pc:sldChg chg="modSp mod">
        <pc:chgData name="Šimík, Radek" userId="f44a35a3-9523-4522-98b0-4236e7b9b28a" providerId="ADAL" clId="{EF273978-3610-1443-91DA-CA36B7528399}" dt="2021-04-20T13:35:12.300" v="6885" actId="20577"/>
        <pc:sldMkLst>
          <pc:docMk/>
          <pc:sldMk cId="1207951848" sldId="331"/>
        </pc:sldMkLst>
        <pc:spChg chg="mod">
          <ac:chgData name="Šimík, Radek" userId="f44a35a3-9523-4522-98b0-4236e7b9b28a" providerId="ADAL" clId="{EF273978-3610-1443-91DA-CA36B7528399}" dt="2021-04-20T13:35:12.300" v="6885" actId="20577"/>
          <ac:spMkLst>
            <pc:docMk/>
            <pc:sldMk cId="1207951848" sldId="331"/>
            <ac:spMk id="3" creationId="{373D531A-591F-44AA-BFEC-D239A6BB11D4}"/>
          </ac:spMkLst>
        </pc:spChg>
      </pc:sldChg>
      <pc:sldChg chg="modSp mod">
        <pc:chgData name="Šimík, Radek" userId="f44a35a3-9523-4522-98b0-4236e7b9b28a" providerId="ADAL" clId="{EF273978-3610-1443-91DA-CA36B7528399}" dt="2021-04-20T09:25:26.315" v="493" actId="20577"/>
        <pc:sldMkLst>
          <pc:docMk/>
          <pc:sldMk cId="4140546978" sldId="415"/>
        </pc:sldMkLst>
        <pc:spChg chg="mod">
          <ac:chgData name="Šimík, Radek" userId="f44a35a3-9523-4522-98b0-4236e7b9b28a" providerId="ADAL" clId="{EF273978-3610-1443-91DA-CA36B7528399}" dt="2021-04-20T09:25:26.315" v="493" actId="20577"/>
          <ac:spMkLst>
            <pc:docMk/>
            <pc:sldMk cId="4140546978" sldId="415"/>
            <ac:spMk id="2" creationId="{CB875BE1-E8CE-4D56-97E9-0ACAFFCF3EC3}"/>
          </ac:spMkLst>
        </pc:spChg>
        <pc:spChg chg="mod">
          <ac:chgData name="Šimík, Radek" userId="f44a35a3-9523-4522-98b0-4236e7b9b28a" providerId="ADAL" clId="{EF273978-3610-1443-91DA-CA36B7528399}" dt="2021-04-20T09:21:47.270" v="482" actId="20577"/>
          <ac:spMkLst>
            <pc:docMk/>
            <pc:sldMk cId="4140546978" sldId="415"/>
            <ac:spMk id="3" creationId="{373D531A-591F-44AA-BFEC-D239A6BB11D4}"/>
          </ac:spMkLst>
        </pc:spChg>
      </pc:sldChg>
      <pc:sldChg chg="addSp modSp add mod">
        <pc:chgData name="Šimík, Radek" userId="f44a35a3-9523-4522-98b0-4236e7b9b28a" providerId="ADAL" clId="{EF273978-3610-1443-91DA-CA36B7528399}" dt="2021-04-20T11:36:34.898" v="1453" actId="403"/>
        <pc:sldMkLst>
          <pc:docMk/>
          <pc:sldMk cId="2392455874" sldId="443"/>
        </pc:sldMkLst>
        <pc:spChg chg="mod">
          <ac:chgData name="Šimík, Radek" userId="f44a35a3-9523-4522-98b0-4236e7b9b28a" providerId="ADAL" clId="{EF273978-3610-1443-91DA-CA36B7528399}" dt="2021-04-20T09:25:38.173" v="521" actId="20577"/>
          <ac:spMkLst>
            <pc:docMk/>
            <pc:sldMk cId="2392455874" sldId="443"/>
            <ac:spMk id="2" creationId="{CB875BE1-E8CE-4D56-97E9-0ACAFFCF3EC3}"/>
          </ac:spMkLst>
        </pc:spChg>
        <pc:spChg chg="mod">
          <ac:chgData name="Šimík, Radek" userId="f44a35a3-9523-4522-98b0-4236e7b9b28a" providerId="ADAL" clId="{EF273978-3610-1443-91DA-CA36B7528399}" dt="2021-04-20T11:36:34.898" v="1453" actId="403"/>
          <ac:spMkLst>
            <pc:docMk/>
            <pc:sldMk cId="2392455874" sldId="443"/>
            <ac:spMk id="3" creationId="{373D531A-591F-44AA-BFEC-D239A6BB11D4}"/>
          </ac:spMkLst>
        </pc:spChg>
        <pc:picChg chg="add mod">
          <ac:chgData name="Šimík, Radek" userId="f44a35a3-9523-4522-98b0-4236e7b9b28a" providerId="ADAL" clId="{EF273978-3610-1443-91DA-CA36B7528399}" dt="2021-04-20T09:26:35.764" v="527" actId="1076"/>
          <ac:picMkLst>
            <pc:docMk/>
            <pc:sldMk cId="2392455874" sldId="443"/>
            <ac:picMk id="5" creationId="{7F29D6CF-F09B-9F45-B59F-1E60E99AECA7}"/>
          </ac:picMkLst>
        </pc:picChg>
      </pc:sldChg>
      <pc:sldChg chg="modSp add mod ord">
        <pc:chgData name="Šimík, Radek" userId="f44a35a3-9523-4522-98b0-4236e7b9b28a" providerId="ADAL" clId="{EF273978-3610-1443-91DA-CA36B7528399}" dt="2021-04-20T11:44:13.021" v="1993" actId="20577"/>
        <pc:sldMkLst>
          <pc:docMk/>
          <pc:sldMk cId="2844143158" sldId="444"/>
        </pc:sldMkLst>
        <pc:spChg chg="mod">
          <ac:chgData name="Šimík, Radek" userId="f44a35a3-9523-4522-98b0-4236e7b9b28a" providerId="ADAL" clId="{EF273978-3610-1443-91DA-CA36B7528399}" dt="2021-04-20T11:25:13.761" v="864" actId="20577"/>
          <ac:spMkLst>
            <pc:docMk/>
            <pc:sldMk cId="2844143158" sldId="444"/>
            <ac:spMk id="2" creationId="{CB875BE1-E8CE-4D56-97E9-0ACAFFCF3EC3}"/>
          </ac:spMkLst>
        </pc:spChg>
        <pc:spChg chg="mod">
          <ac:chgData name="Šimík, Radek" userId="f44a35a3-9523-4522-98b0-4236e7b9b28a" providerId="ADAL" clId="{EF273978-3610-1443-91DA-CA36B7528399}" dt="2021-04-20T11:44:13.021" v="1993" actId="20577"/>
          <ac:spMkLst>
            <pc:docMk/>
            <pc:sldMk cId="2844143158" sldId="444"/>
            <ac:spMk id="3" creationId="{373D531A-591F-44AA-BFEC-D239A6BB11D4}"/>
          </ac:spMkLst>
        </pc:spChg>
      </pc:sldChg>
      <pc:sldChg chg="modSp new mod">
        <pc:chgData name="Šimík, Radek" userId="f44a35a3-9523-4522-98b0-4236e7b9b28a" providerId="ADAL" clId="{EF273978-3610-1443-91DA-CA36B7528399}" dt="2021-04-20T12:05:00.710" v="2884" actId="20577"/>
        <pc:sldMkLst>
          <pc:docMk/>
          <pc:sldMk cId="3598458135" sldId="445"/>
        </pc:sldMkLst>
        <pc:spChg chg="mod">
          <ac:chgData name="Šimík, Radek" userId="f44a35a3-9523-4522-98b0-4236e7b9b28a" providerId="ADAL" clId="{EF273978-3610-1443-91DA-CA36B7528399}" dt="2021-04-20T11:59:01.912" v="2450" actId="20577"/>
          <ac:spMkLst>
            <pc:docMk/>
            <pc:sldMk cId="3598458135" sldId="445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2:05:00.710" v="2884" actId="20577"/>
          <ac:spMkLst>
            <pc:docMk/>
            <pc:sldMk cId="3598458135" sldId="445"/>
            <ac:spMk id="3" creationId="{F564152D-C878-CE45-BDA9-F6B05B0989D4}"/>
          </ac:spMkLst>
        </pc:spChg>
      </pc:sldChg>
      <pc:sldChg chg="modSp add mod ord">
        <pc:chgData name="Šimík, Radek" userId="f44a35a3-9523-4522-98b0-4236e7b9b28a" providerId="ADAL" clId="{EF273978-3610-1443-91DA-CA36B7528399}" dt="2021-04-20T13:35:52.992" v="6886" actId="20577"/>
        <pc:sldMkLst>
          <pc:docMk/>
          <pc:sldMk cId="3845792910" sldId="446"/>
        </pc:sldMkLst>
        <pc:spChg chg="mod">
          <ac:chgData name="Šimík, Radek" userId="f44a35a3-9523-4522-98b0-4236e7b9b28a" providerId="ADAL" clId="{EF273978-3610-1443-91DA-CA36B7528399}" dt="2021-04-20T11:58:40.740" v="2432" actId="20577"/>
          <ac:spMkLst>
            <pc:docMk/>
            <pc:sldMk cId="3845792910" sldId="446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3:35:52.992" v="6886" actId="20577"/>
          <ac:spMkLst>
            <pc:docMk/>
            <pc:sldMk cId="3845792910" sldId="446"/>
            <ac:spMk id="3" creationId="{F564152D-C878-CE45-BDA9-F6B05B0989D4}"/>
          </ac:spMkLst>
        </pc:spChg>
      </pc:sldChg>
      <pc:sldChg chg="modSp add mod">
        <pc:chgData name="Šimík, Radek" userId="f44a35a3-9523-4522-98b0-4236e7b9b28a" providerId="ADAL" clId="{EF273978-3610-1443-91DA-CA36B7528399}" dt="2021-04-20T12:32:58.239" v="4336" actId="20577"/>
        <pc:sldMkLst>
          <pc:docMk/>
          <pc:sldMk cId="2441816814" sldId="447"/>
        </pc:sldMkLst>
        <pc:spChg chg="mod">
          <ac:chgData name="Šimík, Radek" userId="f44a35a3-9523-4522-98b0-4236e7b9b28a" providerId="ADAL" clId="{EF273978-3610-1443-91DA-CA36B7528399}" dt="2021-04-20T12:30:26.327" v="3967" actId="20577"/>
          <ac:spMkLst>
            <pc:docMk/>
            <pc:sldMk cId="2441816814" sldId="447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2:32:58.239" v="4336" actId="20577"/>
          <ac:spMkLst>
            <pc:docMk/>
            <pc:sldMk cId="2441816814" sldId="447"/>
            <ac:spMk id="3" creationId="{F564152D-C878-CE45-BDA9-F6B05B0989D4}"/>
          </ac:spMkLst>
        </pc:spChg>
      </pc:sldChg>
      <pc:sldChg chg="modSp add mod">
        <pc:chgData name="Šimík, Radek" userId="f44a35a3-9523-4522-98b0-4236e7b9b28a" providerId="ADAL" clId="{EF273978-3610-1443-91DA-CA36B7528399}" dt="2021-04-20T12:13:22.116" v="3664" actId="20577"/>
        <pc:sldMkLst>
          <pc:docMk/>
          <pc:sldMk cId="1058196555" sldId="448"/>
        </pc:sldMkLst>
        <pc:spChg chg="mod">
          <ac:chgData name="Šimík, Radek" userId="f44a35a3-9523-4522-98b0-4236e7b9b28a" providerId="ADAL" clId="{EF273978-3610-1443-91DA-CA36B7528399}" dt="2021-04-20T12:08:09.538" v="3275" actId="20577"/>
          <ac:spMkLst>
            <pc:docMk/>
            <pc:sldMk cId="1058196555" sldId="448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2:13:22.116" v="3664" actId="20577"/>
          <ac:spMkLst>
            <pc:docMk/>
            <pc:sldMk cId="1058196555" sldId="448"/>
            <ac:spMk id="3" creationId="{F564152D-C878-CE45-BDA9-F6B05B0989D4}"/>
          </ac:spMkLst>
        </pc:spChg>
      </pc:sldChg>
      <pc:sldChg chg="modSp add mod">
        <pc:chgData name="Šimík, Radek" userId="f44a35a3-9523-4522-98b0-4236e7b9b28a" providerId="ADAL" clId="{EF273978-3610-1443-91DA-CA36B7528399}" dt="2021-04-20T13:32:21.024" v="6640" actId="20577"/>
        <pc:sldMkLst>
          <pc:docMk/>
          <pc:sldMk cId="2185095592" sldId="449"/>
        </pc:sldMkLst>
        <pc:spChg chg="mod">
          <ac:chgData name="Šimík, Radek" userId="f44a35a3-9523-4522-98b0-4236e7b9b28a" providerId="ADAL" clId="{EF273978-3610-1443-91DA-CA36B7528399}" dt="2021-04-20T12:33:45.278" v="4358" actId="20577"/>
          <ac:spMkLst>
            <pc:docMk/>
            <pc:sldMk cId="2185095592" sldId="449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3:32:21.024" v="6640" actId="20577"/>
          <ac:spMkLst>
            <pc:docMk/>
            <pc:sldMk cId="2185095592" sldId="449"/>
            <ac:spMk id="3" creationId="{F564152D-C878-CE45-BDA9-F6B05B0989D4}"/>
          </ac:spMkLst>
        </pc:spChg>
      </pc:sldChg>
      <pc:sldChg chg="modSp add mod">
        <pc:chgData name="Šimík, Radek" userId="f44a35a3-9523-4522-98b0-4236e7b9b28a" providerId="ADAL" clId="{EF273978-3610-1443-91DA-CA36B7528399}" dt="2021-04-20T13:27:58.592" v="6256" actId="114"/>
        <pc:sldMkLst>
          <pc:docMk/>
          <pc:sldMk cId="3776514392" sldId="450"/>
        </pc:sldMkLst>
        <pc:spChg chg="mod">
          <ac:chgData name="Šimík, Radek" userId="f44a35a3-9523-4522-98b0-4236e7b9b28a" providerId="ADAL" clId="{EF273978-3610-1443-91DA-CA36B7528399}" dt="2021-04-20T12:39:32.694" v="4430" actId="20577"/>
          <ac:spMkLst>
            <pc:docMk/>
            <pc:sldMk cId="3776514392" sldId="450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3:27:58.592" v="6256" actId="114"/>
          <ac:spMkLst>
            <pc:docMk/>
            <pc:sldMk cId="3776514392" sldId="450"/>
            <ac:spMk id="3" creationId="{F564152D-C878-CE45-BDA9-F6B05B0989D4}"/>
          </ac:spMkLst>
        </pc:spChg>
      </pc:sldChg>
      <pc:sldChg chg="addSp delSp modSp add mod">
        <pc:chgData name="Šimík, Radek" userId="f44a35a3-9523-4522-98b0-4236e7b9b28a" providerId="ADAL" clId="{EF273978-3610-1443-91DA-CA36B7528399}" dt="2021-04-20T13:13:53.997" v="5692" actId="20577"/>
        <pc:sldMkLst>
          <pc:docMk/>
          <pc:sldMk cId="1758030588" sldId="451"/>
        </pc:sldMkLst>
        <pc:spChg chg="mod">
          <ac:chgData name="Šimík, Radek" userId="f44a35a3-9523-4522-98b0-4236e7b9b28a" providerId="ADAL" clId="{EF273978-3610-1443-91DA-CA36B7528399}" dt="2021-04-20T13:13:53.997" v="5692" actId="20577"/>
          <ac:spMkLst>
            <pc:docMk/>
            <pc:sldMk cId="1758030588" sldId="451"/>
            <ac:spMk id="2" creationId="{84DC40E5-02C1-5544-8929-AE7930E3CC75}"/>
          </ac:spMkLst>
        </pc:spChg>
        <pc:spChg chg="add del mod">
          <ac:chgData name="Šimík, Radek" userId="f44a35a3-9523-4522-98b0-4236e7b9b28a" providerId="ADAL" clId="{EF273978-3610-1443-91DA-CA36B7528399}" dt="2021-04-20T13:13:50.430" v="5681" actId="20577"/>
          <ac:spMkLst>
            <pc:docMk/>
            <pc:sldMk cId="1758030588" sldId="451"/>
            <ac:spMk id="3" creationId="{F564152D-C878-CE45-BDA9-F6B05B0989D4}"/>
          </ac:spMkLst>
        </pc:spChg>
        <pc:spChg chg="add del mod">
          <ac:chgData name="Šimík, Radek" userId="f44a35a3-9523-4522-98b0-4236e7b9b28a" providerId="ADAL" clId="{EF273978-3610-1443-91DA-CA36B7528399}" dt="2021-04-20T12:57:29.276" v="5004" actId="478"/>
          <ac:spMkLst>
            <pc:docMk/>
            <pc:sldMk cId="1758030588" sldId="451"/>
            <ac:spMk id="5" creationId="{882AC068-70EB-AA40-9436-689B068E2A52}"/>
          </ac:spMkLst>
        </pc:spChg>
      </pc:sldChg>
      <pc:sldChg chg="modSp add mod">
        <pc:chgData name="Šimík, Radek" userId="f44a35a3-9523-4522-98b0-4236e7b9b28a" providerId="ADAL" clId="{EF273978-3610-1443-91DA-CA36B7528399}" dt="2021-04-20T13:36:08.717" v="6887" actId="403"/>
        <pc:sldMkLst>
          <pc:docMk/>
          <pc:sldMk cId="905187693" sldId="452"/>
        </pc:sldMkLst>
        <pc:spChg chg="mod">
          <ac:chgData name="Šimík, Radek" userId="f44a35a3-9523-4522-98b0-4236e7b9b28a" providerId="ADAL" clId="{EF273978-3610-1443-91DA-CA36B7528399}" dt="2021-04-20T13:14:05.551" v="5723" actId="20577"/>
          <ac:spMkLst>
            <pc:docMk/>
            <pc:sldMk cId="905187693" sldId="452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3:36:08.717" v="6887" actId="403"/>
          <ac:spMkLst>
            <pc:docMk/>
            <pc:sldMk cId="905187693" sldId="452"/>
            <ac:spMk id="3" creationId="{F564152D-C878-CE45-BDA9-F6B05B0989D4}"/>
          </ac:spMkLst>
        </pc:spChg>
      </pc:sldChg>
      <pc:sldChg chg="modSp add mod">
        <pc:chgData name="Šimík, Radek" userId="f44a35a3-9523-4522-98b0-4236e7b9b28a" providerId="ADAL" clId="{EF273978-3610-1443-91DA-CA36B7528399}" dt="2021-04-20T13:33:35.424" v="6851" actId="5793"/>
        <pc:sldMkLst>
          <pc:docMk/>
          <pc:sldMk cId="1408316485" sldId="453"/>
        </pc:sldMkLst>
        <pc:spChg chg="mod">
          <ac:chgData name="Šimík, Radek" userId="f44a35a3-9523-4522-98b0-4236e7b9b28a" providerId="ADAL" clId="{EF273978-3610-1443-91DA-CA36B7528399}" dt="2021-04-20T13:31:29.814" v="6458" actId="20577"/>
          <ac:spMkLst>
            <pc:docMk/>
            <pc:sldMk cId="1408316485" sldId="453"/>
            <ac:spMk id="2" creationId="{84DC40E5-02C1-5544-8929-AE7930E3CC75}"/>
          </ac:spMkLst>
        </pc:spChg>
        <pc:spChg chg="mod">
          <ac:chgData name="Šimík, Radek" userId="f44a35a3-9523-4522-98b0-4236e7b9b28a" providerId="ADAL" clId="{EF273978-3610-1443-91DA-CA36B7528399}" dt="2021-04-20T13:33:35.424" v="6851" actId="5793"/>
          <ac:spMkLst>
            <pc:docMk/>
            <pc:sldMk cId="1408316485" sldId="453"/>
            <ac:spMk id="3" creationId="{F564152D-C878-CE45-BDA9-F6B05B0989D4}"/>
          </ac:spMkLst>
        </pc:spChg>
      </pc:sldChg>
    </pc:docChg>
  </pc:docChgLst>
  <pc:docChgLst>
    <pc:chgData name="Šimík, Radek" userId="f44a35a3-9523-4522-98b0-4236e7b9b28a" providerId="ADAL" clId="{77D9A501-A8FB-DD4A-BCF2-C08D1160E0E0}"/>
    <pc:docChg chg="modSld">
      <pc:chgData name="Šimík, Radek" userId="f44a35a3-9523-4522-98b0-4236e7b9b28a" providerId="ADAL" clId="{77D9A501-A8FB-DD4A-BCF2-C08D1160E0E0}" dt="2021-04-20T14:31:37.123" v="7" actId="20577"/>
      <pc:docMkLst>
        <pc:docMk/>
      </pc:docMkLst>
      <pc:sldChg chg="modSp mod">
        <pc:chgData name="Šimík, Radek" userId="f44a35a3-9523-4522-98b0-4236e7b9b28a" providerId="ADAL" clId="{77D9A501-A8FB-DD4A-BCF2-C08D1160E0E0}" dt="2021-04-20T13:59:04.560" v="3" actId="20577"/>
        <pc:sldMkLst>
          <pc:docMk/>
          <pc:sldMk cId="2392455874" sldId="443"/>
        </pc:sldMkLst>
        <pc:spChg chg="mod">
          <ac:chgData name="Šimík, Radek" userId="f44a35a3-9523-4522-98b0-4236e7b9b28a" providerId="ADAL" clId="{77D9A501-A8FB-DD4A-BCF2-C08D1160E0E0}" dt="2021-04-20T13:59:04.560" v="3" actId="20577"/>
          <ac:spMkLst>
            <pc:docMk/>
            <pc:sldMk cId="2392455874" sldId="443"/>
            <ac:spMk id="3" creationId="{373D531A-591F-44AA-BFEC-D239A6BB11D4}"/>
          </ac:spMkLst>
        </pc:spChg>
      </pc:sldChg>
      <pc:sldChg chg="modSp mod">
        <pc:chgData name="Šimík, Radek" userId="f44a35a3-9523-4522-98b0-4236e7b9b28a" providerId="ADAL" clId="{77D9A501-A8FB-DD4A-BCF2-C08D1160E0E0}" dt="2021-04-20T14:31:37.123" v="7" actId="20577"/>
        <pc:sldMkLst>
          <pc:docMk/>
          <pc:sldMk cId="1058196555" sldId="448"/>
        </pc:sldMkLst>
        <pc:spChg chg="mod">
          <ac:chgData name="Šimík, Radek" userId="f44a35a3-9523-4522-98b0-4236e7b9b28a" providerId="ADAL" clId="{77D9A501-A8FB-DD4A-BCF2-C08D1160E0E0}" dt="2021-04-20T14:31:37.123" v="7" actId="20577"/>
          <ac:spMkLst>
            <pc:docMk/>
            <pc:sldMk cId="1058196555" sldId="448"/>
            <ac:spMk id="3" creationId="{F564152D-C878-CE45-BDA9-F6B05B0989D4}"/>
          </ac:spMkLst>
        </pc:spChg>
      </pc:sldChg>
    </pc:docChg>
  </pc:docChgLst>
  <pc:docChgLst>
    <pc:chgData name="Šimík, Radek" userId="f44a35a3-9523-4522-98b0-4236e7b9b28a" providerId="ADAL" clId="{1928F1E6-EA0D-CA4B-9959-251965E17B7A}"/>
    <pc:docChg chg="undo redo custSel addSld delSld modSld sldOrd">
      <pc:chgData name="Šimík, Radek" userId="f44a35a3-9523-4522-98b0-4236e7b9b28a" providerId="ADAL" clId="{1928F1E6-EA0D-CA4B-9959-251965E17B7A}" dt="2021-04-19T14:36:40.116" v="22103" actId="113"/>
      <pc:docMkLst>
        <pc:docMk/>
      </pc:docMkLst>
      <pc:sldChg chg="addSp delSp modSp mod delAnim">
        <pc:chgData name="Šimík, Radek" userId="f44a35a3-9523-4522-98b0-4236e7b9b28a" providerId="ADAL" clId="{1928F1E6-EA0D-CA4B-9959-251965E17B7A}" dt="2021-04-07T09:00:37.793" v="14272" actId="20577"/>
        <pc:sldMkLst>
          <pc:docMk/>
          <pc:sldMk cId="309253389" sldId="256"/>
        </pc:sldMkLst>
        <pc:spChg chg="mod">
          <ac:chgData name="Šimík, Radek" userId="f44a35a3-9523-4522-98b0-4236e7b9b28a" providerId="ADAL" clId="{1928F1E6-EA0D-CA4B-9959-251965E17B7A}" dt="2021-04-07T09:00:37.793" v="14272" actId="20577"/>
          <ac:spMkLst>
            <pc:docMk/>
            <pc:sldMk cId="309253389" sldId="256"/>
            <ac:spMk id="3" creationId="{00000000-0000-0000-0000-000000000000}"/>
          </ac:spMkLst>
        </pc:spChg>
        <pc:spChg chg="add del mod">
          <ac:chgData name="Šimík, Radek" userId="f44a35a3-9523-4522-98b0-4236e7b9b28a" providerId="ADAL" clId="{1928F1E6-EA0D-CA4B-9959-251965E17B7A}" dt="2021-03-23T12:53:36.876" v="579"/>
          <ac:spMkLst>
            <pc:docMk/>
            <pc:sldMk cId="309253389" sldId="256"/>
            <ac:spMk id="4" creationId="{A0EF3DA6-F9A3-8745-A168-9965CFAE207B}"/>
          </ac:spMkLst>
        </pc:spChg>
        <pc:picChg chg="del">
          <ac:chgData name="Šimík, Radek" userId="f44a35a3-9523-4522-98b0-4236e7b9b28a" providerId="ADAL" clId="{1928F1E6-EA0D-CA4B-9959-251965E17B7A}" dt="2021-03-23T10:48:29.975" v="222" actId="478"/>
          <ac:picMkLst>
            <pc:docMk/>
            <pc:sldMk cId="309253389" sldId="256"/>
            <ac:picMk id="7" creationId="{00000000-0000-0000-0000-000000000000}"/>
          </ac:picMkLst>
        </pc:picChg>
      </pc:sldChg>
      <pc:sldChg chg="addSp delSp modSp del mod modClrScheme delAnim chgLayout">
        <pc:chgData name="Šimík, Radek" userId="f44a35a3-9523-4522-98b0-4236e7b9b28a" providerId="ADAL" clId="{1928F1E6-EA0D-CA4B-9959-251965E17B7A}" dt="2021-04-06T13:34:30.410" v="13620" actId="2696"/>
        <pc:sldMkLst>
          <pc:docMk/>
          <pc:sldMk cId="3536900101" sldId="271"/>
        </pc:sldMkLst>
        <pc:spChg chg="del mod">
          <ac:chgData name="Šimík, Radek" userId="f44a35a3-9523-4522-98b0-4236e7b9b28a" providerId="ADAL" clId="{1928F1E6-EA0D-CA4B-9959-251965E17B7A}" dt="2021-04-06T13:33:34.181" v="13617" actId="26606"/>
          <ac:spMkLst>
            <pc:docMk/>
            <pc:sldMk cId="3536900101" sldId="271"/>
            <ac:spMk id="2" creationId="{00000000-0000-0000-0000-000000000000}"/>
          </ac:spMkLst>
        </pc:spChg>
        <pc:spChg chg="add mod">
          <ac:chgData name="Šimík, Radek" userId="f44a35a3-9523-4522-98b0-4236e7b9b28a" providerId="ADAL" clId="{1928F1E6-EA0D-CA4B-9959-251965E17B7A}" dt="2021-04-06T13:33:39.265" v="13618" actId="20577"/>
          <ac:spMkLst>
            <pc:docMk/>
            <pc:sldMk cId="3536900101" sldId="271"/>
            <ac:spMk id="3" creationId="{00000000-0000-0000-0000-000000000000}"/>
          </ac:spMkLst>
        </pc:spChg>
        <pc:spChg chg="add mod">
          <ac:chgData name="Šimík, Radek" userId="f44a35a3-9523-4522-98b0-4236e7b9b28a" providerId="ADAL" clId="{1928F1E6-EA0D-CA4B-9959-251965E17B7A}" dt="2021-04-06T13:34:25.478" v="13619" actId="767"/>
          <ac:spMkLst>
            <pc:docMk/>
            <pc:sldMk cId="3536900101" sldId="271"/>
            <ac:spMk id="4" creationId="{5659EAF7-20C3-8A42-A920-62625A8DD0C3}"/>
          </ac:spMkLst>
        </pc:spChg>
        <pc:spChg chg="del mod replId">
          <ac:chgData name="Šimík, Radek" userId="f44a35a3-9523-4522-98b0-4236e7b9b28a" providerId="ADAL" clId="{1928F1E6-EA0D-CA4B-9959-251965E17B7A}" dt="2021-04-06T13:33:34.181" v="13617" actId="26606"/>
          <ac:spMkLst>
            <pc:docMk/>
            <pc:sldMk cId="3536900101" sldId="271"/>
            <ac:spMk id="5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2:20:07.513" v="511" actId="478"/>
          <ac:picMkLst>
            <pc:docMk/>
            <pc:sldMk cId="3536900101" sldId="271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575882832" sldId="279"/>
        </pc:sldMkLst>
        <pc:picChg chg="del">
          <ac:chgData name="Šimík, Radek" userId="f44a35a3-9523-4522-98b0-4236e7b9b28a" providerId="ADAL" clId="{1928F1E6-EA0D-CA4B-9959-251965E17B7A}" dt="2021-03-23T10:48:41.422" v="225" actId="478"/>
          <ac:picMkLst>
            <pc:docMk/>
            <pc:sldMk cId="1575882832" sldId="279"/>
            <ac:picMk id="6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178941684" sldId="280"/>
        </pc:sldMkLst>
        <pc:picChg chg="del">
          <ac:chgData name="Šimík, Radek" userId="f44a35a3-9523-4522-98b0-4236e7b9b28a" providerId="ADAL" clId="{1928F1E6-EA0D-CA4B-9959-251965E17B7A}" dt="2021-03-23T10:48:45.807" v="226" actId="478"/>
          <ac:picMkLst>
            <pc:docMk/>
            <pc:sldMk cId="4178941684" sldId="280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114573428" sldId="281"/>
        </pc:sldMkLst>
        <pc:picChg chg="del">
          <ac:chgData name="Šimík, Radek" userId="f44a35a3-9523-4522-98b0-4236e7b9b28a" providerId="ADAL" clId="{1928F1E6-EA0D-CA4B-9959-251965E17B7A}" dt="2021-03-23T10:48:50.022" v="227" actId="478"/>
          <ac:picMkLst>
            <pc:docMk/>
            <pc:sldMk cId="2114573428" sldId="281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1503713" sldId="282"/>
        </pc:sldMkLst>
        <pc:picChg chg="del">
          <ac:chgData name="Šimík, Radek" userId="f44a35a3-9523-4522-98b0-4236e7b9b28a" providerId="ADAL" clId="{1928F1E6-EA0D-CA4B-9959-251965E17B7A}" dt="2021-03-23T10:49:01.382" v="229" actId="478"/>
          <ac:picMkLst>
            <pc:docMk/>
            <pc:sldMk cId="11503713" sldId="282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230207677" sldId="283"/>
        </pc:sldMkLst>
        <pc:picChg chg="del">
          <ac:chgData name="Šimík, Radek" userId="f44a35a3-9523-4522-98b0-4236e7b9b28a" providerId="ADAL" clId="{1928F1E6-EA0D-CA4B-9959-251965E17B7A}" dt="2021-03-23T10:49:47.414" v="236" actId="478"/>
          <ac:picMkLst>
            <pc:docMk/>
            <pc:sldMk cId="4230207677" sldId="283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529349040" sldId="284"/>
        </pc:sldMkLst>
        <pc:picChg chg="del">
          <ac:chgData name="Šimík, Radek" userId="f44a35a3-9523-4522-98b0-4236e7b9b28a" providerId="ADAL" clId="{1928F1E6-EA0D-CA4B-9959-251965E17B7A}" dt="2021-03-23T10:49:20.158" v="231" actId="478"/>
          <ac:picMkLst>
            <pc:docMk/>
            <pc:sldMk cId="2529349040" sldId="284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257962231" sldId="285"/>
        </pc:sldMkLst>
        <pc:picChg chg="del">
          <ac:chgData name="Šimík, Radek" userId="f44a35a3-9523-4522-98b0-4236e7b9b28a" providerId="ADAL" clId="{1928F1E6-EA0D-CA4B-9959-251965E17B7A}" dt="2021-03-23T10:49:34.246" v="234" actId="478"/>
          <ac:picMkLst>
            <pc:docMk/>
            <pc:sldMk cId="1257962231" sldId="285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55812335" sldId="286"/>
        </pc:sldMkLst>
        <pc:picChg chg="del">
          <ac:chgData name="Šimík, Radek" userId="f44a35a3-9523-4522-98b0-4236e7b9b28a" providerId="ADAL" clId="{1928F1E6-EA0D-CA4B-9959-251965E17B7A}" dt="2021-03-23T10:50:28.136" v="305" actId="478"/>
          <ac:picMkLst>
            <pc:docMk/>
            <pc:sldMk cId="355812335" sldId="286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087519612" sldId="287"/>
        </pc:sldMkLst>
        <pc:picChg chg="del">
          <ac:chgData name="Šimík, Radek" userId="f44a35a3-9523-4522-98b0-4236e7b9b28a" providerId="ADAL" clId="{1928F1E6-EA0D-CA4B-9959-251965E17B7A}" dt="2021-03-23T10:59:23.457" v="463" actId="478"/>
          <ac:picMkLst>
            <pc:docMk/>
            <pc:sldMk cId="2087519612" sldId="287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154295975" sldId="288"/>
        </pc:sldMkLst>
        <pc:picChg chg="del">
          <ac:chgData name="Šimík, Radek" userId="f44a35a3-9523-4522-98b0-4236e7b9b28a" providerId="ADAL" clId="{1928F1E6-EA0D-CA4B-9959-251965E17B7A}" dt="2021-03-23T10:56:20.755" v="363" actId="478"/>
          <ac:picMkLst>
            <pc:docMk/>
            <pc:sldMk cId="4154295975" sldId="288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16592890" sldId="289"/>
        </pc:sldMkLst>
        <pc:picChg chg="del">
          <ac:chgData name="Šimík, Radek" userId="f44a35a3-9523-4522-98b0-4236e7b9b28a" providerId="ADAL" clId="{1928F1E6-EA0D-CA4B-9959-251965E17B7A}" dt="2021-03-23T10:57:04.276" v="370" actId="478"/>
          <ac:picMkLst>
            <pc:docMk/>
            <pc:sldMk cId="316592890" sldId="289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848747413" sldId="290"/>
        </pc:sldMkLst>
        <pc:picChg chg="del">
          <ac:chgData name="Šimík, Radek" userId="f44a35a3-9523-4522-98b0-4236e7b9b28a" providerId="ADAL" clId="{1928F1E6-EA0D-CA4B-9959-251965E17B7A}" dt="2021-03-23T10:57:40.242" v="399" actId="478"/>
          <ac:picMkLst>
            <pc:docMk/>
            <pc:sldMk cId="848747413" sldId="290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224667786" sldId="291"/>
        </pc:sldMkLst>
        <pc:spChg chg="mod">
          <ac:chgData name="Šimík, Radek" userId="f44a35a3-9523-4522-98b0-4236e7b9b28a" providerId="ADAL" clId="{1928F1E6-EA0D-CA4B-9959-251965E17B7A}" dt="2021-03-23T10:47:23.862" v="221" actId="20577"/>
          <ac:spMkLst>
            <pc:docMk/>
            <pc:sldMk cId="4224667786" sldId="291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7:59.554" v="401" actId="478"/>
          <ac:picMkLst>
            <pc:docMk/>
            <pc:sldMk cId="4224667786" sldId="291"/>
            <ac:picMk id="4" creationId="{00000000-0000-0000-0000-000000000000}"/>
          </ac:picMkLst>
        </pc:picChg>
      </pc:sldChg>
      <pc:sldChg chg="delSp modSp mod delAnim">
        <pc:chgData name="Šimík, Radek" userId="f44a35a3-9523-4522-98b0-4236e7b9b28a" providerId="ADAL" clId="{1928F1E6-EA0D-CA4B-9959-251965E17B7A}" dt="2021-04-07T09:01:10.587" v="14341" actId="20577"/>
        <pc:sldMkLst>
          <pc:docMk/>
          <pc:sldMk cId="3237385585" sldId="315"/>
        </pc:sldMkLst>
        <pc:spChg chg="mod">
          <ac:chgData name="Šimík, Radek" userId="f44a35a3-9523-4522-98b0-4236e7b9b28a" providerId="ADAL" clId="{1928F1E6-EA0D-CA4B-9959-251965E17B7A}" dt="2021-03-30T08:03:35.978" v="1370" actId="20577"/>
          <ac:spMkLst>
            <pc:docMk/>
            <pc:sldMk cId="3237385585" sldId="315"/>
            <ac:spMk id="2" creationId="{CB875BE1-E8CE-4D56-97E9-0ACAFFCF3EC3}"/>
          </ac:spMkLst>
        </pc:spChg>
        <pc:spChg chg="mod">
          <ac:chgData name="Šimík, Radek" userId="f44a35a3-9523-4522-98b0-4236e7b9b28a" providerId="ADAL" clId="{1928F1E6-EA0D-CA4B-9959-251965E17B7A}" dt="2021-04-07T09:01:10.587" v="14341" actId="20577"/>
          <ac:spMkLst>
            <pc:docMk/>
            <pc:sldMk cId="3237385585" sldId="315"/>
            <ac:spMk id="3" creationId="{373D531A-591F-44AA-BFEC-D239A6BB11D4}"/>
          </ac:spMkLst>
        </pc:spChg>
        <pc:picChg chg="del">
          <ac:chgData name="Šimík, Radek" userId="f44a35a3-9523-4522-98b0-4236e7b9b28a" providerId="ADAL" clId="{1928F1E6-EA0D-CA4B-9959-251965E17B7A}" dt="2021-03-23T10:48:35.037" v="223" actId="478"/>
          <ac:picMkLst>
            <pc:docMk/>
            <pc:sldMk cId="3237385585" sldId="315"/>
            <ac:picMk id="5" creationId="{00000000-0000-0000-0000-000000000000}"/>
          </ac:picMkLst>
        </pc:picChg>
      </pc:sldChg>
      <pc:sldChg chg="modSp new del mod">
        <pc:chgData name="Šimík, Radek" userId="f44a35a3-9523-4522-98b0-4236e7b9b28a" providerId="ADAL" clId="{1928F1E6-EA0D-CA4B-9959-251965E17B7A}" dt="2021-03-31T08:57:04.113" v="6009" actId="2696"/>
        <pc:sldMkLst>
          <pc:docMk/>
          <pc:sldMk cId="3006915710" sldId="316"/>
        </pc:sldMkLst>
        <pc:spChg chg="mod">
          <ac:chgData name="Šimík, Radek" userId="f44a35a3-9523-4522-98b0-4236e7b9b28a" providerId="ADAL" clId="{1928F1E6-EA0D-CA4B-9959-251965E17B7A}" dt="2021-03-24T09:05:36.360" v="908" actId="20577"/>
          <ac:spMkLst>
            <pc:docMk/>
            <pc:sldMk cId="3006915710" sldId="316"/>
            <ac:spMk id="2" creationId="{A7729913-9A67-AE4C-8BDC-B570B4D3C173}"/>
          </ac:spMkLst>
        </pc:spChg>
        <pc:spChg chg="mod">
          <ac:chgData name="Šimík, Radek" userId="f44a35a3-9523-4522-98b0-4236e7b9b28a" providerId="ADAL" clId="{1928F1E6-EA0D-CA4B-9959-251965E17B7A}" dt="2021-03-30T11:38:57.336" v="5630" actId="20577"/>
          <ac:spMkLst>
            <pc:docMk/>
            <pc:sldMk cId="3006915710" sldId="316"/>
            <ac:spMk id="3" creationId="{DE69696D-1063-6040-8BAC-131951F53A2F}"/>
          </ac:spMkLst>
        </pc:spChg>
      </pc:sldChg>
      <pc:sldChg chg="modSp new del mod">
        <pc:chgData name="Šimík, Radek" userId="f44a35a3-9523-4522-98b0-4236e7b9b28a" providerId="ADAL" clId="{1928F1E6-EA0D-CA4B-9959-251965E17B7A}" dt="2021-03-31T08:57:04.113" v="6009" actId="2696"/>
        <pc:sldMkLst>
          <pc:docMk/>
          <pc:sldMk cId="2593403087" sldId="317"/>
        </pc:sldMkLst>
        <pc:spChg chg="mod">
          <ac:chgData name="Šimík, Radek" userId="f44a35a3-9523-4522-98b0-4236e7b9b28a" providerId="ADAL" clId="{1928F1E6-EA0D-CA4B-9959-251965E17B7A}" dt="2021-03-24T09:19:31.236" v="1284" actId="20577"/>
          <ac:spMkLst>
            <pc:docMk/>
            <pc:sldMk cId="2593403087" sldId="317"/>
            <ac:spMk id="2" creationId="{D4F4F6E1-C384-454F-B512-9C91393E9C64}"/>
          </ac:spMkLst>
        </pc:spChg>
        <pc:spChg chg="mod">
          <ac:chgData name="Šimík, Radek" userId="f44a35a3-9523-4522-98b0-4236e7b9b28a" providerId="ADAL" clId="{1928F1E6-EA0D-CA4B-9959-251965E17B7A}" dt="2021-03-30T08:27:25.593" v="2297" actId="20577"/>
          <ac:spMkLst>
            <pc:docMk/>
            <pc:sldMk cId="2593403087" sldId="317"/>
            <ac:spMk id="3" creationId="{80D59029-74C4-3448-8684-ADC259F901BF}"/>
          </ac:spMkLst>
        </pc:spChg>
      </pc:sldChg>
      <pc:sldChg chg="delSp modSp add del mod delAnim">
        <pc:chgData name="Šimík, Radek" userId="f44a35a3-9523-4522-98b0-4236e7b9b28a" providerId="ADAL" clId="{1928F1E6-EA0D-CA4B-9959-251965E17B7A}" dt="2021-04-19T12:51:51.552" v="18993" actId="404"/>
        <pc:sldMkLst>
          <pc:docMk/>
          <pc:sldMk cId="4012973652" sldId="330"/>
        </pc:sldMkLst>
        <pc:spChg chg="mod">
          <ac:chgData name="Šimík, Radek" userId="f44a35a3-9523-4522-98b0-4236e7b9b28a" providerId="ADAL" clId="{1928F1E6-EA0D-CA4B-9959-251965E17B7A}" dt="2021-04-19T12:51:51.552" v="18993" actId="404"/>
          <ac:spMkLst>
            <pc:docMk/>
            <pc:sldMk cId="4012973652" sldId="330"/>
            <ac:spMk id="2" creationId="{DDDDB4A5-1001-41B9-9687-07F53AAFD9ED}"/>
          </ac:spMkLst>
        </pc:spChg>
        <pc:spChg chg="mod">
          <ac:chgData name="Šimík, Radek" userId="f44a35a3-9523-4522-98b0-4236e7b9b28a" providerId="ADAL" clId="{1928F1E6-EA0D-CA4B-9959-251965E17B7A}" dt="2021-04-07T09:04:29.069" v="14782"/>
          <ac:spMkLst>
            <pc:docMk/>
            <pc:sldMk cId="4012973652" sldId="330"/>
            <ac:spMk id="3" creationId="{BA472540-4600-4CD1-96BC-E15C6A8FE8EF}"/>
          </ac:spMkLst>
        </pc:spChg>
        <pc:picChg chg="del">
          <ac:chgData name="Šimík, Radek" userId="f44a35a3-9523-4522-98b0-4236e7b9b28a" providerId="ADAL" clId="{1928F1E6-EA0D-CA4B-9959-251965E17B7A}" dt="2021-03-23T11:00:32.824" v="465" actId="478"/>
          <ac:picMkLst>
            <pc:docMk/>
            <pc:sldMk cId="4012973652" sldId="330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3T08:09:32.412" v="18624" actId="114"/>
        <pc:sldMkLst>
          <pc:docMk/>
          <pc:sldMk cId="1207951848" sldId="331"/>
        </pc:sldMkLst>
        <pc:spChg chg="mod">
          <ac:chgData name="Šimík, Radek" userId="f44a35a3-9523-4522-98b0-4236e7b9b28a" providerId="ADAL" clId="{1928F1E6-EA0D-CA4B-9959-251965E17B7A}" dt="2021-04-13T08:09:32.412" v="18624" actId="114"/>
          <ac:spMkLst>
            <pc:docMk/>
            <pc:sldMk cId="1207951848" sldId="331"/>
            <ac:spMk id="3" creationId="{373D531A-591F-44AA-BFEC-D239A6BB11D4}"/>
          </ac:spMkLst>
        </pc:spChg>
      </pc:sldChg>
      <pc:sldChg chg="modSp new mod">
        <pc:chgData name="Šimík, Radek" userId="f44a35a3-9523-4522-98b0-4236e7b9b28a" providerId="ADAL" clId="{1928F1E6-EA0D-CA4B-9959-251965E17B7A}" dt="2021-03-31T13:46:31.575" v="13273" actId="20577"/>
        <pc:sldMkLst>
          <pc:docMk/>
          <pc:sldMk cId="2531469780" sldId="332"/>
        </pc:sldMkLst>
        <pc:spChg chg="mod">
          <ac:chgData name="Šimík, Radek" userId="f44a35a3-9523-4522-98b0-4236e7b9b28a" providerId="ADAL" clId="{1928F1E6-EA0D-CA4B-9959-251965E17B7A}" dt="2021-03-31T13:46:31.575" v="13273" actId="20577"/>
          <ac:spMkLst>
            <pc:docMk/>
            <pc:sldMk cId="2531469780" sldId="332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0:03:53.395" v="7021" actId="207"/>
          <ac:spMkLst>
            <pc:docMk/>
            <pc:sldMk cId="2531469780" sldId="332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4-07T10:32:58.916" v="15721" actId="20577"/>
        <pc:sldMkLst>
          <pc:docMk/>
          <pc:sldMk cId="3564785821" sldId="333"/>
        </pc:sldMkLst>
        <pc:spChg chg="mod">
          <ac:chgData name="Šimík, Radek" userId="f44a35a3-9523-4522-98b0-4236e7b9b28a" providerId="ADAL" clId="{1928F1E6-EA0D-CA4B-9959-251965E17B7A}" dt="2021-04-07T09:04:50.139" v="14792" actId="20577"/>
          <ac:spMkLst>
            <pc:docMk/>
            <pc:sldMk cId="3564785821" sldId="333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7T10:32:58.916" v="15721" actId="20577"/>
          <ac:spMkLst>
            <pc:docMk/>
            <pc:sldMk cId="3564785821" sldId="333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0:56:38.091" v="7094" actId="2696"/>
        <pc:sldMkLst>
          <pc:docMk/>
          <pc:sldMk cId="3653034000" sldId="334"/>
        </pc:sldMkLst>
        <pc:spChg chg="mod">
          <ac:chgData name="Šimík, Radek" userId="f44a35a3-9523-4522-98b0-4236e7b9b28a" providerId="ADAL" clId="{1928F1E6-EA0D-CA4B-9959-251965E17B7A}" dt="2021-03-30T08:38:11.208" v="2681" actId="20577"/>
          <ac:spMkLst>
            <pc:docMk/>
            <pc:sldMk cId="3653034000" sldId="334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0:56:34.444" v="7093" actId="20577"/>
          <ac:spMkLst>
            <pc:docMk/>
            <pc:sldMk cId="3653034000" sldId="334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3132428752" sldId="335"/>
        </pc:sldMkLst>
        <pc:spChg chg="mod">
          <ac:chgData name="Šimík, Radek" userId="f44a35a3-9523-4522-98b0-4236e7b9b28a" providerId="ADAL" clId="{1928F1E6-EA0D-CA4B-9959-251965E17B7A}" dt="2021-03-30T08:38:40.660" v="2693" actId="20577"/>
          <ac:spMkLst>
            <pc:docMk/>
            <pc:sldMk cId="3132428752" sldId="335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0:07:06.989" v="4444" actId="20577"/>
          <ac:spMkLst>
            <pc:docMk/>
            <pc:sldMk cId="3132428752" sldId="335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3477521092" sldId="336"/>
        </pc:sldMkLst>
        <pc:spChg chg="mod">
          <ac:chgData name="Šimík, Radek" userId="f44a35a3-9523-4522-98b0-4236e7b9b28a" providerId="ADAL" clId="{1928F1E6-EA0D-CA4B-9959-251965E17B7A}" dt="2021-03-30T08:38:47.894" v="2695" actId="20577"/>
          <ac:spMkLst>
            <pc:docMk/>
            <pc:sldMk cId="3477521092" sldId="336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0:57:41.831" v="4502" actId="207"/>
          <ac:spMkLst>
            <pc:docMk/>
            <pc:sldMk cId="3477521092" sldId="336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2410883834" sldId="337"/>
        </pc:sldMkLst>
        <pc:spChg chg="mod">
          <ac:chgData name="Šimík, Radek" userId="f44a35a3-9523-4522-98b0-4236e7b9b28a" providerId="ADAL" clId="{1928F1E6-EA0D-CA4B-9959-251965E17B7A}" dt="2021-03-30T08:39:02.473" v="2701" actId="20577"/>
          <ac:spMkLst>
            <pc:docMk/>
            <pc:sldMk cId="2410883834" sldId="337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00:19.690" v="4706" actId="20577"/>
          <ac:spMkLst>
            <pc:docMk/>
            <pc:sldMk cId="2410883834" sldId="337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3926360695" sldId="338"/>
        </pc:sldMkLst>
        <pc:spChg chg="mod">
          <ac:chgData name="Šimík, Radek" userId="f44a35a3-9523-4522-98b0-4236e7b9b28a" providerId="ADAL" clId="{1928F1E6-EA0D-CA4B-9959-251965E17B7A}" dt="2021-03-30T08:39:19.112" v="2707" actId="20577"/>
          <ac:spMkLst>
            <pc:docMk/>
            <pc:sldMk cId="3926360695" sldId="338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06:46.113" v="4944" actId="20577"/>
          <ac:spMkLst>
            <pc:docMk/>
            <pc:sldMk cId="3926360695" sldId="338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426941497" sldId="339"/>
        </pc:sldMkLst>
        <pc:spChg chg="mod">
          <ac:chgData name="Šimík, Radek" userId="f44a35a3-9523-4522-98b0-4236e7b9b28a" providerId="ADAL" clId="{1928F1E6-EA0D-CA4B-9959-251965E17B7A}" dt="2021-03-30T08:39:48.474" v="2716" actId="20577"/>
          <ac:spMkLst>
            <pc:docMk/>
            <pc:sldMk cId="426941497" sldId="339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10:38.193" v="5078" actId="20577"/>
          <ac:spMkLst>
            <pc:docMk/>
            <pc:sldMk cId="426941497" sldId="339"/>
            <ac:spMk id="3" creationId="{68611DAF-B75D-4749-BAC5-336A35BB108D}"/>
          </ac:spMkLst>
        </pc:spChg>
      </pc:sldChg>
      <pc:sldChg chg="addSp 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1928477890" sldId="340"/>
        </pc:sldMkLst>
        <pc:spChg chg="mod">
          <ac:chgData name="Šimík, Radek" userId="f44a35a3-9523-4522-98b0-4236e7b9b28a" providerId="ADAL" clId="{1928F1E6-EA0D-CA4B-9959-251965E17B7A}" dt="2021-03-30T08:39:57.305" v="2721" actId="20577"/>
          <ac:spMkLst>
            <pc:docMk/>
            <pc:sldMk cId="1928477890" sldId="340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18:42.258" v="5548" actId="404"/>
          <ac:spMkLst>
            <pc:docMk/>
            <pc:sldMk cId="1928477890" sldId="340"/>
            <ac:spMk id="3" creationId="{68611DAF-B75D-4749-BAC5-336A35BB108D}"/>
          </ac:spMkLst>
        </pc:spChg>
        <pc:picChg chg="add mod">
          <ac:chgData name="Šimík, Radek" userId="f44a35a3-9523-4522-98b0-4236e7b9b28a" providerId="ADAL" clId="{1928F1E6-EA0D-CA4B-9959-251965E17B7A}" dt="2021-03-30T11:15:49.720" v="5286" actId="1076"/>
          <ac:picMkLst>
            <pc:docMk/>
            <pc:sldMk cId="1928477890" sldId="340"/>
            <ac:picMk id="5" creationId="{797E860E-D55F-DD45-A988-1834343AE1A0}"/>
          </ac:picMkLst>
        </pc:pic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1315127008" sldId="341"/>
        </pc:sldMkLst>
        <pc:spChg chg="mod">
          <ac:chgData name="Šimík, Radek" userId="f44a35a3-9523-4522-98b0-4236e7b9b28a" providerId="ADAL" clId="{1928F1E6-EA0D-CA4B-9959-251965E17B7A}" dt="2021-03-30T08:40:11.547" v="2728" actId="20577"/>
          <ac:spMkLst>
            <pc:docMk/>
            <pc:sldMk cId="1315127008" sldId="341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0T11:43:23.912" v="5810" actId="20577"/>
          <ac:spMkLst>
            <pc:docMk/>
            <pc:sldMk cId="1315127008" sldId="341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09:07:52.593" v="6473" actId="2696"/>
        <pc:sldMkLst>
          <pc:docMk/>
          <pc:sldMk cId="2219047539" sldId="342"/>
        </pc:sldMkLst>
        <pc:spChg chg="mod">
          <ac:chgData name="Šimík, Radek" userId="f44a35a3-9523-4522-98b0-4236e7b9b28a" providerId="ADAL" clId="{1928F1E6-EA0D-CA4B-9959-251965E17B7A}" dt="2021-03-30T11:36:06.005" v="5561" actId="5793"/>
          <ac:spMkLst>
            <pc:docMk/>
            <pc:sldMk cId="2219047539" sldId="342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09:07:57.773" v="6475" actId="2696"/>
        <pc:sldMkLst>
          <pc:docMk/>
          <pc:sldMk cId="3174998462" sldId="343"/>
        </pc:sldMkLst>
        <pc:spChg chg="mod">
          <ac:chgData name="Šimík, Radek" userId="f44a35a3-9523-4522-98b0-4236e7b9b28a" providerId="ADAL" clId="{1928F1E6-EA0D-CA4B-9959-251965E17B7A}" dt="2021-03-30T09:31:50.386" v="3643" actId="20577"/>
          <ac:spMkLst>
            <pc:docMk/>
            <pc:sldMk cId="3174998462" sldId="343"/>
            <ac:spMk id="3" creationId="{68611DAF-B75D-4749-BAC5-336A35BB108D}"/>
          </ac:spMkLst>
        </pc:spChg>
      </pc:sldChg>
      <pc:sldChg chg="add del">
        <pc:chgData name="Šimík, Radek" userId="f44a35a3-9523-4522-98b0-4236e7b9b28a" providerId="ADAL" clId="{1928F1E6-EA0D-CA4B-9959-251965E17B7A}" dt="2021-03-31T11:13:30.342" v="7842" actId="2696"/>
        <pc:sldMkLst>
          <pc:docMk/>
          <pc:sldMk cId="2938329361" sldId="344"/>
        </pc:sldMkLst>
      </pc:sldChg>
      <pc:sldChg chg="add del">
        <pc:chgData name="Šimík, Radek" userId="f44a35a3-9523-4522-98b0-4236e7b9b28a" providerId="ADAL" clId="{1928F1E6-EA0D-CA4B-9959-251965E17B7A}" dt="2021-03-31T11:13:30.342" v="7842" actId="2696"/>
        <pc:sldMkLst>
          <pc:docMk/>
          <pc:sldMk cId="1473719784" sldId="345"/>
        </pc:sldMkLst>
      </pc:sldChg>
      <pc:sldChg chg="add del">
        <pc:chgData name="Šimík, Radek" userId="f44a35a3-9523-4522-98b0-4236e7b9b28a" providerId="ADAL" clId="{1928F1E6-EA0D-CA4B-9959-251965E17B7A}" dt="2021-03-31T11:13:30.342" v="7842" actId="2696"/>
        <pc:sldMkLst>
          <pc:docMk/>
          <pc:sldMk cId="2840992083" sldId="346"/>
        </pc:sldMkLst>
      </pc:sldChg>
      <pc:sldChg chg="add del">
        <pc:chgData name="Šimík, Radek" userId="f44a35a3-9523-4522-98b0-4236e7b9b28a" providerId="ADAL" clId="{1928F1E6-EA0D-CA4B-9959-251965E17B7A}" dt="2021-03-31T11:13:30.342" v="7842" actId="2696"/>
        <pc:sldMkLst>
          <pc:docMk/>
          <pc:sldMk cId="4049324049" sldId="347"/>
        </pc:sldMkLst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1016985159" sldId="348"/>
        </pc:sldMkLst>
        <pc:spChg chg="mod">
          <ac:chgData name="Šimík, Radek" userId="f44a35a3-9523-4522-98b0-4236e7b9b28a" providerId="ADAL" clId="{1928F1E6-EA0D-CA4B-9959-251965E17B7A}" dt="2021-03-30T11:13:07.204" v="5283" actId="20577"/>
          <ac:spMkLst>
            <pc:docMk/>
            <pc:sldMk cId="1016985159" sldId="348"/>
            <ac:spMk id="3" creationId="{68611DAF-B75D-4749-BAC5-336A35BB108D}"/>
          </ac:spMkLst>
        </pc:spChg>
      </pc:sldChg>
      <pc:sldChg chg="add del">
        <pc:chgData name="Šimík, Radek" userId="f44a35a3-9523-4522-98b0-4236e7b9b28a" providerId="ADAL" clId="{1928F1E6-EA0D-CA4B-9959-251965E17B7A}" dt="2021-03-31T11:13:30.342" v="7842" actId="2696"/>
        <pc:sldMkLst>
          <pc:docMk/>
          <pc:sldMk cId="34603860" sldId="349"/>
        </pc:sldMkLst>
      </pc:sldChg>
      <pc:sldChg chg="delSp add del mod ord">
        <pc:chgData name="Šimík, Radek" userId="f44a35a3-9523-4522-98b0-4236e7b9b28a" providerId="ADAL" clId="{1928F1E6-EA0D-CA4B-9959-251965E17B7A}" dt="2021-03-31T11:13:30.342" v="7842" actId="2696"/>
        <pc:sldMkLst>
          <pc:docMk/>
          <pc:sldMk cId="3539485684" sldId="350"/>
        </pc:sldMkLst>
        <pc:picChg chg="del">
          <ac:chgData name="Šimík, Radek" userId="f44a35a3-9523-4522-98b0-4236e7b9b28a" providerId="ADAL" clId="{1928F1E6-EA0D-CA4B-9959-251965E17B7A}" dt="2021-03-30T11:15:57.922" v="5288" actId="478"/>
          <ac:picMkLst>
            <pc:docMk/>
            <pc:sldMk cId="3539485684" sldId="350"/>
            <ac:picMk id="5" creationId="{797E860E-D55F-DD45-A988-1834343AE1A0}"/>
          </ac:picMkLst>
        </pc:picChg>
      </pc:sldChg>
      <pc:sldChg chg="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3758337886" sldId="351"/>
        </pc:sldMkLst>
        <pc:spChg chg="mod">
          <ac:chgData name="Šimík, Radek" userId="f44a35a3-9523-4522-98b0-4236e7b9b28a" providerId="ADAL" clId="{1928F1E6-EA0D-CA4B-9959-251965E17B7A}" dt="2021-03-30T11:17:53.146" v="5520" actId="27636"/>
          <ac:spMkLst>
            <pc:docMk/>
            <pc:sldMk cId="3758337886" sldId="351"/>
            <ac:spMk id="3" creationId="{68611DAF-B75D-4749-BAC5-336A35BB108D}"/>
          </ac:spMkLst>
        </pc:spChg>
      </pc:sldChg>
      <pc:sldChg chg="addSp delSp modSp add del mod">
        <pc:chgData name="Šimík, Radek" userId="f44a35a3-9523-4522-98b0-4236e7b9b28a" providerId="ADAL" clId="{1928F1E6-EA0D-CA4B-9959-251965E17B7A}" dt="2021-03-31T11:13:30.342" v="7842" actId="2696"/>
        <pc:sldMkLst>
          <pc:docMk/>
          <pc:sldMk cId="4003828311" sldId="352"/>
        </pc:sldMkLst>
        <pc:spChg chg="mod">
          <ac:chgData name="Šimík, Radek" userId="f44a35a3-9523-4522-98b0-4236e7b9b28a" providerId="ADAL" clId="{1928F1E6-EA0D-CA4B-9959-251965E17B7A}" dt="2021-03-30T11:20:06.138" v="5559" actId="20577"/>
          <ac:spMkLst>
            <pc:docMk/>
            <pc:sldMk cId="4003828311" sldId="352"/>
            <ac:spMk id="3" creationId="{68611DAF-B75D-4749-BAC5-336A35BB108D}"/>
          </ac:spMkLst>
        </pc:spChg>
        <pc:picChg chg="del">
          <ac:chgData name="Šimík, Radek" userId="f44a35a3-9523-4522-98b0-4236e7b9b28a" providerId="ADAL" clId="{1928F1E6-EA0D-CA4B-9959-251965E17B7A}" dt="2021-03-30T11:18:57.874" v="5550" actId="478"/>
          <ac:picMkLst>
            <pc:docMk/>
            <pc:sldMk cId="4003828311" sldId="352"/>
            <ac:picMk id="5" creationId="{797E860E-D55F-DD45-A988-1834343AE1A0}"/>
          </ac:picMkLst>
        </pc:picChg>
        <pc:picChg chg="add mod">
          <ac:chgData name="Šimík, Radek" userId="f44a35a3-9523-4522-98b0-4236e7b9b28a" providerId="ADAL" clId="{1928F1E6-EA0D-CA4B-9959-251965E17B7A}" dt="2021-03-30T11:20:02.123" v="5553" actId="1076"/>
          <ac:picMkLst>
            <pc:docMk/>
            <pc:sldMk cId="4003828311" sldId="352"/>
            <ac:picMk id="6" creationId="{0835F394-DAAA-C94C-B70F-0B2E61EED622}"/>
          </ac:picMkLst>
        </pc:picChg>
      </pc:sldChg>
      <pc:sldChg chg="modSp add del mod ord">
        <pc:chgData name="Šimík, Radek" userId="f44a35a3-9523-4522-98b0-4236e7b9b28a" providerId="ADAL" clId="{1928F1E6-EA0D-CA4B-9959-251965E17B7A}" dt="2021-03-31T11:13:30.342" v="7842" actId="2696"/>
        <pc:sldMkLst>
          <pc:docMk/>
          <pc:sldMk cId="3695906965" sldId="353"/>
        </pc:sldMkLst>
        <pc:spChg chg="mod">
          <ac:chgData name="Šimík, Radek" userId="f44a35a3-9523-4522-98b0-4236e7b9b28a" providerId="ADAL" clId="{1928F1E6-EA0D-CA4B-9959-251965E17B7A}" dt="2021-03-30T11:43:07.454" v="5807" actId="20577"/>
          <ac:spMkLst>
            <pc:docMk/>
            <pc:sldMk cId="3695906965" sldId="353"/>
            <ac:spMk id="3" creationId="{68611DAF-B75D-4749-BAC5-336A35BB108D}"/>
          </ac:spMkLst>
        </pc:spChg>
      </pc:sldChg>
      <pc:sldChg chg="add del">
        <pc:chgData name="Šimík, Radek" userId="f44a35a3-9523-4522-98b0-4236e7b9b28a" providerId="ADAL" clId="{1928F1E6-EA0D-CA4B-9959-251965E17B7A}" dt="2021-03-31T11:13:30.342" v="7842" actId="2696"/>
        <pc:sldMkLst>
          <pc:docMk/>
          <pc:sldMk cId="1337678123" sldId="354"/>
        </pc:sldMkLst>
      </pc:sldChg>
      <pc:sldChg chg="modSp add mod">
        <pc:chgData name="Šimík, Radek" userId="f44a35a3-9523-4522-98b0-4236e7b9b28a" providerId="ADAL" clId="{1928F1E6-EA0D-CA4B-9959-251965E17B7A}" dt="2021-03-31T13:45:08.699" v="13260" actId="20577"/>
        <pc:sldMkLst>
          <pc:docMk/>
          <pc:sldMk cId="2611465768" sldId="355"/>
        </pc:sldMkLst>
        <pc:spChg chg="mod">
          <ac:chgData name="Šimík, Radek" userId="f44a35a3-9523-4522-98b0-4236e7b9b28a" providerId="ADAL" clId="{1928F1E6-EA0D-CA4B-9959-251965E17B7A}" dt="2021-03-31T13:45:08.699" v="13260" actId="20577"/>
          <ac:spMkLst>
            <pc:docMk/>
            <pc:sldMk cId="2611465768" sldId="355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09:07:47.284" v="6472" actId="20577"/>
          <ac:spMkLst>
            <pc:docMk/>
            <pc:sldMk cId="2611465768" sldId="355"/>
            <ac:spMk id="3" creationId="{68611DAF-B75D-4749-BAC5-336A35BB108D}"/>
          </ac:spMkLst>
        </pc:spChg>
      </pc:sldChg>
      <pc:sldChg chg="modSp new del mod ord">
        <pc:chgData name="Šimík, Radek" userId="f44a35a3-9523-4522-98b0-4236e7b9b28a" providerId="ADAL" clId="{1928F1E6-EA0D-CA4B-9959-251965E17B7A}" dt="2021-04-06T13:16:31.158" v="13367" actId="2696"/>
        <pc:sldMkLst>
          <pc:docMk/>
          <pc:sldMk cId="1811991318" sldId="356"/>
        </pc:sldMkLst>
        <pc:spChg chg="mod">
          <ac:chgData name="Šimík, Radek" userId="f44a35a3-9523-4522-98b0-4236e7b9b28a" providerId="ADAL" clId="{1928F1E6-EA0D-CA4B-9959-251965E17B7A}" dt="2021-03-31T09:48:52.540" v="6596" actId="20577"/>
          <ac:spMkLst>
            <pc:docMk/>
            <pc:sldMk cId="1811991318" sldId="356"/>
            <ac:spMk id="2" creationId="{CC4C3BD3-C5DC-A649-837F-66598E580B69}"/>
          </ac:spMkLst>
        </pc:spChg>
        <pc:spChg chg="mod">
          <ac:chgData name="Šimík, Radek" userId="f44a35a3-9523-4522-98b0-4236e7b9b28a" providerId="ADAL" clId="{1928F1E6-EA0D-CA4B-9959-251965E17B7A}" dt="2021-03-31T13:30:58.959" v="13256" actId="20577"/>
          <ac:spMkLst>
            <pc:docMk/>
            <pc:sldMk cId="1811991318" sldId="356"/>
            <ac:spMk id="3" creationId="{3D752A73-5DA3-3540-A758-1F0AFEE4F204}"/>
          </ac:spMkLst>
        </pc:spChg>
      </pc:sldChg>
      <pc:sldChg chg="modSp add mod">
        <pc:chgData name="Šimík, Radek" userId="f44a35a3-9523-4522-98b0-4236e7b9b28a" providerId="ADAL" clId="{1928F1E6-EA0D-CA4B-9959-251965E17B7A}" dt="2021-04-06T13:18:28.267" v="13368" actId="20577"/>
        <pc:sldMkLst>
          <pc:docMk/>
          <pc:sldMk cId="1608602957" sldId="357"/>
        </pc:sldMkLst>
        <pc:spChg chg="mod">
          <ac:chgData name="Šimík, Radek" userId="f44a35a3-9523-4522-98b0-4236e7b9b28a" providerId="ADAL" clId="{1928F1E6-EA0D-CA4B-9959-251965E17B7A}" dt="2021-03-31T13:46:34.848" v="13275" actId="20577"/>
          <ac:spMkLst>
            <pc:docMk/>
            <pc:sldMk cId="1608602957" sldId="357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6T13:18:28.267" v="13368" actId="20577"/>
          <ac:spMkLst>
            <pc:docMk/>
            <pc:sldMk cId="1608602957" sldId="357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1T13:46:38.121" v="13277" actId="20577"/>
        <pc:sldMkLst>
          <pc:docMk/>
          <pc:sldMk cId="3060708200" sldId="358"/>
        </pc:sldMkLst>
        <pc:spChg chg="mod">
          <ac:chgData name="Šimík, Radek" userId="f44a35a3-9523-4522-98b0-4236e7b9b28a" providerId="ADAL" clId="{1928F1E6-EA0D-CA4B-9959-251965E17B7A}" dt="2021-03-31T13:46:38.121" v="13277" actId="20577"/>
          <ac:spMkLst>
            <pc:docMk/>
            <pc:sldMk cId="3060708200" sldId="358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05:29.610" v="7503" actId="114"/>
          <ac:spMkLst>
            <pc:docMk/>
            <pc:sldMk cId="3060708200" sldId="358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1T13:45:12.535" v="13262" actId="20577"/>
        <pc:sldMkLst>
          <pc:docMk/>
          <pc:sldMk cId="294110861" sldId="359"/>
        </pc:sldMkLst>
        <pc:spChg chg="mod">
          <ac:chgData name="Šimík, Radek" userId="f44a35a3-9523-4522-98b0-4236e7b9b28a" providerId="ADAL" clId="{1928F1E6-EA0D-CA4B-9959-251965E17B7A}" dt="2021-03-31T13:45:12.535" v="13262" actId="20577"/>
          <ac:spMkLst>
            <pc:docMk/>
            <pc:sldMk cId="294110861" sldId="359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00:52.952" v="7163" actId="20577"/>
          <ac:spMkLst>
            <pc:docMk/>
            <pc:sldMk cId="294110861" sldId="359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1T13:45:15.944" v="13264" actId="20577"/>
        <pc:sldMkLst>
          <pc:docMk/>
          <pc:sldMk cId="2827982692" sldId="360"/>
        </pc:sldMkLst>
        <pc:spChg chg="mod">
          <ac:chgData name="Šimík, Radek" userId="f44a35a3-9523-4522-98b0-4236e7b9b28a" providerId="ADAL" clId="{1928F1E6-EA0D-CA4B-9959-251965E17B7A}" dt="2021-03-31T13:45:15.944" v="13264" actId="20577"/>
          <ac:spMkLst>
            <pc:docMk/>
            <pc:sldMk cId="2827982692" sldId="360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02:36.575" v="7373" actId="20577"/>
          <ac:spMkLst>
            <pc:docMk/>
            <pc:sldMk cId="2827982692" sldId="360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1T13:46:41.812" v="13279" actId="20577"/>
        <pc:sldMkLst>
          <pc:docMk/>
          <pc:sldMk cId="3237734600" sldId="361"/>
        </pc:sldMkLst>
        <pc:spChg chg="mod">
          <ac:chgData name="Šimík, Radek" userId="f44a35a3-9523-4522-98b0-4236e7b9b28a" providerId="ADAL" clId="{1928F1E6-EA0D-CA4B-9959-251965E17B7A}" dt="2021-03-31T13:46:41.812" v="13279" actId="20577"/>
          <ac:spMkLst>
            <pc:docMk/>
            <pc:sldMk cId="3237734600" sldId="361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06:59.428" v="7724" actId="20577"/>
          <ac:spMkLst>
            <pc:docMk/>
            <pc:sldMk cId="3237734600" sldId="361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6:53.162" v="13287" actId="20577"/>
        <pc:sldMkLst>
          <pc:docMk/>
          <pc:sldMk cId="3202824453" sldId="362"/>
        </pc:sldMkLst>
        <pc:spChg chg="mod">
          <ac:chgData name="Šimík, Radek" userId="f44a35a3-9523-4522-98b0-4236e7b9b28a" providerId="ADAL" clId="{1928F1E6-EA0D-CA4B-9959-251965E17B7A}" dt="2021-03-31T13:46:53.162" v="13287" actId="20577"/>
          <ac:spMkLst>
            <pc:docMk/>
            <pc:sldMk cId="3202824453" sldId="362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57:46.314" v="8968" actId="20577"/>
          <ac:spMkLst>
            <pc:docMk/>
            <pc:sldMk cId="3202824453" sldId="362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3-31T13:46:59.232" v="13288"/>
        <pc:sldMkLst>
          <pc:docMk/>
          <pc:sldMk cId="3083542343" sldId="363"/>
        </pc:sldMkLst>
        <pc:spChg chg="mod">
          <ac:chgData name="Šimík, Radek" userId="f44a35a3-9523-4522-98b0-4236e7b9b28a" providerId="ADAL" clId="{1928F1E6-EA0D-CA4B-9959-251965E17B7A}" dt="2021-03-31T13:46:59.232" v="13288"/>
          <ac:spMkLst>
            <pc:docMk/>
            <pc:sldMk cId="3083542343" sldId="363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3:12:02.813" v="12384" actId="114"/>
          <ac:spMkLst>
            <pc:docMk/>
            <pc:sldMk cId="3083542343" sldId="363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1:18:19.860" v="8288" actId="2696"/>
        <pc:sldMkLst>
          <pc:docMk/>
          <pc:sldMk cId="226664264" sldId="364"/>
        </pc:sldMkLst>
        <pc:spChg chg="mod">
          <ac:chgData name="Šimík, Radek" userId="f44a35a3-9523-4522-98b0-4236e7b9b28a" providerId="ADAL" clId="{1928F1E6-EA0D-CA4B-9959-251965E17B7A}" dt="2021-03-31T11:16:01.222" v="8033" actId="20577"/>
          <ac:spMkLst>
            <pc:docMk/>
            <pc:sldMk cId="226664264" sldId="364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5:20.806" v="13266" actId="20577"/>
        <pc:sldMkLst>
          <pc:docMk/>
          <pc:sldMk cId="3770635551" sldId="365"/>
        </pc:sldMkLst>
        <pc:spChg chg="mod">
          <ac:chgData name="Šimík, Radek" userId="f44a35a3-9523-4522-98b0-4236e7b9b28a" providerId="ADAL" clId="{1928F1E6-EA0D-CA4B-9959-251965E17B7A}" dt="2021-03-31T13:45:20.806" v="13266" actId="20577"/>
          <ac:spMkLst>
            <pc:docMk/>
            <pc:sldMk cId="3770635551" sldId="365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18:31.776" v="8293" actId="20577"/>
          <ac:spMkLst>
            <pc:docMk/>
            <pc:sldMk cId="3770635551" sldId="365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5:31.834" v="13268"/>
        <pc:sldMkLst>
          <pc:docMk/>
          <pc:sldMk cId="3097718592" sldId="366"/>
        </pc:sldMkLst>
        <pc:spChg chg="mod">
          <ac:chgData name="Šimík, Radek" userId="f44a35a3-9523-4522-98b0-4236e7b9b28a" providerId="ADAL" clId="{1928F1E6-EA0D-CA4B-9959-251965E17B7A}" dt="2021-03-31T13:45:31.834" v="13268"/>
          <ac:spMkLst>
            <pc:docMk/>
            <pc:sldMk cId="3097718592" sldId="366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18:45.951" v="8298" actId="20577"/>
          <ac:spMkLst>
            <pc:docMk/>
            <pc:sldMk cId="3097718592" sldId="366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5:35.689" v="13269"/>
        <pc:sldMkLst>
          <pc:docMk/>
          <pc:sldMk cId="3828709862" sldId="367"/>
        </pc:sldMkLst>
        <pc:spChg chg="mod">
          <ac:chgData name="Šimík, Radek" userId="f44a35a3-9523-4522-98b0-4236e7b9b28a" providerId="ADAL" clId="{1928F1E6-EA0D-CA4B-9959-251965E17B7A}" dt="2021-03-31T13:45:35.689" v="13269"/>
          <ac:spMkLst>
            <pc:docMk/>
            <pc:sldMk cId="3828709862" sldId="367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18:51.485" v="8299" actId="20577"/>
          <ac:spMkLst>
            <pc:docMk/>
            <pc:sldMk cId="3828709862" sldId="367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5:38.849" v="13270"/>
        <pc:sldMkLst>
          <pc:docMk/>
          <pc:sldMk cId="2786921390" sldId="368"/>
        </pc:sldMkLst>
        <pc:spChg chg="mod">
          <ac:chgData name="Šimík, Radek" userId="f44a35a3-9523-4522-98b0-4236e7b9b28a" providerId="ADAL" clId="{1928F1E6-EA0D-CA4B-9959-251965E17B7A}" dt="2021-03-31T13:45:38.849" v="13270"/>
          <ac:spMkLst>
            <pc:docMk/>
            <pc:sldMk cId="2786921390" sldId="368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19:21.757" v="8353" actId="20577"/>
          <ac:spMkLst>
            <pc:docMk/>
            <pc:sldMk cId="2786921390" sldId="368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5:28.759" v="13267"/>
        <pc:sldMkLst>
          <pc:docMk/>
          <pc:sldMk cId="3099111389" sldId="369"/>
        </pc:sldMkLst>
        <pc:spChg chg="mod">
          <ac:chgData name="Šimík, Radek" userId="f44a35a3-9523-4522-98b0-4236e7b9b28a" providerId="ADAL" clId="{1928F1E6-EA0D-CA4B-9959-251965E17B7A}" dt="2021-03-31T13:45:28.759" v="13267"/>
          <ac:spMkLst>
            <pc:docMk/>
            <pc:sldMk cId="3099111389" sldId="369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18:38.863" v="8296" actId="20577"/>
          <ac:spMkLst>
            <pc:docMk/>
            <pc:sldMk cId="3099111389" sldId="369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6:46.030" v="13282" actId="20577"/>
        <pc:sldMkLst>
          <pc:docMk/>
          <pc:sldMk cId="841959940" sldId="370"/>
        </pc:sldMkLst>
        <pc:spChg chg="mod">
          <ac:chgData name="Šimík, Radek" userId="f44a35a3-9523-4522-98b0-4236e7b9b28a" providerId="ADAL" clId="{1928F1E6-EA0D-CA4B-9959-251965E17B7A}" dt="2021-03-31T13:46:46.030" v="13282" actId="20577"/>
          <ac:spMkLst>
            <pc:docMk/>
            <pc:sldMk cId="841959940" sldId="370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34:37.848" v="8634" actId="20577"/>
          <ac:spMkLst>
            <pc:docMk/>
            <pc:sldMk cId="841959940" sldId="370"/>
            <ac:spMk id="3" creationId="{68611DAF-B75D-4749-BAC5-336A35BB108D}"/>
          </ac:spMkLst>
        </pc:spChg>
      </pc:sldChg>
      <pc:sldChg chg="modSp add mod ord">
        <pc:chgData name="Šimík, Radek" userId="f44a35a3-9523-4522-98b0-4236e7b9b28a" providerId="ADAL" clId="{1928F1E6-EA0D-CA4B-9959-251965E17B7A}" dt="2021-03-31T13:46:50.002" v="13285" actId="20577"/>
        <pc:sldMkLst>
          <pc:docMk/>
          <pc:sldMk cId="3650024615" sldId="371"/>
        </pc:sldMkLst>
        <pc:spChg chg="mod">
          <ac:chgData name="Šimík, Radek" userId="f44a35a3-9523-4522-98b0-4236e7b9b28a" providerId="ADAL" clId="{1928F1E6-EA0D-CA4B-9959-251965E17B7A}" dt="2021-03-31T13:46:50.002" v="13285" actId="20577"/>
          <ac:spMkLst>
            <pc:docMk/>
            <pc:sldMk cId="3650024615" sldId="371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3-31T11:49:14.071" v="8950" actId="20577"/>
          <ac:spMkLst>
            <pc:docMk/>
            <pc:sldMk cId="3650024615" sldId="371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3-31T12:33:22.283" v="9964" actId="2696"/>
        <pc:sldMkLst>
          <pc:docMk/>
          <pc:sldMk cId="1823558250" sldId="372"/>
        </pc:sldMkLst>
        <pc:spChg chg="mod">
          <ac:chgData name="Šimík, Radek" userId="f44a35a3-9523-4522-98b0-4236e7b9b28a" providerId="ADAL" clId="{1928F1E6-EA0D-CA4B-9959-251965E17B7A}" dt="2021-03-31T11:59:51.906" v="9096" actId="20577"/>
          <ac:spMkLst>
            <pc:docMk/>
            <pc:sldMk cId="1823558250" sldId="372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6T13:21:31.512" v="13486" actId="404"/>
        <pc:sldMkLst>
          <pc:docMk/>
          <pc:sldMk cId="4164899479" sldId="373"/>
        </pc:sldMkLst>
        <pc:spChg chg="mod">
          <ac:chgData name="Šimík, Radek" userId="f44a35a3-9523-4522-98b0-4236e7b9b28a" providerId="ADAL" clId="{1928F1E6-EA0D-CA4B-9959-251965E17B7A}" dt="2021-03-31T13:47:10.884" v="13290" actId="20577"/>
          <ac:spMkLst>
            <pc:docMk/>
            <pc:sldMk cId="4164899479" sldId="373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6T13:21:31.512" v="13486" actId="404"/>
          <ac:spMkLst>
            <pc:docMk/>
            <pc:sldMk cId="4164899479" sldId="373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6T13:26:53.799" v="13551" actId="114"/>
        <pc:sldMkLst>
          <pc:docMk/>
          <pc:sldMk cId="2754022551" sldId="374"/>
        </pc:sldMkLst>
        <pc:spChg chg="mod">
          <ac:chgData name="Šimík, Radek" userId="f44a35a3-9523-4522-98b0-4236e7b9b28a" providerId="ADAL" clId="{1928F1E6-EA0D-CA4B-9959-251965E17B7A}" dt="2021-03-31T13:47:18.601" v="13292" actId="20577"/>
          <ac:spMkLst>
            <pc:docMk/>
            <pc:sldMk cId="2754022551" sldId="374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6T13:26:53.799" v="13551" actId="114"/>
          <ac:spMkLst>
            <pc:docMk/>
            <pc:sldMk cId="2754022551" sldId="374"/>
            <ac:spMk id="3" creationId="{68611DAF-B75D-4749-BAC5-336A35BB108D}"/>
          </ac:spMkLst>
        </pc:spChg>
      </pc:sldChg>
      <pc:sldChg chg="modSp new mod">
        <pc:chgData name="Šimík, Radek" userId="f44a35a3-9523-4522-98b0-4236e7b9b28a" providerId="ADAL" clId="{1928F1E6-EA0D-CA4B-9959-251965E17B7A}" dt="2021-03-31T13:47:23.875" v="13294" actId="20577"/>
        <pc:sldMkLst>
          <pc:docMk/>
          <pc:sldMk cId="968212433" sldId="375"/>
        </pc:sldMkLst>
        <pc:spChg chg="mod">
          <ac:chgData name="Šimík, Radek" userId="f44a35a3-9523-4522-98b0-4236e7b9b28a" providerId="ADAL" clId="{1928F1E6-EA0D-CA4B-9959-251965E17B7A}" dt="2021-03-31T13:47:23.875" v="13294" actId="20577"/>
          <ac:spMkLst>
            <pc:docMk/>
            <pc:sldMk cId="968212433" sldId="375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3-31T12:41:54.149" v="10346" actId="20577"/>
          <ac:spMkLst>
            <pc:docMk/>
            <pc:sldMk cId="968212433" sldId="375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4-06T13:26:45.518" v="13549" actId="114"/>
        <pc:sldMkLst>
          <pc:docMk/>
          <pc:sldMk cId="1500208143" sldId="376"/>
        </pc:sldMkLst>
        <pc:spChg chg="mod">
          <ac:chgData name="Šimík, Radek" userId="f44a35a3-9523-4522-98b0-4236e7b9b28a" providerId="ADAL" clId="{1928F1E6-EA0D-CA4B-9959-251965E17B7A}" dt="2021-03-31T13:47:39.056" v="13298" actId="20577"/>
          <ac:spMkLst>
            <pc:docMk/>
            <pc:sldMk cId="1500208143" sldId="376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4-06T13:26:45.518" v="13549" actId="114"/>
          <ac:spMkLst>
            <pc:docMk/>
            <pc:sldMk cId="1500208143" sldId="376"/>
            <ac:spMk id="3" creationId="{118C5636-1889-6D44-80B4-FBA7E81C5495}"/>
          </ac:spMkLst>
        </pc:spChg>
      </pc:sldChg>
      <pc:sldChg chg="modSp add del mod">
        <pc:chgData name="Šimík, Radek" userId="f44a35a3-9523-4522-98b0-4236e7b9b28a" providerId="ADAL" clId="{1928F1E6-EA0D-CA4B-9959-251965E17B7A}" dt="2021-03-31T13:30:52.913" v="13255" actId="2696"/>
        <pc:sldMkLst>
          <pc:docMk/>
          <pc:sldMk cId="597591022" sldId="377"/>
        </pc:sldMkLst>
        <pc:spChg chg="mod">
          <ac:chgData name="Šimík, Radek" userId="f44a35a3-9523-4522-98b0-4236e7b9b28a" providerId="ADAL" clId="{1928F1E6-EA0D-CA4B-9959-251965E17B7A}" dt="2021-03-31T12:51:44.866" v="11303" actId="403"/>
          <ac:spMkLst>
            <pc:docMk/>
            <pc:sldMk cId="597591022" sldId="377"/>
            <ac:spMk id="3" creationId="{118C5636-1889-6D44-80B4-FBA7E81C5495}"/>
          </ac:spMkLst>
        </pc:spChg>
      </pc:sldChg>
      <pc:sldChg chg="modSp add del mod">
        <pc:chgData name="Šimík, Radek" userId="f44a35a3-9523-4522-98b0-4236e7b9b28a" providerId="ADAL" clId="{1928F1E6-EA0D-CA4B-9959-251965E17B7A}" dt="2021-03-31T13:30:52.913" v="13255" actId="2696"/>
        <pc:sldMkLst>
          <pc:docMk/>
          <pc:sldMk cId="1096590859" sldId="378"/>
        </pc:sldMkLst>
        <pc:spChg chg="mod">
          <ac:chgData name="Šimík, Radek" userId="f44a35a3-9523-4522-98b0-4236e7b9b28a" providerId="ADAL" clId="{1928F1E6-EA0D-CA4B-9959-251965E17B7A}" dt="2021-03-31T12:51:26.596" v="11301" actId="27636"/>
          <ac:spMkLst>
            <pc:docMk/>
            <pc:sldMk cId="1096590859" sldId="378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3-31T13:48:20.435" v="13331" actId="20577"/>
        <pc:sldMkLst>
          <pc:docMk/>
          <pc:sldMk cId="1954279232" sldId="379"/>
        </pc:sldMkLst>
        <pc:spChg chg="mod">
          <ac:chgData name="Šimík, Radek" userId="f44a35a3-9523-4522-98b0-4236e7b9b28a" providerId="ADAL" clId="{1928F1E6-EA0D-CA4B-9959-251965E17B7A}" dt="2021-03-31T13:48:20.435" v="13331" actId="20577"/>
          <ac:spMkLst>
            <pc:docMk/>
            <pc:sldMk cId="1954279232" sldId="379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3-31T13:01:29.725" v="11687" actId="5793"/>
          <ac:spMkLst>
            <pc:docMk/>
            <pc:sldMk cId="1954279232" sldId="379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3-31T13:48:25.183" v="13333" actId="20577"/>
        <pc:sldMkLst>
          <pc:docMk/>
          <pc:sldMk cId="2563673923" sldId="380"/>
        </pc:sldMkLst>
        <pc:spChg chg="mod">
          <ac:chgData name="Šimík, Radek" userId="f44a35a3-9523-4522-98b0-4236e7b9b28a" providerId="ADAL" clId="{1928F1E6-EA0D-CA4B-9959-251965E17B7A}" dt="2021-03-31T13:48:25.183" v="13333" actId="20577"/>
          <ac:spMkLst>
            <pc:docMk/>
            <pc:sldMk cId="2563673923" sldId="380"/>
            <ac:spMk id="2" creationId="{42D11655-4B26-5347-8313-4B03D6DC15B0}"/>
          </ac:spMkLst>
        </pc:spChg>
      </pc:sldChg>
      <pc:sldChg chg="modSp add mod">
        <pc:chgData name="Šimík, Radek" userId="f44a35a3-9523-4522-98b0-4236e7b9b28a" providerId="ADAL" clId="{1928F1E6-EA0D-CA4B-9959-251965E17B7A}" dt="2021-03-31T13:49:15.892" v="13353" actId="20577"/>
        <pc:sldMkLst>
          <pc:docMk/>
          <pc:sldMk cId="2352151323" sldId="381"/>
        </pc:sldMkLst>
        <pc:spChg chg="mod">
          <ac:chgData name="Šimík, Radek" userId="f44a35a3-9523-4522-98b0-4236e7b9b28a" providerId="ADAL" clId="{1928F1E6-EA0D-CA4B-9959-251965E17B7A}" dt="2021-03-31T13:48:28.535" v="13335" actId="20577"/>
          <ac:spMkLst>
            <pc:docMk/>
            <pc:sldMk cId="2352151323" sldId="381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3-31T13:49:15.892" v="13353" actId="20577"/>
          <ac:spMkLst>
            <pc:docMk/>
            <pc:sldMk cId="2352151323" sldId="381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3-31T13:49:22.124" v="13360" actId="20577"/>
        <pc:sldMkLst>
          <pc:docMk/>
          <pc:sldMk cId="2505185672" sldId="382"/>
        </pc:sldMkLst>
        <pc:spChg chg="mod">
          <ac:chgData name="Šimík, Radek" userId="f44a35a3-9523-4522-98b0-4236e7b9b28a" providerId="ADAL" clId="{1928F1E6-EA0D-CA4B-9959-251965E17B7A}" dt="2021-03-31T13:48:56.514" v="13337" actId="20577"/>
          <ac:spMkLst>
            <pc:docMk/>
            <pc:sldMk cId="2505185672" sldId="382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3-31T13:49:22.124" v="13360" actId="20577"/>
          <ac:spMkLst>
            <pc:docMk/>
            <pc:sldMk cId="2505185672" sldId="382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3-31T13:49:06.396" v="13342" actId="20577"/>
        <pc:sldMkLst>
          <pc:docMk/>
          <pc:sldMk cId="27604866" sldId="383"/>
        </pc:sldMkLst>
        <pc:spChg chg="mod">
          <ac:chgData name="Šimík, Radek" userId="f44a35a3-9523-4522-98b0-4236e7b9b28a" providerId="ADAL" clId="{1928F1E6-EA0D-CA4B-9959-251965E17B7A}" dt="2021-03-31T13:49:06.396" v="13342" actId="20577"/>
          <ac:spMkLst>
            <pc:docMk/>
            <pc:sldMk cId="27604866" sldId="383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3-31T13:19:28.131" v="12723" actId="20577"/>
          <ac:spMkLst>
            <pc:docMk/>
            <pc:sldMk cId="27604866" sldId="383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4-06T13:28:20.953" v="13562" actId="20577"/>
        <pc:sldMkLst>
          <pc:docMk/>
          <pc:sldMk cId="994267634" sldId="384"/>
        </pc:sldMkLst>
        <pc:spChg chg="mod">
          <ac:chgData name="Šimík, Radek" userId="f44a35a3-9523-4522-98b0-4236e7b9b28a" providerId="ADAL" clId="{1928F1E6-EA0D-CA4B-9959-251965E17B7A}" dt="2021-03-31T13:49:10.165" v="13345" actId="20577"/>
          <ac:spMkLst>
            <pc:docMk/>
            <pc:sldMk cId="994267634" sldId="384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4-06T13:28:20.953" v="13562" actId="20577"/>
          <ac:spMkLst>
            <pc:docMk/>
            <pc:sldMk cId="994267634" sldId="384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3-31T13:50:10.464" v="13363" actId="20577"/>
        <pc:sldMkLst>
          <pc:docMk/>
          <pc:sldMk cId="135578972" sldId="385"/>
        </pc:sldMkLst>
        <pc:spChg chg="mod">
          <ac:chgData name="Šimík, Radek" userId="f44a35a3-9523-4522-98b0-4236e7b9b28a" providerId="ADAL" clId="{1928F1E6-EA0D-CA4B-9959-251965E17B7A}" dt="2021-03-31T13:50:10.464" v="13363" actId="20577"/>
          <ac:spMkLst>
            <pc:docMk/>
            <pc:sldMk cId="135578972" sldId="385"/>
            <ac:spMk id="2" creationId="{42D11655-4B26-5347-8313-4B03D6DC15B0}"/>
          </ac:spMkLst>
        </pc:spChg>
        <pc:spChg chg="mod">
          <ac:chgData name="Šimík, Radek" userId="f44a35a3-9523-4522-98b0-4236e7b9b28a" providerId="ADAL" clId="{1928F1E6-EA0D-CA4B-9959-251965E17B7A}" dt="2021-03-31T13:28:12.076" v="13254" actId="20577"/>
          <ac:spMkLst>
            <pc:docMk/>
            <pc:sldMk cId="135578972" sldId="385"/>
            <ac:spMk id="3" creationId="{118C5636-1889-6D44-80B4-FBA7E81C5495}"/>
          </ac:spMkLst>
        </pc:spChg>
      </pc:sldChg>
      <pc:sldChg chg="modSp add mod">
        <pc:chgData name="Šimík, Radek" userId="f44a35a3-9523-4522-98b0-4236e7b9b28a" providerId="ADAL" clId="{1928F1E6-EA0D-CA4B-9959-251965E17B7A}" dt="2021-03-31T13:50:13.997" v="13366" actId="20577"/>
        <pc:sldMkLst>
          <pc:docMk/>
          <pc:sldMk cId="1154800667" sldId="386"/>
        </pc:sldMkLst>
        <pc:spChg chg="mod">
          <ac:chgData name="Šimík, Radek" userId="f44a35a3-9523-4522-98b0-4236e7b9b28a" providerId="ADAL" clId="{1928F1E6-EA0D-CA4B-9959-251965E17B7A}" dt="2021-03-31T13:50:13.997" v="13366" actId="20577"/>
          <ac:spMkLst>
            <pc:docMk/>
            <pc:sldMk cId="1154800667" sldId="386"/>
            <ac:spMk id="2" creationId="{42D11655-4B26-5347-8313-4B03D6DC15B0}"/>
          </ac:spMkLst>
        </pc:spChg>
      </pc:sldChg>
      <pc:sldChg chg="modSp add del mod">
        <pc:chgData name="Šimík, Radek" userId="f44a35a3-9523-4522-98b0-4236e7b9b28a" providerId="ADAL" clId="{1928F1E6-EA0D-CA4B-9959-251965E17B7A}" dt="2021-04-06T13:29:39.832" v="13565" actId="2696"/>
        <pc:sldMkLst>
          <pc:docMk/>
          <pc:sldMk cId="1759272521" sldId="387"/>
        </pc:sldMkLst>
        <pc:spChg chg="mod">
          <ac:chgData name="Šimík, Radek" userId="f44a35a3-9523-4522-98b0-4236e7b9b28a" providerId="ADAL" clId="{1928F1E6-EA0D-CA4B-9959-251965E17B7A}" dt="2021-04-06T13:29:36.585" v="13564" actId="20577"/>
          <ac:spMkLst>
            <pc:docMk/>
            <pc:sldMk cId="1759272521" sldId="387"/>
            <ac:spMk id="2" creationId="{42D11655-4B26-5347-8313-4B03D6DC15B0}"/>
          </ac:spMkLst>
        </pc:spChg>
      </pc:sldChg>
      <pc:sldChg chg="modSp add mod">
        <pc:chgData name="Šimík, Radek" userId="f44a35a3-9523-4522-98b0-4236e7b9b28a" providerId="ADAL" clId="{1928F1E6-EA0D-CA4B-9959-251965E17B7A}" dt="2021-04-06T13:30:25.059" v="13607" actId="20577"/>
        <pc:sldMkLst>
          <pc:docMk/>
          <pc:sldMk cId="3591436699" sldId="387"/>
        </pc:sldMkLst>
        <pc:spChg chg="mod">
          <ac:chgData name="Šimík, Radek" userId="f44a35a3-9523-4522-98b0-4236e7b9b28a" providerId="ADAL" clId="{1928F1E6-EA0D-CA4B-9959-251965E17B7A}" dt="2021-04-06T13:30:16.149" v="13592" actId="20577"/>
          <ac:spMkLst>
            <pc:docMk/>
            <pc:sldMk cId="3591436699" sldId="387"/>
            <ac:spMk id="2" creationId="{DDDDB4A5-1001-41B9-9687-07F53AAFD9ED}"/>
          </ac:spMkLst>
        </pc:spChg>
        <pc:spChg chg="mod">
          <ac:chgData name="Šimík, Radek" userId="f44a35a3-9523-4522-98b0-4236e7b9b28a" providerId="ADAL" clId="{1928F1E6-EA0D-CA4B-9959-251965E17B7A}" dt="2021-04-06T13:30:25.059" v="13607" actId="20577"/>
          <ac:spMkLst>
            <pc:docMk/>
            <pc:sldMk cId="3591436699" sldId="387"/>
            <ac:spMk id="3" creationId="{BA472540-4600-4CD1-96BC-E15C6A8FE8EF}"/>
          </ac:spMkLst>
        </pc:spChg>
      </pc:sldChg>
      <pc:sldChg chg="add ord">
        <pc:chgData name="Šimík, Radek" userId="f44a35a3-9523-4522-98b0-4236e7b9b28a" providerId="ADAL" clId="{1928F1E6-EA0D-CA4B-9959-251965E17B7A}" dt="2021-04-06T13:36:05.778" v="13868" actId="20578"/>
        <pc:sldMkLst>
          <pc:docMk/>
          <pc:sldMk cId="4096670885" sldId="388"/>
        </pc:sldMkLst>
      </pc:sldChg>
      <pc:sldChg chg="modSp add mod">
        <pc:chgData name="Šimík, Radek" userId="f44a35a3-9523-4522-98b0-4236e7b9b28a" providerId="ADAL" clId="{1928F1E6-EA0D-CA4B-9959-251965E17B7A}" dt="2021-04-06T13:37:07.670" v="13931" actId="20577"/>
        <pc:sldMkLst>
          <pc:docMk/>
          <pc:sldMk cId="1413150160" sldId="389"/>
        </pc:sldMkLst>
        <pc:spChg chg="mod">
          <ac:chgData name="Šimík, Radek" userId="f44a35a3-9523-4522-98b0-4236e7b9b28a" providerId="ADAL" clId="{1928F1E6-EA0D-CA4B-9959-251965E17B7A}" dt="2021-04-06T13:36:15.549" v="13903" actId="20577"/>
          <ac:spMkLst>
            <pc:docMk/>
            <pc:sldMk cId="1413150160" sldId="389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06T13:37:07.670" v="13931" actId="20577"/>
          <ac:spMkLst>
            <pc:docMk/>
            <pc:sldMk cId="1413150160" sldId="389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1928F1E6-EA0D-CA4B-9959-251965E17B7A}" dt="2021-04-06T13:39:29.327" v="14062" actId="20577"/>
        <pc:sldMkLst>
          <pc:docMk/>
          <pc:sldMk cId="3669228809" sldId="390"/>
        </pc:sldMkLst>
        <pc:spChg chg="mod">
          <ac:chgData name="Šimík, Radek" userId="f44a35a3-9523-4522-98b0-4236e7b9b28a" providerId="ADAL" clId="{1928F1E6-EA0D-CA4B-9959-251965E17B7A}" dt="2021-04-06T13:37:24.397" v="13941" actId="20577"/>
          <ac:spMkLst>
            <pc:docMk/>
            <pc:sldMk cId="3669228809" sldId="390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06T13:39:29.327" v="14062" actId="20577"/>
          <ac:spMkLst>
            <pc:docMk/>
            <pc:sldMk cId="3669228809" sldId="390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1928F1E6-EA0D-CA4B-9959-251965E17B7A}" dt="2021-04-06T13:43:21.954" v="14270"/>
        <pc:sldMkLst>
          <pc:docMk/>
          <pc:sldMk cId="1008570569" sldId="391"/>
        </pc:sldMkLst>
        <pc:spChg chg="mod">
          <ac:chgData name="Šimík, Radek" userId="f44a35a3-9523-4522-98b0-4236e7b9b28a" providerId="ADAL" clId="{1928F1E6-EA0D-CA4B-9959-251965E17B7A}" dt="2021-04-06T13:42:06.634" v="14225" actId="20577"/>
          <ac:spMkLst>
            <pc:docMk/>
            <pc:sldMk cId="1008570569" sldId="391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06T13:43:21.954" v="14270"/>
          <ac:spMkLst>
            <pc:docMk/>
            <pc:sldMk cId="1008570569" sldId="391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1928F1E6-EA0D-CA4B-9959-251965E17B7A}" dt="2021-04-13T08:10:29.335" v="18632" actId="20577"/>
        <pc:sldMkLst>
          <pc:docMk/>
          <pc:sldMk cId="1739428213" sldId="392"/>
        </pc:sldMkLst>
        <pc:spChg chg="mod">
          <ac:chgData name="Šimík, Radek" userId="f44a35a3-9523-4522-98b0-4236e7b9b28a" providerId="ADAL" clId="{1928F1E6-EA0D-CA4B-9959-251965E17B7A}" dt="2021-04-13T08:10:29.335" v="18632" actId="20577"/>
          <ac:spMkLst>
            <pc:docMk/>
            <pc:sldMk cId="1739428213" sldId="392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7T13:01:16.104" v="15873" actId="20577"/>
          <ac:spMkLst>
            <pc:docMk/>
            <pc:sldMk cId="1739428213" sldId="392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4-13T08:47:14.614" v="18639" actId="2696"/>
        <pc:sldMkLst>
          <pc:docMk/>
          <pc:sldMk cId="1285537351" sldId="393"/>
        </pc:sldMkLst>
        <pc:spChg chg="mod">
          <ac:chgData name="Šimík, Radek" userId="f44a35a3-9523-4522-98b0-4236e7b9b28a" providerId="ADAL" clId="{1928F1E6-EA0D-CA4B-9959-251965E17B7A}" dt="2021-04-07T21:23:10.729" v="18370" actId="20577"/>
          <ac:spMkLst>
            <pc:docMk/>
            <pc:sldMk cId="1285537351" sldId="393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7T13:02:56.170" v="16042" actId="114"/>
          <ac:spMkLst>
            <pc:docMk/>
            <pc:sldMk cId="1285537351" sldId="393"/>
            <ac:spMk id="3" creationId="{68611DAF-B75D-4749-BAC5-336A35BB108D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880443238" sldId="393"/>
        </pc:sldMkLst>
        <pc:picChg chg="del">
          <ac:chgData name="Šimík, Radek" userId="f44a35a3-9523-4522-98b0-4236e7b9b28a" providerId="ADAL" clId="{1928F1E6-EA0D-CA4B-9959-251965E17B7A}" dt="2021-03-23T10:56:07.626" v="362" actId="478"/>
          <ac:picMkLst>
            <pc:docMk/>
            <pc:sldMk cId="3880443238" sldId="393"/>
            <ac:picMk id="5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789461243" sldId="394"/>
        </pc:sldMkLst>
        <pc:picChg chg="del">
          <ac:chgData name="Šimík, Radek" userId="f44a35a3-9523-4522-98b0-4236e7b9b28a" providerId="ADAL" clId="{1928F1E6-EA0D-CA4B-9959-251965E17B7A}" dt="2021-03-23T10:56:35.642" v="365" actId="478"/>
          <ac:picMkLst>
            <pc:docMk/>
            <pc:sldMk cId="1789461243" sldId="394"/>
            <ac:picMk id="4" creationId="{00000000-0000-0000-0000-000000000000}"/>
          </ac:picMkLst>
        </pc:picChg>
      </pc:sldChg>
      <pc:sldChg chg="modSp add del mod">
        <pc:chgData name="Šimík, Radek" userId="f44a35a3-9523-4522-98b0-4236e7b9b28a" providerId="ADAL" clId="{1928F1E6-EA0D-CA4B-9959-251965E17B7A}" dt="2021-04-13T08:11:37.841" v="18635" actId="2696"/>
        <pc:sldMkLst>
          <pc:docMk/>
          <pc:sldMk cId="2000286812" sldId="394"/>
        </pc:sldMkLst>
        <pc:spChg chg="mod">
          <ac:chgData name="Šimík, Radek" userId="f44a35a3-9523-4522-98b0-4236e7b9b28a" providerId="ADAL" clId="{1928F1E6-EA0D-CA4B-9959-251965E17B7A}" dt="2021-04-13T08:11:32.576" v="18634" actId="27636"/>
          <ac:spMkLst>
            <pc:docMk/>
            <pc:sldMk cId="2000286812" sldId="394"/>
            <ac:spMk id="3" creationId="{68611DAF-B75D-4749-BAC5-336A35BB108D}"/>
          </ac:spMkLst>
        </pc:spChg>
      </pc:sldChg>
      <pc:sldChg chg="add">
        <pc:chgData name="Šimík, Radek" userId="f44a35a3-9523-4522-98b0-4236e7b9b28a" providerId="ADAL" clId="{1928F1E6-EA0D-CA4B-9959-251965E17B7A}" dt="2021-04-07T13:01:31.717" v="15874" actId="2890"/>
        <pc:sldMkLst>
          <pc:docMk/>
          <pc:sldMk cId="1774774980" sldId="395"/>
        </pc:sldMkLst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540096826" sldId="395"/>
        </pc:sldMkLst>
        <pc:picChg chg="del">
          <ac:chgData name="Šimík, Radek" userId="f44a35a3-9523-4522-98b0-4236e7b9b28a" providerId="ADAL" clId="{1928F1E6-EA0D-CA4B-9959-251965E17B7A}" dt="2021-03-23T10:56:44.714" v="367" actId="478"/>
          <ac:picMkLst>
            <pc:docMk/>
            <pc:sldMk cId="3540096826" sldId="395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304902584" sldId="396"/>
        </pc:sldMkLst>
        <pc:picChg chg="del">
          <ac:chgData name="Šimík, Radek" userId="f44a35a3-9523-4522-98b0-4236e7b9b28a" providerId="ADAL" clId="{1928F1E6-EA0D-CA4B-9959-251965E17B7A}" dt="2021-03-23T10:56:52.762" v="369" actId="478"/>
          <ac:picMkLst>
            <pc:docMk/>
            <pc:sldMk cId="1304902584" sldId="396"/>
            <ac:picMk id="4" creationId="{00000000-0000-0000-0000-000000000000}"/>
          </ac:picMkLst>
        </pc:picChg>
      </pc:sldChg>
      <pc:sldChg chg="modSp add del mod">
        <pc:chgData name="Šimík, Radek" userId="f44a35a3-9523-4522-98b0-4236e7b9b28a" providerId="ADAL" clId="{1928F1E6-EA0D-CA4B-9959-251965E17B7A}" dt="2021-04-13T08:47:16.702" v="18640" actId="2696"/>
        <pc:sldMkLst>
          <pc:docMk/>
          <pc:sldMk cId="2823102208" sldId="396"/>
        </pc:sldMkLst>
        <pc:spChg chg="mod">
          <ac:chgData name="Šimík, Radek" userId="f44a35a3-9523-4522-98b0-4236e7b9b28a" providerId="ADAL" clId="{1928F1E6-EA0D-CA4B-9959-251965E17B7A}" dt="2021-04-07T21:23:04.768" v="18367" actId="20577"/>
          <ac:spMkLst>
            <pc:docMk/>
            <pc:sldMk cId="2823102208" sldId="396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7T13:03:38.461" v="16177" actId="20577"/>
          <ac:spMkLst>
            <pc:docMk/>
            <pc:sldMk cId="2823102208" sldId="396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15:26:31.483" v="16862" actId="20577"/>
        <pc:sldMkLst>
          <pc:docMk/>
          <pc:sldMk cId="233912277" sldId="397"/>
        </pc:sldMkLst>
        <pc:spChg chg="mod">
          <ac:chgData name="Šimík, Radek" userId="f44a35a3-9523-4522-98b0-4236e7b9b28a" providerId="ADAL" clId="{1928F1E6-EA0D-CA4B-9959-251965E17B7A}" dt="2021-04-07T15:26:31.483" v="16862" actId="20577"/>
          <ac:spMkLst>
            <pc:docMk/>
            <pc:sldMk cId="233912277" sldId="397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15:34:56.594" v="17246" actId="20577"/>
        <pc:sldMkLst>
          <pc:docMk/>
          <pc:sldMk cId="2315202444" sldId="398"/>
        </pc:sldMkLst>
        <pc:spChg chg="mod">
          <ac:chgData name="Šimík, Radek" userId="f44a35a3-9523-4522-98b0-4236e7b9b28a" providerId="ADAL" clId="{1928F1E6-EA0D-CA4B-9959-251965E17B7A}" dt="2021-04-07T15:34:56.594" v="17246" actId="20577"/>
          <ac:spMkLst>
            <pc:docMk/>
            <pc:sldMk cId="2315202444" sldId="398"/>
            <ac:spMk id="3" creationId="{68611DAF-B75D-4749-BAC5-336A35BB108D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563881032" sldId="398"/>
        </pc:sldMkLst>
        <pc:picChg chg="del">
          <ac:chgData name="Šimík, Radek" userId="f44a35a3-9523-4522-98b0-4236e7b9b28a" providerId="ADAL" clId="{1928F1E6-EA0D-CA4B-9959-251965E17B7A}" dt="2021-03-23T10:48:38.303" v="224" actId="478"/>
          <ac:picMkLst>
            <pc:docMk/>
            <pc:sldMk cId="2563881032" sldId="398"/>
            <ac:picMk id="7" creationId="{00000000-0000-0000-0000-000000000000}"/>
          </ac:picMkLst>
        </pc:picChg>
      </pc:sldChg>
      <pc:sldChg chg="modSp add del mod">
        <pc:chgData name="Šimík, Radek" userId="f44a35a3-9523-4522-98b0-4236e7b9b28a" providerId="ADAL" clId="{1928F1E6-EA0D-CA4B-9959-251965E17B7A}" dt="2021-04-07T13:26:00.018" v="16383" actId="2696"/>
        <pc:sldMkLst>
          <pc:docMk/>
          <pc:sldMk cId="3807308063" sldId="398"/>
        </pc:sldMkLst>
        <pc:spChg chg="mod">
          <ac:chgData name="Šimík, Radek" userId="f44a35a3-9523-4522-98b0-4236e7b9b28a" providerId="ADAL" clId="{1928F1E6-EA0D-CA4B-9959-251965E17B7A}" dt="2021-04-07T13:25:55.619" v="16382" actId="20577"/>
          <ac:spMkLst>
            <pc:docMk/>
            <pc:sldMk cId="3807308063" sldId="398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15:29:45.395" v="17004" actId="20577"/>
        <pc:sldMkLst>
          <pc:docMk/>
          <pc:sldMk cId="656796611" sldId="399"/>
        </pc:sldMkLst>
        <pc:spChg chg="mod">
          <ac:chgData name="Šimík, Radek" userId="f44a35a3-9523-4522-98b0-4236e7b9b28a" providerId="ADAL" clId="{1928F1E6-EA0D-CA4B-9959-251965E17B7A}" dt="2021-04-07T15:29:45.395" v="17004" actId="20577"/>
          <ac:spMkLst>
            <pc:docMk/>
            <pc:sldMk cId="656796611" sldId="399"/>
            <ac:spMk id="3" creationId="{68611DAF-B75D-4749-BAC5-336A35BB108D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884919183" sldId="399"/>
        </pc:sldMkLst>
        <pc:picChg chg="del">
          <ac:chgData name="Šimík, Radek" userId="f44a35a3-9523-4522-98b0-4236e7b9b28a" providerId="ADAL" clId="{1928F1E6-EA0D-CA4B-9959-251965E17B7A}" dt="2021-03-23T10:49:16.869" v="230" actId="478"/>
          <ac:picMkLst>
            <pc:docMk/>
            <pc:sldMk cId="2884919183" sldId="399"/>
            <ac:picMk id="3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07T15:30:03.112" v="17027" actId="20577"/>
        <pc:sldMkLst>
          <pc:docMk/>
          <pc:sldMk cId="1718061850" sldId="400"/>
        </pc:sldMkLst>
        <pc:spChg chg="mod">
          <ac:chgData name="Šimík, Radek" userId="f44a35a3-9523-4522-98b0-4236e7b9b28a" providerId="ADAL" clId="{1928F1E6-EA0D-CA4B-9959-251965E17B7A}" dt="2021-04-07T15:30:03.112" v="17027" actId="20577"/>
          <ac:spMkLst>
            <pc:docMk/>
            <pc:sldMk cId="1718061850" sldId="400"/>
            <ac:spMk id="3" creationId="{68611DAF-B75D-4749-BAC5-336A35BB108D}"/>
          </ac:spMkLst>
        </pc:spChg>
      </pc:sldChg>
      <pc:sldChg chg="modSp add del mod">
        <pc:chgData name="Šimík, Radek" userId="f44a35a3-9523-4522-98b0-4236e7b9b28a" providerId="ADAL" clId="{1928F1E6-EA0D-CA4B-9959-251965E17B7A}" dt="2021-04-07T15:31:03.811" v="17028" actId="2696"/>
        <pc:sldMkLst>
          <pc:docMk/>
          <pc:sldMk cId="75085652" sldId="401"/>
        </pc:sldMkLst>
        <pc:spChg chg="mod">
          <ac:chgData name="Šimík, Radek" userId="f44a35a3-9523-4522-98b0-4236e7b9b28a" providerId="ADAL" clId="{1928F1E6-EA0D-CA4B-9959-251965E17B7A}" dt="2021-04-07T15:29:05.547" v="16973" actId="20577"/>
          <ac:spMkLst>
            <pc:docMk/>
            <pc:sldMk cId="75085652" sldId="401"/>
            <ac:spMk id="3" creationId="{68611DAF-B75D-4749-BAC5-336A35BB108D}"/>
          </ac:spMkLst>
        </pc:sp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396158026" sldId="401"/>
        </pc:sldMkLst>
        <pc:spChg chg="mod">
          <ac:chgData name="Šimík, Radek" userId="f44a35a3-9523-4522-98b0-4236e7b9b28a" providerId="ADAL" clId="{1928F1E6-EA0D-CA4B-9959-251965E17B7A}" dt="2021-03-23T10:55:41.966" v="359"/>
          <ac:spMkLst>
            <pc:docMk/>
            <pc:sldMk cId="1396158026" sldId="401"/>
            <ac:spMk id="2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0:48.020" v="309" actId="478"/>
          <ac:picMkLst>
            <pc:docMk/>
            <pc:sldMk cId="1396158026" sldId="401"/>
            <ac:picMk id="4" creationId="{00000000-0000-0000-0000-000000000000}"/>
          </ac:picMkLst>
        </pc:picChg>
      </pc:sldChg>
      <pc:sldChg chg="add ord">
        <pc:chgData name="Šimík, Radek" userId="f44a35a3-9523-4522-98b0-4236e7b9b28a" providerId="ADAL" clId="{1928F1E6-EA0D-CA4B-9959-251965E17B7A}" dt="2021-04-07T21:38:52.010" v="18623" actId="20578"/>
        <pc:sldMkLst>
          <pc:docMk/>
          <pc:sldMk cId="1896934315" sldId="401"/>
        </pc:sldMkLst>
      </pc:sldChg>
      <pc:sldChg chg="modSp add mod">
        <pc:chgData name="Šimík, Radek" userId="f44a35a3-9523-4522-98b0-4236e7b9b28a" providerId="ADAL" clId="{1928F1E6-EA0D-CA4B-9959-251965E17B7A}" dt="2021-04-07T15:35:14.371" v="17264" actId="20577"/>
        <pc:sldMkLst>
          <pc:docMk/>
          <pc:sldMk cId="1004326931" sldId="402"/>
        </pc:sldMkLst>
        <pc:spChg chg="mod">
          <ac:chgData name="Šimík, Radek" userId="f44a35a3-9523-4522-98b0-4236e7b9b28a" providerId="ADAL" clId="{1928F1E6-EA0D-CA4B-9959-251965E17B7A}" dt="2021-04-07T15:35:14.371" v="17264" actId="20577"/>
          <ac:spMkLst>
            <pc:docMk/>
            <pc:sldMk cId="1004326931" sldId="402"/>
            <ac:spMk id="3" creationId="{68611DAF-B75D-4749-BAC5-336A35BB108D}"/>
          </ac:spMkLst>
        </pc:sp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249403805" sldId="402"/>
        </pc:sldMkLst>
        <pc:spChg chg="mod">
          <ac:chgData name="Šimík, Radek" userId="f44a35a3-9523-4522-98b0-4236e7b9b28a" providerId="ADAL" clId="{1928F1E6-EA0D-CA4B-9959-251965E17B7A}" dt="2021-03-23T10:55:35.595" v="357"/>
          <ac:spMkLst>
            <pc:docMk/>
            <pc:sldMk cId="1249403805" sldId="402"/>
            <ac:spMk id="2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5:58.834" v="360" actId="478"/>
          <ac:picMkLst>
            <pc:docMk/>
            <pc:sldMk cId="1249403805" sldId="402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07T19:42:31.347" v="17459"/>
        <pc:sldMkLst>
          <pc:docMk/>
          <pc:sldMk cId="1321565606" sldId="403"/>
        </pc:sldMkLst>
        <pc:spChg chg="mod">
          <ac:chgData name="Šimík, Radek" userId="f44a35a3-9523-4522-98b0-4236e7b9b28a" providerId="ADAL" clId="{1928F1E6-EA0D-CA4B-9959-251965E17B7A}" dt="2021-04-07T19:42:31.347" v="17459"/>
          <ac:spMkLst>
            <pc:docMk/>
            <pc:sldMk cId="1321565606" sldId="403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19:43:16.345" v="17576" actId="20577"/>
        <pc:sldMkLst>
          <pc:docMk/>
          <pc:sldMk cId="1535691994" sldId="404"/>
        </pc:sldMkLst>
        <pc:spChg chg="mod">
          <ac:chgData name="Šimík, Radek" userId="f44a35a3-9523-4522-98b0-4236e7b9b28a" providerId="ADAL" clId="{1928F1E6-EA0D-CA4B-9959-251965E17B7A}" dt="2021-04-07T19:43:16.345" v="17576" actId="20577"/>
          <ac:spMkLst>
            <pc:docMk/>
            <pc:sldMk cId="1535691994" sldId="404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21:35:57.353" v="18616" actId="20577"/>
        <pc:sldMkLst>
          <pc:docMk/>
          <pc:sldMk cId="1210283757" sldId="405"/>
        </pc:sldMkLst>
        <pc:spChg chg="mod">
          <ac:chgData name="Šimík, Radek" userId="f44a35a3-9523-4522-98b0-4236e7b9b28a" providerId="ADAL" clId="{1928F1E6-EA0D-CA4B-9959-251965E17B7A}" dt="2021-04-07T21:35:57.353" v="18616" actId="20577"/>
          <ac:spMkLst>
            <pc:docMk/>
            <pc:sldMk cId="1210283757" sldId="405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20:52:21.921" v="18085" actId="20577"/>
        <pc:sldMkLst>
          <pc:docMk/>
          <pc:sldMk cId="2015829263" sldId="406"/>
        </pc:sldMkLst>
        <pc:spChg chg="mod">
          <ac:chgData name="Šimík, Radek" userId="f44a35a3-9523-4522-98b0-4236e7b9b28a" providerId="ADAL" clId="{1928F1E6-EA0D-CA4B-9959-251965E17B7A}" dt="2021-04-07T20:52:21.921" v="18085" actId="20577"/>
          <ac:spMkLst>
            <pc:docMk/>
            <pc:sldMk cId="2015829263" sldId="406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21:36:27.693" v="18620" actId="20577"/>
        <pc:sldMkLst>
          <pc:docMk/>
          <pc:sldMk cId="1938304371" sldId="407"/>
        </pc:sldMkLst>
        <pc:spChg chg="mod">
          <ac:chgData name="Šimík, Radek" userId="f44a35a3-9523-4522-98b0-4236e7b9b28a" providerId="ADAL" clId="{1928F1E6-EA0D-CA4B-9959-251965E17B7A}" dt="2021-04-07T21:36:27.693" v="18620" actId="20577"/>
          <ac:spMkLst>
            <pc:docMk/>
            <pc:sldMk cId="1938304371" sldId="407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21:22:38.022" v="18364" actId="20577"/>
        <pc:sldMkLst>
          <pc:docMk/>
          <pc:sldMk cId="1984212987" sldId="408"/>
        </pc:sldMkLst>
        <pc:spChg chg="mod">
          <ac:chgData name="Šimík, Radek" userId="f44a35a3-9523-4522-98b0-4236e7b9b28a" providerId="ADAL" clId="{1928F1E6-EA0D-CA4B-9959-251965E17B7A}" dt="2021-04-07T21:22:38.022" v="18364" actId="20577"/>
          <ac:spMkLst>
            <pc:docMk/>
            <pc:sldMk cId="1984212987" sldId="408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07T21:26:44.629" v="18517" actId="20577"/>
        <pc:sldMkLst>
          <pc:docMk/>
          <pc:sldMk cId="3914270135" sldId="409"/>
        </pc:sldMkLst>
        <pc:spChg chg="mod">
          <ac:chgData name="Šimík, Radek" userId="f44a35a3-9523-4522-98b0-4236e7b9b28a" providerId="ADAL" clId="{1928F1E6-EA0D-CA4B-9959-251965E17B7A}" dt="2021-04-07T21:25:03.709" v="18372" actId="20577"/>
          <ac:spMkLst>
            <pc:docMk/>
            <pc:sldMk cId="3914270135" sldId="409"/>
            <ac:spMk id="2" creationId="{EA6720DD-2096-8449-8EE3-659BB292061A}"/>
          </ac:spMkLst>
        </pc:spChg>
        <pc:spChg chg="mod">
          <ac:chgData name="Šimík, Radek" userId="f44a35a3-9523-4522-98b0-4236e7b9b28a" providerId="ADAL" clId="{1928F1E6-EA0D-CA4B-9959-251965E17B7A}" dt="2021-04-07T21:26:44.629" v="18517" actId="20577"/>
          <ac:spMkLst>
            <pc:docMk/>
            <pc:sldMk cId="3914270135" sldId="409"/>
            <ac:spMk id="3" creationId="{68611DAF-B75D-4749-BAC5-336A35BB108D}"/>
          </ac:spMkLst>
        </pc:spChg>
      </pc:sldChg>
      <pc:sldChg chg="add">
        <pc:chgData name="Šimík, Radek" userId="f44a35a3-9523-4522-98b0-4236e7b9b28a" providerId="ADAL" clId="{1928F1E6-EA0D-CA4B-9959-251965E17B7A}" dt="2021-04-07T21:29:26.998" v="18518" actId="2890"/>
        <pc:sldMkLst>
          <pc:docMk/>
          <pc:sldMk cId="341964201" sldId="410"/>
        </pc:sldMkLst>
      </pc:sldChg>
      <pc:sldChg chg="modSp add mod">
        <pc:chgData name="Šimík, Radek" userId="f44a35a3-9523-4522-98b0-4236e7b9b28a" providerId="ADAL" clId="{1928F1E6-EA0D-CA4B-9959-251965E17B7A}" dt="2021-04-07T21:32:35.605" v="18597" actId="1076"/>
        <pc:sldMkLst>
          <pc:docMk/>
          <pc:sldMk cId="1048063464" sldId="411"/>
        </pc:sldMkLst>
        <pc:spChg chg="mod">
          <ac:chgData name="Šimík, Radek" userId="f44a35a3-9523-4522-98b0-4236e7b9b28a" providerId="ADAL" clId="{1928F1E6-EA0D-CA4B-9959-251965E17B7A}" dt="2021-04-07T21:32:35.605" v="18597" actId="1076"/>
          <ac:spMkLst>
            <pc:docMk/>
            <pc:sldMk cId="1048063464" sldId="411"/>
            <ac:spMk id="3" creationId="{68611DAF-B75D-4749-BAC5-336A35BB108D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390245199" sldId="411"/>
        </pc:sldMkLst>
        <pc:picChg chg="del">
          <ac:chgData name="Šimík, Radek" userId="f44a35a3-9523-4522-98b0-4236e7b9b28a" providerId="ADAL" clId="{1928F1E6-EA0D-CA4B-9959-251965E17B7A}" dt="2021-03-23T10:48:55.886" v="228" actId="478"/>
          <ac:picMkLst>
            <pc:docMk/>
            <pc:sldMk cId="3390245199" sldId="411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3T08:54:47.892" v="18820" actId="20577"/>
        <pc:sldMkLst>
          <pc:docMk/>
          <pc:sldMk cId="627981372" sldId="412"/>
        </pc:sldMkLst>
        <pc:spChg chg="mod">
          <ac:chgData name="Šimík, Radek" userId="f44a35a3-9523-4522-98b0-4236e7b9b28a" providerId="ADAL" clId="{1928F1E6-EA0D-CA4B-9959-251965E17B7A}" dt="2021-04-13T08:54:47.892" v="18820" actId="20577"/>
          <ac:spMkLst>
            <pc:docMk/>
            <pc:sldMk cId="627981372" sldId="412"/>
            <ac:spMk id="3" creationId="{68611DAF-B75D-4749-BAC5-336A35BB108D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4103893766" sldId="412"/>
        </pc:sldMkLst>
        <pc:picChg chg="del">
          <ac:chgData name="Šimík, Radek" userId="f44a35a3-9523-4522-98b0-4236e7b9b28a" providerId="ADAL" clId="{1928F1E6-EA0D-CA4B-9959-251965E17B7A}" dt="2021-03-23T10:49:24.358" v="232" actId="478"/>
          <ac:picMkLst>
            <pc:docMk/>
            <pc:sldMk cId="4103893766" sldId="412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448735801" sldId="413"/>
        </pc:sldMkLst>
        <pc:picChg chg="del">
          <ac:chgData name="Šimík, Radek" userId="f44a35a3-9523-4522-98b0-4236e7b9b28a" providerId="ADAL" clId="{1928F1E6-EA0D-CA4B-9959-251965E17B7A}" dt="2021-03-23T10:49:30.845" v="233" actId="478"/>
          <ac:picMkLst>
            <pc:docMk/>
            <pc:sldMk cId="3448735801" sldId="413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3T08:49:42.270" v="18704" actId="20577"/>
        <pc:sldMkLst>
          <pc:docMk/>
          <pc:sldMk cId="3709890261" sldId="413"/>
        </pc:sldMkLst>
        <pc:spChg chg="mod">
          <ac:chgData name="Šimík, Radek" userId="f44a35a3-9523-4522-98b0-4236e7b9b28a" providerId="ADAL" clId="{1928F1E6-EA0D-CA4B-9959-251965E17B7A}" dt="2021-04-13T08:49:42.270" v="18704" actId="20577"/>
          <ac:spMkLst>
            <pc:docMk/>
            <pc:sldMk cId="3709890261" sldId="413"/>
            <ac:spMk id="3" creationId="{68611DAF-B75D-4749-BAC5-336A35BB108D}"/>
          </ac:spMkLst>
        </pc:spChg>
      </pc:sldChg>
      <pc:sldChg chg="modSp add mod">
        <pc:chgData name="Šimík, Radek" userId="f44a35a3-9523-4522-98b0-4236e7b9b28a" providerId="ADAL" clId="{1928F1E6-EA0D-CA4B-9959-251965E17B7A}" dt="2021-04-13T08:55:40.991" v="18978" actId="20577"/>
        <pc:sldMkLst>
          <pc:docMk/>
          <pc:sldMk cId="1074322591" sldId="414"/>
        </pc:sldMkLst>
        <pc:spChg chg="mod">
          <ac:chgData name="Šimík, Radek" userId="f44a35a3-9523-4522-98b0-4236e7b9b28a" providerId="ADAL" clId="{1928F1E6-EA0D-CA4B-9959-251965E17B7A}" dt="2021-04-13T08:55:40.991" v="18978" actId="20577"/>
          <ac:spMkLst>
            <pc:docMk/>
            <pc:sldMk cId="1074322591" sldId="414"/>
            <ac:spMk id="3" creationId="{68611DAF-B75D-4749-BAC5-336A35BB108D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711255706" sldId="414"/>
        </pc:sldMkLst>
        <pc:picChg chg="del">
          <ac:chgData name="Šimík, Radek" userId="f44a35a3-9523-4522-98b0-4236e7b9b28a" providerId="ADAL" clId="{1928F1E6-EA0D-CA4B-9959-251965E17B7A}" dt="2021-03-23T10:49:41.054" v="235" actId="478"/>
          <ac:picMkLst>
            <pc:docMk/>
            <pc:sldMk cId="1711255706" sldId="414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039496201" sldId="415"/>
        </pc:sldMkLst>
        <pc:spChg chg="mod">
          <ac:chgData name="Šimík, Radek" userId="f44a35a3-9523-4522-98b0-4236e7b9b28a" providerId="ADAL" clId="{1928F1E6-EA0D-CA4B-9959-251965E17B7A}" dt="2021-03-23T10:50:16.340" v="303" actId="20577"/>
          <ac:spMkLst>
            <pc:docMk/>
            <pc:sldMk cId="1039496201" sldId="415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0:24.302" v="304" actId="478"/>
          <ac:picMkLst>
            <pc:docMk/>
            <pc:sldMk cId="1039496201" sldId="415"/>
            <ac:picMk id="4" creationId="{00000000-0000-0000-0000-000000000000}"/>
          </ac:picMkLst>
        </pc:picChg>
      </pc:sldChg>
      <pc:sldChg chg="modSp mod">
        <pc:chgData name="Šimík, Radek" userId="f44a35a3-9523-4522-98b0-4236e7b9b28a" providerId="ADAL" clId="{1928F1E6-EA0D-CA4B-9959-251965E17B7A}" dt="2021-04-19T14:18:05.566" v="21601" actId="20577"/>
        <pc:sldMkLst>
          <pc:docMk/>
          <pc:sldMk cId="4140546978" sldId="415"/>
        </pc:sldMkLst>
        <pc:spChg chg="mod">
          <ac:chgData name="Šimík, Radek" userId="f44a35a3-9523-4522-98b0-4236e7b9b28a" providerId="ADAL" clId="{1928F1E6-EA0D-CA4B-9959-251965E17B7A}" dt="2021-04-19T14:18:05.566" v="21601" actId="20577"/>
          <ac:spMkLst>
            <pc:docMk/>
            <pc:sldMk cId="4140546978" sldId="415"/>
            <ac:spMk id="3" creationId="{373D531A-591F-44AA-BFEC-D239A6BB11D4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983042039" sldId="416"/>
        </pc:sldMkLst>
        <pc:picChg chg="del">
          <ac:chgData name="Šimík, Radek" userId="f44a35a3-9523-4522-98b0-4236e7b9b28a" providerId="ADAL" clId="{1928F1E6-EA0D-CA4B-9959-251965E17B7A}" dt="2021-03-23T10:50:31.541" v="306" actId="478"/>
          <ac:picMkLst>
            <pc:docMk/>
            <pc:sldMk cId="2983042039" sldId="416"/>
            <ac:picMk id="4" creationId="{00000000-0000-0000-0000-000000000000}"/>
          </ac:picMkLst>
        </pc:picChg>
      </pc:sldChg>
      <pc:sldChg chg="modSp mod">
        <pc:chgData name="Šimík, Radek" userId="f44a35a3-9523-4522-98b0-4236e7b9b28a" providerId="ADAL" clId="{1928F1E6-EA0D-CA4B-9959-251965E17B7A}" dt="2021-04-19T12:56:26.289" v="19002" actId="5793"/>
        <pc:sldMkLst>
          <pc:docMk/>
          <pc:sldMk cId="607964775" sldId="417"/>
        </pc:sldMkLst>
        <pc:spChg chg="mod">
          <ac:chgData name="Šimík, Radek" userId="f44a35a3-9523-4522-98b0-4236e7b9b28a" providerId="ADAL" clId="{1928F1E6-EA0D-CA4B-9959-251965E17B7A}" dt="2021-04-19T12:56:18.530" v="18999" actId="20577"/>
          <ac:spMkLst>
            <pc:docMk/>
            <pc:sldMk cId="607964775" sldId="417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2:56:26.289" v="19002" actId="5793"/>
          <ac:spMkLst>
            <pc:docMk/>
            <pc:sldMk cId="607964775" sldId="417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945072488" sldId="417"/>
        </pc:sldMkLst>
        <pc:picChg chg="del">
          <ac:chgData name="Šimík, Radek" userId="f44a35a3-9523-4522-98b0-4236e7b9b28a" providerId="ADAL" clId="{1928F1E6-EA0D-CA4B-9959-251965E17B7A}" dt="2021-03-23T10:50:36.141" v="307" actId="478"/>
          <ac:picMkLst>
            <pc:docMk/>
            <pc:sldMk cId="945072488" sldId="417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782674649" sldId="418"/>
        </pc:sldMkLst>
        <pc:picChg chg="del">
          <ac:chgData name="Šimík, Radek" userId="f44a35a3-9523-4522-98b0-4236e7b9b28a" providerId="ADAL" clId="{1928F1E6-EA0D-CA4B-9959-251965E17B7A}" dt="2021-03-23T10:50:40.318" v="308" actId="478"/>
          <ac:picMkLst>
            <pc:docMk/>
            <pc:sldMk cId="782674649" sldId="418"/>
            <ac:picMk id="4" creationId="{00000000-0000-0000-0000-000000000000}"/>
          </ac:picMkLst>
        </pc:picChg>
      </pc:sldChg>
      <pc:sldChg chg="modSp mod">
        <pc:chgData name="Šimík, Radek" userId="f44a35a3-9523-4522-98b0-4236e7b9b28a" providerId="ADAL" clId="{1928F1E6-EA0D-CA4B-9959-251965E17B7A}" dt="2021-04-19T13:38:18.032" v="20151" actId="20577"/>
        <pc:sldMkLst>
          <pc:docMk/>
          <pc:sldMk cId="1450591136" sldId="419"/>
        </pc:sldMkLst>
        <pc:spChg chg="mod">
          <ac:chgData name="Šimík, Radek" userId="f44a35a3-9523-4522-98b0-4236e7b9b28a" providerId="ADAL" clId="{1928F1E6-EA0D-CA4B-9959-251965E17B7A}" dt="2021-04-19T13:34:39.842" v="20149" actId="20577"/>
          <ac:spMkLst>
            <pc:docMk/>
            <pc:sldMk cId="1450591136" sldId="419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3:38:18.032" v="20151" actId="20577"/>
          <ac:spMkLst>
            <pc:docMk/>
            <pc:sldMk cId="1450591136" sldId="419"/>
            <ac:spMk id="3" creationId="{00000000-0000-0000-0000-000000000000}"/>
          </ac:spMkLst>
        </pc:sp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083420734" sldId="419"/>
        </pc:sldMkLst>
        <pc:spChg chg="mod">
          <ac:chgData name="Šimík, Radek" userId="f44a35a3-9523-4522-98b0-4236e7b9b28a" providerId="ADAL" clId="{1928F1E6-EA0D-CA4B-9959-251965E17B7A}" dt="2021-03-23T10:55:39.029" v="358"/>
          <ac:spMkLst>
            <pc:docMk/>
            <pc:sldMk cId="2083420734" sldId="419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3-23T10:52:34.227" v="313" actId="20577"/>
          <ac:spMkLst>
            <pc:docMk/>
            <pc:sldMk cId="2083420734" sldId="419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2:57.292" v="342" actId="478"/>
          <ac:picMkLst>
            <pc:docMk/>
            <pc:sldMk cId="2083420734" sldId="419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903920960" sldId="420"/>
        </pc:sldMkLst>
        <pc:spChg chg="mod">
          <ac:chgData name="Šimík, Radek" userId="f44a35a3-9523-4522-98b0-4236e7b9b28a" providerId="ADAL" clId="{1928F1E6-EA0D-CA4B-9959-251965E17B7A}" dt="2021-03-23T10:55:32.594" v="356" actId="20577"/>
          <ac:spMkLst>
            <pc:docMk/>
            <pc:sldMk cId="903920960" sldId="420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3-23T10:21:04.349" v="145" actId="20577"/>
          <ac:spMkLst>
            <pc:docMk/>
            <pc:sldMk cId="903920960" sldId="420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6:02.532" v="361" actId="478"/>
          <ac:picMkLst>
            <pc:docMk/>
            <pc:sldMk cId="903920960" sldId="420"/>
            <ac:picMk id="4" creationId="{00000000-0000-0000-0000-000000000000}"/>
          </ac:picMkLst>
        </pc:picChg>
      </pc:sldChg>
      <pc:sldChg chg="addSp delSp modSp mod">
        <pc:chgData name="Šimík, Radek" userId="f44a35a3-9523-4522-98b0-4236e7b9b28a" providerId="ADAL" clId="{1928F1E6-EA0D-CA4B-9959-251965E17B7A}" dt="2021-04-19T13:42:18.823" v="20220"/>
        <pc:sldMkLst>
          <pc:docMk/>
          <pc:sldMk cId="3870367291" sldId="420"/>
        </pc:sldMkLst>
        <pc:spChg chg="mod">
          <ac:chgData name="Šimík, Radek" userId="f44a35a3-9523-4522-98b0-4236e7b9b28a" providerId="ADAL" clId="{1928F1E6-EA0D-CA4B-9959-251965E17B7A}" dt="2021-04-19T13:42:12.104" v="20216" actId="20577"/>
          <ac:spMkLst>
            <pc:docMk/>
            <pc:sldMk cId="3870367291" sldId="420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3:41:38.577" v="20213" actId="207"/>
          <ac:spMkLst>
            <pc:docMk/>
            <pc:sldMk cId="3870367291" sldId="420"/>
            <ac:spMk id="3" creationId="{00000000-0000-0000-0000-000000000000}"/>
          </ac:spMkLst>
        </pc:spChg>
        <pc:spChg chg="add del mod">
          <ac:chgData name="Šimík, Radek" userId="f44a35a3-9523-4522-98b0-4236e7b9b28a" providerId="ADAL" clId="{1928F1E6-EA0D-CA4B-9959-251965E17B7A}" dt="2021-04-19T13:41:09.788" v="20205"/>
          <ac:spMkLst>
            <pc:docMk/>
            <pc:sldMk cId="3870367291" sldId="420"/>
            <ac:spMk id="4" creationId="{13B82919-479B-2945-9ABD-1667AF94BD80}"/>
          </ac:spMkLst>
        </pc:spChg>
        <pc:spChg chg="add del mod">
          <ac:chgData name="Šimík, Radek" userId="f44a35a3-9523-4522-98b0-4236e7b9b28a" providerId="ADAL" clId="{1928F1E6-EA0D-CA4B-9959-251965E17B7A}" dt="2021-04-19T13:42:18.823" v="20220"/>
          <ac:spMkLst>
            <pc:docMk/>
            <pc:sldMk cId="3870367291" sldId="420"/>
            <ac:spMk id="5" creationId="{4C729A00-8E16-3448-94D8-FD21B73E075F}"/>
          </ac:spMkLst>
        </pc:spChg>
      </pc:sldChg>
      <pc:sldChg chg="modSp mod">
        <pc:chgData name="Šimík, Radek" userId="f44a35a3-9523-4522-98b0-4236e7b9b28a" providerId="ADAL" clId="{1928F1E6-EA0D-CA4B-9959-251965E17B7A}" dt="2021-04-19T12:57:52.979" v="19079" actId="20577"/>
        <pc:sldMkLst>
          <pc:docMk/>
          <pc:sldMk cId="1147660438" sldId="421"/>
        </pc:sldMkLst>
        <pc:spChg chg="mod">
          <ac:chgData name="Šimík, Radek" userId="f44a35a3-9523-4522-98b0-4236e7b9b28a" providerId="ADAL" clId="{1928F1E6-EA0D-CA4B-9959-251965E17B7A}" dt="2021-04-19T12:57:42.775" v="19075" actId="20577"/>
          <ac:spMkLst>
            <pc:docMk/>
            <pc:sldMk cId="1147660438" sldId="421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2:57:52.979" v="19079" actId="20577"/>
          <ac:spMkLst>
            <pc:docMk/>
            <pc:sldMk cId="1147660438" sldId="421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1928F1E6-EA0D-CA4B-9959-251965E17B7A}" dt="2021-04-19T14:00:26.273" v="20743" actId="20577"/>
        <pc:sldMkLst>
          <pc:docMk/>
          <pc:sldMk cId="1095195078" sldId="422"/>
        </pc:sldMkLst>
        <pc:spChg chg="mod">
          <ac:chgData name="Šimík, Radek" userId="f44a35a3-9523-4522-98b0-4236e7b9b28a" providerId="ADAL" clId="{1928F1E6-EA0D-CA4B-9959-251965E17B7A}" dt="2021-04-19T14:00:16.327" v="20739" actId="20577"/>
          <ac:spMkLst>
            <pc:docMk/>
            <pc:sldMk cId="1095195078" sldId="422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4:00:26.273" v="20743" actId="20577"/>
          <ac:spMkLst>
            <pc:docMk/>
            <pc:sldMk cId="1095195078" sldId="422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944815373" sldId="422"/>
        </pc:sldMkLst>
        <pc:picChg chg="del">
          <ac:chgData name="Šimík, Radek" userId="f44a35a3-9523-4522-98b0-4236e7b9b28a" providerId="ADAL" clId="{1928F1E6-EA0D-CA4B-9959-251965E17B7A}" dt="2021-03-23T10:56:29.450" v="364" actId="478"/>
          <ac:picMkLst>
            <pc:docMk/>
            <pc:sldMk cId="2944815373" sldId="422"/>
            <ac:picMk id="4" creationId="{00000000-0000-0000-0000-000000000000}"/>
          </ac:picMkLst>
        </pc:picChg>
      </pc:sldChg>
      <pc:sldChg chg="modSp mod">
        <pc:chgData name="Šimík, Radek" userId="f44a35a3-9523-4522-98b0-4236e7b9b28a" providerId="ADAL" clId="{1928F1E6-EA0D-CA4B-9959-251965E17B7A}" dt="2021-04-19T14:06:33.810" v="21255" actId="20577"/>
        <pc:sldMkLst>
          <pc:docMk/>
          <pc:sldMk cId="1721913108" sldId="423"/>
        </pc:sldMkLst>
        <pc:spChg chg="mod">
          <ac:chgData name="Šimík, Radek" userId="f44a35a3-9523-4522-98b0-4236e7b9b28a" providerId="ADAL" clId="{1928F1E6-EA0D-CA4B-9959-251965E17B7A}" dt="2021-04-19T14:01:19.150" v="20821" actId="20577"/>
          <ac:spMkLst>
            <pc:docMk/>
            <pc:sldMk cId="1721913108" sldId="423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4:06:33.810" v="21255" actId="20577"/>
          <ac:spMkLst>
            <pc:docMk/>
            <pc:sldMk cId="1721913108" sldId="423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1928F1E6-EA0D-CA4B-9959-251965E17B7A}" dt="2021-04-19T13:43:26.129" v="20226" actId="20577"/>
        <pc:sldMkLst>
          <pc:docMk/>
          <pc:sldMk cId="359826443" sldId="424"/>
        </pc:sldMkLst>
        <pc:spChg chg="mod">
          <ac:chgData name="Šimík, Radek" userId="f44a35a3-9523-4522-98b0-4236e7b9b28a" providerId="ADAL" clId="{1928F1E6-EA0D-CA4B-9959-251965E17B7A}" dt="2021-04-19T13:43:26.129" v="20226" actId="20577"/>
          <ac:spMkLst>
            <pc:docMk/>
            <pc:sldMk cId="359826443" sldId="424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3:42:39.854" v="20224"/>
          <ac:spMkLst>
            <pc:docMk/>
            <pc:sldMk cId="359826443" sldId="424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192232959" sldId="424"/>
        </pc:sldMkLst>
        <pc:picChg chg="del">
          <ac:chgData name="Šimík, Radek" userId="f44a35a3-9523-4522-98b0-4236e7b9b28a" providerId="ADAL" clId="{1928F1E6-EA0D-CA4B-9959-251965E17B7A}" dt="2021-03-23T10:56:40.865" v="366" actId="478"/>
          <ac:picMkLst>
            <pc:docMk/>
            <pc:sldMk cId="3192232959" sldId="424"/>
            <ac:picMk id="4" creationId="{00000000-0000-0000-0000-000000000000}"/>
          </ac:picMkLst>
        </pc:picChg>
      </pc:sldChg>
      <pc:sldChg chg="addSp modSp mod">
        <pc:chgData name="Šimík, Radek" userId="f44a35a3-9523-4522-98b0-4236e7b9b28a" providerId="ADAL" clId="{1928F1E6-EA0D-CA4B-9959-251965E17B7A}" dt="2021-04-19T14:18:22.316" v="21603" actId="20577"/>
        <pc:sldMkLst>
          <pc:docMk/>
          <pc:sldMk cId="316330959" sldId="425"/>
        </pc:sldMkLst>
        <pc:spChg chg="mod">
          <ac:chgData name="Šimík, Radek" userId="f44a35a3-9523-4522-98b0-4236e7b9b28a" providerId="ADAL" clId="{1928F1E6-EA0D-CA4B-9959-251965E17B7A}" dt="2021-04-19T14:18:22.316" v="21603" actId="20577"/>
          <ac:spMkLst>
            <pc:docMk/>
            <pc:sldMk cId="316330959" sldId="425"/>
            <ac:spMk id="2" creationId="{00000000-0000-0000-0000-000000000000}"/>
          </ac:spMkLst>
        </pc:spChg>
        <pc:picChg chg="add mod">
          <ac:chgData name="Šimík, Radek" userId="f44a35a3-9523-4522-98b0-4236e7b9b28a" providerId="ADAL" clId="{1928F1E6-EA0D-CA4B-9959-251965E17B7A}" dt="2021-04-19T14:09:36.927" v="21266" actId="1076"/>
          <ac:picMkLst>
            <pc:docMk/>
            <pc:sldMk cId="316330959" sldId="425"/>
            <ac:picMk id="5" creationId="{FFEAA3EE-E1EC-2249-8241-1C93375A0CB8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008658746" sldId="425"/>
        </pc:sldMkLst>
        <pc:picChg chg="del">
          <ac:chgData name="Šimík, Radek" userId="f44a35a3-9523-4522-98b0-4236e7b9b28a" providerId="ADAL" clId="{1928F1E6-EA0D-CA4B-9959-251965E17B7A}" dt="2021-03-23T10:56:47.834" v="368" actId="478"/>
          <ac:picMkLst>
            <pc:docMk/>
            <pc:sldMk cId="3008658746" sldId="425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194421979" sldId="426"/>
        </pc:sldMkLst>
        <pc:picChg chg="del">
          <ac:chgData name="Šimík, Radek" userId="f44a35a3-9523-4522-98b0-4236e7b9b28a" providerId="ADAL" clId="{1928F1E6-EA0D-CA4B-9959-251965E17B7A}" dt="2021-03-23T10:57:08.762" v="371" actId="478"/>
          <ac:picMkLst>
            <pc:docMk/>
            <pc:sldMk cId="1194421979" sldId="426"/>
            <ac:picMk id="4" creationId="{00000000-0000-0000-0000-000000000000}"/>
          </ac:picMkLst>
        </pc:picChg>
      </pc:sldChg>
      <pc:sldChg chg="addSp modSp mod">
        <pc:chgData name="Šimík, Radek" userId="f44a35a3-9523-4522-98b0-4236e7b9b28a" providerId="ADAL" clId="{1928F1E6-EA0D-CA4B-9959-251965E17B7A}" dt="2021-04-19T14:18:32.307" v="21608" actId="20577"/>
        <pc:sldMkLst>
          <pc:docMk/>
          <pc:sldMk cId="3604087929" sldId="426"/>
        </pc:sldMkLst>
        <pc:spChg chg="mod">
          <ac:chgData name="Šimík, Radek" userId="f44a35a3-9523-4522-98b0-4236e7b9b28a" providerId="ADAL" clId="{1928F1E6-EA0D-CA4B-9959-251965E17B7A}" dt="2021-04-19T14:18:32.307" v="21608" actId="20577"/>
          <ac:spMkLst>
            <pc:docMk/>
            <pc:sldMk cId="3604087929" sldId="426"/>
            <ac:spMk id="2" creationId="{00000000-0000-0000-0000-000000000000}"/>
          </ac:spMkLst>
        </pc:spChg>
        <pc:picChg chg="add mod">
          <ac:chgData name="Šimík, Radek" userId="f44a35a3-9523-4522-98b0-4236e7b9b28a" providerId="ADAL" clId="{1928F1E6-EA0D-CA4B-9959-251965E17B7A}" dt="2021-04-19T14:13:19.022" v="21426" actId="1076"/>
          <ac:picMkLst>
            <pc:docMk/>
            <pc:sldMk cId="3604087929" sldId="426"/>
            <ac:picMk id="4" creationId="{559326D5-01D4-9241-AEAF-DE5C35D75310}"/>
          </ac:picMkLst>
        </pc:picChg>
      </pc:sldChg>
      <pc:sldChg chg="addSp delSp modSp mod ord">
        <pc:chgData name="Šimík, Radek" userId="f44a35a3-9523-4522-98b0-4236e7b9b28a" providerId="ADAL" clId="{1928F1E6-EA0D-CA4B-9959-251965E17B7A}" dt="2021-04-19T14:28:34.194" v="21873" actId="1076"/>
        <pc:sldMkLst>
          <pc:docMk/>
          <pc:sldMk cId="87306527" sldId="427"/>
        </pc:sldMkLst>
        <pc:spChg chg="mod">
          <ac:chgData name="Šimík, Radek" userId="f44a35a3-9523-4522-98b0-4236e7b9b28a" providerId="ADAL" clId="{1928F1E6-EA0D-CA4B-9959-251965E17B7A}" dt="2021-04-19T14:19:05.494" v="21620" actId="20577"/>
          <ac:spMkLst>
            <pc:docMk/>
            <pc:sldMk cId="87306527" sldId="427"/>
            <ac:spMk id="2" creationId="{00000000-0000-0000-0000-000000000000}"/>
          </ac:spMkLst>
        </pc:spChg>
        <pc:spChg chg="add del">
          <ac:chgData name="Šimík, Radek" userId="f44a35a3-9523-4522-98b0-4236e7b9b28a" providerId="ADAL" clId="{1928F1E6-EA0D-CA4B-9959-251965E17B7A}" dt="2021-04-19T14:28:13.137" v="21871" actId="11529"/>
          <ac:spMkLst>
            <pc:docMk/>
            <pc:sldMk cId="87306527" sldId="427"/>
            <ac:spMk id="6" creationId="{FA61C344-A5B9-7445-9B5B-D1750B2F5EBD}"/>
          </ac:spMkLst>
        </pc:spChg>
        <pc:spChg chg="add del">
          <ac:chgData name="Šimík, Radek" userId="f44a35a3-9523-4522-98b0-4236e7b9b28a" providerId="ADAL" clId="{1928F1E6-EA0D-CA4B-9959-251965E17B7A}" dt="2021-04-19T14:28:12.845" v="21870" actId="11529"/>
          <ac:spMkLst>
            <pc:docMk/>
            <pc:sldMk cId="87306527" sldId="427"/>
            <ac:spMk id="7" creationId="{F20887A5-FF91-C541-9BE5-372F8C5FB970}"/>
          </ac:spMkLst>
        </pc:spChg>
        <pc:picChg chg="add mod">
          <ac:chgData name="Šimík, Radek" userId="f44a35a3-9523-4522-98b0-4236e7b9b28a" providerId="ADAL" clId="{1928F1E6-EA0D-CA4B-9959-251965E17B7A}" dt="2021-04-19T14:28:34.194" v="21873" actId="1076"/>
          <ac:picMkLst>
            <pc:docMk/>
            <pc:sldMk cId="87306527" sldId="427"/>
            <ac:picMk id="5" creationId="{6B30212D-286F-0B48-A490-C0D89D86416E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271949338" sldId="427"/>
        </pc:sldMkLst>
        <pc:spChg chg="mod">
          <ac:chgData name="Šimík, Radek" userId="f44a35a3-9523-4522-98b0-4236e7b9b28a" providerId="ADAL" clId="{1928F1E6-EA0D-CA4B-9959-251965E17B7A}" dt="2021-03-23T10:59:08.982" v="462" actId="114"/>
          <ac:spMkLst>
            <pc:docMk/>
            <pc:sldMk cId="3271949338" sldId="427"/>
            <ac:spMk id="3" creationId="{00000000-0000-0000-0000-000000000000}"/>
          </ac:spMkLst>
        </pc:spChg>
        <pc:picChg chg="del">
          <ac:chgData name="Šimík, Radek" userId="f44a35a3-9523-4522-98b0-4236e7b9b28a" providerId="ADAL" clId="{1928F1E6-EA0D-CA4B-9959-251965E17B7A}" dt="2021-03-23T10:57:17.953" v="372" actId="478"/>
          <ac:picMkLst>
            <pc:docMk/>
            <pc:sldMk cId="3271949338" sldId="427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9T12:57:17.543" v="19071" actId="20577"/>
        <pc:sldMkLst>
          <pc:docMk/>
          <pc:sldMk cId="793518585" sldId="428"/>
        </pc:sldMkLst>
        <pc:spChg chg="mod">
          <ac:chgData name="Šimík, Radek" userId="f44a35a3-9523-4522-98b0-4236e7b9b28a" providerId="ADAL" clId="{1928F1E6-EA0D-CA4B-9959-251965E17B7A}" dt="2021-04-19T12:57:17.543" v="19071" actId="20577"/>
          <ac:spMkLst>
            <pc:docMk/>
            <pc:sldMk cId="793518585" sldId="428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814532923" sldId="428"/>
        </pc:sldMkLst>
        <pc:picChg chg="del">
          <ac:chgData name="Šimík, Radek" userId="f44a35a3-9523-4522-98b0-4236e7b9b28a" providerId="ADAL" clId="{1928F1E6-EA0D-CA4B-9959-251965E17B7A}" dt="2021-03-23T10:57:45.050" v="400" actId="478"/>
          <ac:picMkLst>
            <pc:docMk/>
            <pc:sldMk cId="1814532923" sldId="428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9T13:06:56.977" v="19733" actId="27636"/>
        <pc:sldMkLst>
          <pc:docMk/>
          <pc:sldMk cId="2542825458" sldId="429"/>
        </pc:sldMkLst>
        <pc:spChg chg="mod">
          <ac:chgData name="Šimík, Radek" userId="f44a35a3-9523-4522-98b0-4236e7b9b28a" providerId="ADAL" clId="{1928F1E6-EA0D-CA4B-9959-251965E17B7A}" dt="2021-04-19T13:06:56.977" v="19733" actId="27636"/>
          <ac:spMkLst>
            <pc:docMk/>
            <pc:sldMk cId="2542825458" sldId="429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629141583" sldId="429"/>
        </pc:sldMkLst>
        <pc:picChg chg="del">
          <ac:chgData name="Šimík, Radek" userId="f44a35a3-9523-4522-98b0-4236e7b9b28a" providerId="ADAL" clId="{1928F1E6-EA0D-CA4B-9959-251965E17B7A}" dt="2021-03-23T10:59:27.720" v="464" actId="478"/>
          <ac:picMkLst>
            <pc:docMk/>
            <pc:sldMk cId="3629141583" sldId="429"/>
            <ac:picMk id="4" creationId="{00000000-0000-0000-0000-000000000000}"/>
          </ac:picMkLst>
        </pc:picChg>
      </pc:sldChg>
      <pc:sldChg chg="addSp delSp modSp add mod">
        <pc:chgData name="Šimík, Radek" userId="f44a35a3-9523-4522-98b0-4236e7b9b28a" providerId="ADAL" clId="{1928F1E6-EA0D-CA4B-9959-251965E17B7A}" dt="2021-04-19T13:34:13.338" v="20147" actId="20577"/>
        <pc:sldMkLst>
          <pc:docMk/>
          <pc:sldMk cId="3187897564" sldId="430"/>
        </pc:sldMkLst>
        <pc:spChg chg="mod">
          <ac:chgData name="Šimík, Radek" userId="f44a35a3-9523-4522-98b0-4236e7b9b28a" providerId="ADAL" clId="{1928F1E6-EA0D-CA4B-9959-251965E17B7A}" dt="2021-04-19T13:34:13.338" v="20147" actId="20577"/>
          <ac:spMkLst>
            <pc:docMk/>
            <pc:sldMk cId="3187897564" sldId="430"/>
            <ac:spMk id="3" creationId="{00000000-0000-0000-0000-000000000000}"/>
          </ac:spMkLst>
        </pc:spChg>
        <pc:cxnChg chg="add del">
          <ac:chgData name="Šimík, Radek" userId="f44a35a3-9523-4522-98b0-4236e7b9b28a" providerId="ADAL" clId="{1928F1E6-EA0D-CA4B-9959-251965E17B7A}" dt="2021-04-19T13:09:27.204" v="19844" actId="478"/>
          <ac:cxnSpMkLst>
            <pc:docMk/>
            <pc:sldMk cId="3187897564" sldId="430"/>
            <ac:cxnSpMk id="5" creationId="{5EF08166-40C1-304D-AD9B-F9BA608B1E85}"/>
          </ac:cxnSpMkLst>
        </pc:cxnChg>
        <pc:cxnChg chg="add mod">
          <ac:chgData name="Šimík, Radek" userId="f44a35a3-9523-4522-98b0-4236e7b9b28a" providerId="ADAL" clId="{1928F1E6-EA0D-CA4B-9959-251965E17B7A}" dt="2021-04-19T13:31:57.058" v="20133" actId="1076"/>
          <ac:cxnSpMkLst>
            <pc:docMk/>
            <pc:sldMk cId="3187897564" sldId="430"/>
            <ac:cxnSpMk id="7" creationId="{B10C09FF-607B-C840-90CC-050882640C25}"/>
          </ac:cxnSpMkLst>
        </pc:cxnChg>
        <pc:cxnChg chg="add mod">
          <ac:chgData name="Šimík, Radek" userId="f44a35a3-9523-4522-98b0-4236e7b9b28a" providerId="ADAL" clId="{1928F1E6-EA0D-CA4B-9959-251965E17B7A}" dt="2021-04-19T13:31:57.058" v="20133" actId="1076"/>
          <ac:cxnSpMkLst>
            <pc:docMk/>
            <pc:sldMk cId="3187897564" sldId="430"/>
            <ac:cxnSpMk id="8" creationId="{586533AE-2BAF-044F-8315-EBEA2A142403}"/>
          </ac:cxnSpMkLst>
        </pc:cxnChg>
        <pc:cxnChg chg="add mod">
          <ac:chgData name="Šimík, Radek" userId="f44a35a3-9523-4522-98b0-4236e7b9b28a" providerId="ADAL" clId="{1928F1E6-EA0D-CA4B-9959-251965E17B7A}" dt="2021-04-19T13:31:57.058" v="20133" actId="1076"/>
          <ac:cxnSpMkLst>
            <pc:docMk/>
            <pc:sldMk cId="3187897564" sldId="430"/>
            <ac:cxnSpMk id="11" creationId="{2D9C6C4F-D00E-1E44-96A1-26651E8EF386}"/>
          </ac:cxnSpMkLst>
        </pc:cxnChg>
        <pc:cxnChg chg="add mod">
          <ac:chgData name="Šimík, Radek" userId="f44a35a3-9523-4522-98b0-4236e7b9b28a" providerId="ADAL" clId="{1928F1E6-EA0D-CA4B-9959-251965E17B7A}" dt="2021-04-19T13:33:29.517" v="20146" actId="1076"/>
          <ac:cxnSpMkLst>
            <pc:docMk/>
            <pc:sldMk cId="3187897564" sldId="430"/>
            <ac:cxnSpMk id="12" creationId="{FBB3B67E-5B8E-BA4C-BB61-ACC986A68777}"/>
          </ac:cxnSpMkLst>
        </pc:cxnChg>
        <pc:cxnChg chg="add mod">
          <ac:chgData name="Šimík, Radek" userId="f44a35a3-9523-4522-98b0-4236e7b9b28a" providerId="ADAL" clId="{1928F1E6-EA0D-CA4B-9959-251965E17B7A}" dt="2021-04-19T13:33:29.517" v="20146" actId="1076"/>
          <ac:cxnSpMkLst>
            <pc:docMk/>
            <pc:sldMk cId="3187897564" sldId="430"/>
            <ac:cxnSpMk id="13" creationId="{C2BC9CE4-E955-5F47-9212-67E16256A5D7}"/>
          </ac:cxnSpMkLst>
        </pc:cxnChg>
        <pc:cxnChg chg="add mod">
          <ac:chgData name="Šimík, Radek" userId="f44a35a3-9523-4522-98b0-4236e7b9b28a" providerId="ADAL" clId="{1928F1E6-EA0D-CA4B-9959-251965E17B7A}" dt="2021-04-19T13:33:29.517" v="20146" actId="1076"/>
          <ac:cxnSpMkLst>
            <pc:docMk/>
            <pc:sldMk cId="3187897564" sldId="430"/>
            <ac:cxnSpMk id="14" creationId="{A8360ED6-1347-6F43-AEFF-634B7C7DBA80}"/>
          </ac:cxnSpMkLst>
        </pc:cxnChg>
        <pc:cxnChg chg="add del mod">
          <ac:chgData name="Šimík, Radek" userId="f44a35a3-9523-4522-98b0-4236e7b9b28a" providerId="ADAL" clId="{1928F1E6-EA0D-CA4B-9959-251965E17B7A}" dt="2021-04-19T13:13:29.036" v="19918"/>
          <ac:cxnSpMkLst>
            <pc:docMk/>
            <pc:sldMk cId="3187897564" sldId="430"/>
            <ac:cxnSpMk id="15" creationId="{B6C9D75D-43FD-364E-8DB3-E21710F0884D}"/>
          </ac:cxnSpMkLst>
        </pc:cxnChg>
        <pc:cxnChg chg="add del mod">
          <ac:chgData name="Šimík, Radek" userId="f44a35a3-9523-4522-98b0-4236e7b9b28a" providerId="ADAL" clId="{1928F1E6-EA0D-CA4B-9959-251965E17B7A}" dt="2021-04-19T13:13:29.036" v="19918"/>
          <ac:cxnSpMkLst>
            <pc:docMk/>
            <pc:sldMk cId="3187897564" sldId="430"/>
            <ac:cxnSpMk id="16" creationId="{7EB9A4CD-C4F6-8844-A84B-E305FC2BFEA8}"/>
          </ac:cxnSpMkLst>
        </pc:cxnChg>
        <pc:cxnChg chg="add del mod">
          <ac:chgData name="Šimík, Radek" userId="f44a35a3-9523-4522-98b0-4236e7b9b28a" providerId="ADAL" clId="{1928F1E6-EA0D-CA4B-9959-251965E17B7A}" dt="2021-04-19T13:13:29.036" v="19918"/>
          <ac:cxnSpMkLst>
            <pc:docMk/>
            <pc:sldMk cId="3187897564" sldId="430"/>
            <ac:cxnSpMk id="17" creationId="{5F7E3826-C8FF-7F41-A4AC-56D8E2C5578B}"/>
          </ac:cxnSpMkLst>
        </pc:cxnChg>
        <pc:cxnChg chg="add mod">
          <ac:chgData name="Šimík, Radek" userId="f44a35a3-9523-4522-98b0-4236e7b9b28a" providerId="ADAL" clId="{1928F1E6-EA0D-CA4B-9959-251965E17B7A}" dt="2021-04-19T13:33:29.517" v="20146" actId="1076"/>
          <ac:cxnSpMkLst>
            <pc:docMk/>
            <pc:sldMk cId="3187897564" sldId="430"/>
            <ac:cxnSpMk id="18" creationId="{8204AE2A-DD54-1440-906D-E22AC7D5C344}"/>
          </ac:cxnSpMkLst>
        </pc:cxnChg>
        <pc:cxnChg chg="add mod">
          <ac:chgData name="Šimík, Radek" userId="f44a35a3-9523-4522-98b0-4236e7b9b28a" providerId="ADAL" clId="{1928F1E6-EA0D-CA4B-9959-251965E17B7A}" dt="2021-04-19T13:32:45.309" v="20141" actId="692"/>
          <ac:cxnSpMkLst>
            <pc:docMk/>
            <pc:sldMk cId="3187897564" sldId="430"/>
            <ac:cxnSpMk id="21" creationId="{CA53A5CE-41B0-264A-A60E-FCBEEE1F911A}"/>
          </ac:cxnSpMkLst>
        </pc:cxnChg>
        <pc:cxnChg chg="add mod">
          <ac:chgData name="Šimík, Radek" userId="f44a35a3-9523-4522-98b0-4236e7b9b28a" providerId="ADAL" clId="{1928F1E6-EA0D-CA4B-9959-251965E17B7A}" dt="2021-04-19T13:32:49.343" v="20142" actId="692"/>
          <ac:cxnSpMkLst>
            <pc:docMk/>
            <pc:sldMk cId="3187897564" sldId="430"/>
            <ac:cxnSpMk id="22" creationId="{AE76228B-E08D-1646-86AA-218B050FA075}"/>
          </ac:cxnSpMkLst>
        </pc:cxnChg>
        <pc:cxnChg chg="add mod">
          <ac:chgData name="Šimík, Radek" userId="f44a35a3-9523-4522-98b0-4236e7b9b28a" providerId="ADAL" clId="{1928F1E6-EA0D-CA4B-9959-251965E17B7A}" dt="2021-04-19T13:32:33.148" v="20139" actId="692"/>
          <ac:cxnSpMkLst>
            <pc:docMk/>
            <pc:sldMk cId="3187897564" sldId="430"/>
            <ac:cxnSpMk id="23" creationId="{A0B224EB-AE19-0C49-B94A-407735DA40BC}"/>
          </ac:cxnSpMkLst>
        </pc:cxnChg>
      </pc:sldChg>
      <pc:sldChg chg="add">
        <pc:chgData name="Šimík, Radek" userId="f44a35a3-9523-4522-98b0-4236e7b9b28a" providerId="ADAL" clId="{1928F1E6-EA0D-CA4B-9959-251965E17B7A}" dt="2021-04-19T13:38:09.655" v="20150" actId="2890"/>
        <pc:sldMkLst>
          <pc:docMk/>
          <pc:sldMk cId="421084229" sldId="431"/>
        </pc:sldMkLst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679464787" sldId="432"/>
        </pc:sldMkLst>
        <pc:picChg chg="del">
          <ac:chgData name="Šimík, Radek" userId="f44a35a3-9523-4522-98b0-4236e7b9b28a" providerId="ADAL" clId="{1928F1E6-EA0D-CA4B-9959-251965E17B7A}" dt="2021-03-23T12:19:22.178" v="499" actId="478"/>
          <ac:picMkLst>
            <pc:docMk/>
            <pc:sldMk cId="2679464787" sldId="432"/>
            <ac:picMk id="2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9T13:42:15.153" v="20218" actId="20577"/>
        <pc:sldMkLst>
          <pc:docMk/>
          <pc:sldMk cId="3438246521" sldId="432"/>
        </pc:sldMkLst>
        <pc:spChg chg="mod">
          <ac:chgData name="Šimík, Radek" userId="f44a35a3-9523-4522-98b0-4236e7b9b28a" providerId="ADAL" clId="{1928F1E6-EA0D-CA4B-9959-251965E17B7A}" dt="2021-04-19T13:42:15.153" v="20218" actId="20577"/>
          <ac:spMkLst>
            <pc:docMk/>
            <pc:sldMk cId="3438246521" sldId="432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3:40:45.770" v="20203" actId="207"/>
          <ac:spMkLst>
            <pc:docMk/>
            <pc:sldMk cId="3438246521" sldId="432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1928F1E6-EA0D-CA4B-9959-251965E17B7A}" dt="2021-04-19T13:51:15.403" v="20501" actId="20577"/>
        <pc:sldMkLst>
          <pc:docMk/>
          <pc:sldMk cId="466495415" sldId="433"/>
        </pc:sldMkLst>
        <pc:spChg chg="mod">
          <ac:chgData name="Šimík, Radek" userId="f44a35a3-9523-4522-98b0-4236e7b9b28a" providerId="ADAL" clId="{1928F1E6-EA0D-CA4B-9959-251965E17B7A}" dt="2021-04-19T13:51:03.154" v="20498" actId="20577"/>
          <ac:spMkLst>
            <pc:docMk/>
            <pc:sldMk cId="466495415" sldId="433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3:51:15.403" v="20501" actId="20577"/>
          <ac:spMkLst>
            <pc:docMk/>
            <pc:sldMk cId="466495415" sldId="433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753637692" sldId="433"/>
        </pc:sldMkLst>
        <pc:picChg chg="del">
          <ac:chgData name="Šimík, Radek" userId="f44a35a3-9523-4522-98b0-4236e7b9b28a" providerId="ADAL" clId="{1928F1E6-EA0D-CA4B-9959-251965E17B7A}" dt="2021-03-23T12:19:30.185" v="501" actId="478"/>
          <ac:picMkLst>
            <pc:docMk/>
            <pc:sldMk cId="2753637692" sldId="433"/>
            <ac:picMk id="4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276984950" sldId="434"/>
        </pc:sldMkLst>
        <pc:picChg chg="del">
          <ac:chgData name="Šimík, Radek" userId="f44a35a3-9523-4522-98b0-4236e7b9b28a" providerId="ADAL" clId="{1928F1E6-EA0D-CA4B-9959-251965E17B7A}" dt="2021-03-23T12:19:36.394" v="503" actId="478"/>
          <ac:picMkLst>
            <pc:docMk/>
            <pc:sldMk cId="3276984950" sldId="434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9T13:50:24.735" v="20486" actId="114"/>
        <pc:sldMkLst>
          <pc:docMk/>
          <pc:sldMk cId="3671104428" sldId="434"/>
        </pc:sldMkLst>
        <pc:spChg chg="mod">
          <ac:chgData name="Šimík, Radek" userId="f44a35a3-9523-4522-98b0-4236e7b9b28a" providerId="ADAL" clId="{1928F1E6-EA0D-CA4B-9959-251965E17B7A}" dt="2021-04-19T13:50:24.735" v="20486" actId="114"/>
          <ac:spMkLst>
            <pc:docMk/>
            <pc:sldMk cId="3671104428" sldId="434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1743318648" sldId="435"/>
        </pc:sldMkLst>
        <pc:picChg chg="del">
          <ac:chgData name="Šimík, Radek" userId="f44a35a3-9523-4522-98b0-4236e7b9b28a" providerId="ADAL" clId="{1928F1E6-EA0D-CA4B-9959-251965E17B7A}" dt="2021-03-23T12:19:44.628" v="505" actId="478"/>
          <ac:picMkLst>
            <pc:docMk/>
            <pc:sldMk cId="1743318648" sldId="435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9T14:01:51.315" v="20834" actId="20577"/>
        <pc:sldMkLst>
          <pc:docMk/>
          <pc:sldMk cId="1966438410" sldId="435"/>
        </pc:sldMkLst>
        <pc:spChg chg="mod">
          <ac:chgData name="Šimík, Radek" userId="f44a35a3-9523-4522-98b0-4236e7b9b28a" providerId="ADAL" clId="{1928F1E6-EA0D-CA4B-9959-251965E17B7A}" dt="2021-04-19T14:01:51.315" v="20834" actId="20577"/>
          <ac:spMkLst>
            <pc:docMk/>
            <pc:sldMk cId="1966438410" sldId="435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3T11:39:57.761" v="495" actId="2696"/>
        <pc:sldMkLst>
          <pc:docMk/>
          <pc:sldMk cId="955718489" sldId="436"/>
        </pc:sldMkLst>
        <pc:picChg chg="del">
          <ac:chgData name="Šimík, Radek" userId="f44a35a3-9523-4522-98b0-4236e7b9b28a" providerId="ADAL" clId="{1928F1E6-EA0D-CA4B-9959-251965E17B7A}" dt="2021-03-23T11:39:55.381" v="494" actId="478"/>
          <ac:picMkLst>
            <pc:docMk/>
            <pc:sldMk cId="955718489" sldId="436"/>
            <ac:picMk id="4" creationId="{00000000-0000-0000-0000-000000000000}"/>
          </ac:picMkLst>
        </pc:picChg>
      </pc:sldChg>
      <pc:sldChg chg="modSp add mod">
        <pc:chgData name="Šimík, Radek" userId="f44a35a3-9523-4522-98b0-4236e7b9b28a" providerId="ADAL" clId="{1928F1E6-EA0D-CA4B-9959-251965E17B7A}" dt="2021-04-19T14:00:56.045" v="20819" actId="20577"/>
        <pc:sldMkLst>
          <pc:docMk/>
          <pc:sldMk cId="2474036076" sldId="436"/>
        </pc:sldMkLst>
        <pc:spChg chg="mod">
          <ac:chgData name="Šimík, Radek" userId="f44a35a3-9523-4522-98b0-4236e7b9b28a" providerId="ADAL" clId="{1928F1E6-EA0D-CA4B-9959-251965E17B7A}" dt="2021-04-19T14:00:56.045" v="20819" actId="20577"/>
          <ac:spMkLst>
            <pc:docMk/>
            <pc:sldMk cId="2474036076" sldId="436"/>
            <ac:spMk id="3" creationId="{00000000-0000-0000-0000-000000000000}"/>
          </ac:spMkLst>
        </pc:spChg>
      </pc:sldChg>
      <pc:sldChg chg="add ord">
        <pc:chgData name="Šimík, Radek" userId="f44a35a3-9523-4522-98b0-4236e7b9b28a" providerId="ADAL" clId="{1928F1E6-EA0D-CA4B-9959-251965E17B7A}" dt="2021-04-19T14:06:43.009" v="21256" actId="20578"/>
        <pc:sldMkLst>
          <pc:docMk/>
          <pc:sldMk cId="1749309127" sldId="437"/>
        </pc:sldMkLst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247374477" sldId="437"/>
        </pc:sldMkLst>
        <pc:picChg chg="del">
          <ac:chgData name="Šimík, Radek" userId="f44a35a3-9523-4522-98b0-4236e7b9b28a" providerId="ADAL" clId="{1928F1E6-EA0D-CA4B-9959-251965E17B7A}" dt="2021-03-23T12:19:51.570" v="507" actId="478"/>
          <ac:picMkLst>
            <pc:docMk/>
            <pc:sldMk cId="2247374477" sldId="437"/>
            <ac:picMk id="4" creationId="{00000000-0000-0000-0000-000000000000}"/>
          </ac:picMkLst>
        </pc:picChg>
      </pc:sldChg>
      <pc:sldChg chg="modSp add del mod">
        <pc:chgData name="Šimík, Radek" userId="f44a35a3-9523-4522-98b0-4236e7b9b28a" providerId="ADAL" clId="{1928F1E6-EA0D-CA4B-9959-251965E17B7A}" dt="2021-04-19T14:08:24.390" v="21261" actId="2696"/>
        <pc:sldMkLst>
          <pc:docMk/>
          <pc:sldMk cId="13947432" sldId="438"/>
        </pc:sldMkLst>
        <pc:spChg chg="mod">
          <ac:chgData name="Šimík, Radek" userId="f44a35a3-9523-4522-98b0-4236e7b9b28a" providerId="ADAL" clId="{1928F1E6-EA0D-CA4B-9959-251965E17B7A}" dt="2021-04-19T14:07:08.966" v="21260" actId="20577"/>
          <ac:spMkLst>
            <pc:docMk/>
            <pc:sldMk cId="13947432" sldId="438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747332468" sldId="438"/>
        </pc:sldMkLst>
        <pc:picChg chg="del">
          <ac:chgData name="Šimík, Radek" userId="f44a35a3-9523-4522-98b0-4236e7b9b28a" providerId="ADAL" clId="{1928F1E6-EA0D-CA4B-9959-251965E17B7A}" dt="2021-03-23T12:19:58.281" v="509" actId="478"/>
          <ac:picMkLst>
            <pc:docMk/>
            <pc:sldMk cId="747332468" sldId="438"/>
            <ac:picMk id="4" creationId="{00000000-0000-0000-0000-000000000000}"/>
          </ac:picMkLst>
        </pc:picChg>
      </pc:sldChg>
      <pc:sldChg chg="addSp modSp add mod">
        <pc:chgData name="Šimík, Radek" userId="f44a35a3-9523-4522-98b0-4236e7b9b28a" providerId="ADAL" clId="{1928F1E6-EA0D-CA4B-9959-251965E17B7A}" dt="2021-04-19T14:18:26.310" v="21605" actId="20577"/>
        <pc:sldMkLst>
          <pc:docMk/>
          <pc:sldMk cId="2313203749" sldId="438"/>
        </pc:sldMkLst>
        <pc:spChg chg="mod">
          <ac:chgData name="Šimík, Radek" userId="f44a35a3-9523-4522-98b0-4236e7b9b28a" providerId="ADAL" clId="{1928F1E6-EA0D-CA4B-9959-251965E17B7A}" dt="2021-04-19T14:18:26.310" v="21605" actId="20577"/>
          <ac:spMkLst>
            <pc:docMk/>
            <pc:sldMk cId="2313203749" sldId="438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4:17:45.743" v="21600" actId="20577"/>
          <ac:spMkLst>
            <pc:docMk/>
            <pc:sldMk cId="2313203749" sldId="438"/>
            <ac:spMk id="3" creationId="{00000000-0000-0000-0000-000000000000}"/>
          </ac:spMkLst>
        </pc:spChg>
        <pc:spChg chg="add mod">
          <ac:chgData name="Šimík, Radek" userId="f44a35a3-9523-4522-98b0-4236e7b9b28a" providerId="ADAL" clId="{1928F1E6-EA0D-CA4B-9959-251965E17B7A}" dt="2021-04-19T14:14:33.452" v="21432" actId="14100"/>
          <ac:spMkLst>
            <pc:docMk/>
            <pc:sldMk cId="2313203749" sldId="438"/>
            <ac:spMk id="4" creationId="{EB5CE60C-74E8-D54C-86A0-DD5066AA1F46}"/>
          </ac:spMkLst>
        </pc:spChg>
      </pc:sldChg>
      <pc:sldChg chg="add del">
        <pc:chgData name="Šimík, Radek" userId="f44a35a3-9523-4522-98b0-4236e7b9b28a" providerId="ADAL" clId="{1928F1E6-EA0D-CA4B-9959-251965E17B7A}" dt="2021-04-19T14:09:38.915" v="21267" actId="2696"/>
        <pc:sldMkLst>
          <pc:docMk/>
          <pc:sldMk cId="4161105544" sldId="438"/>
        </pc:sldMkLst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546465303" sldId="439"/>
        </pc:sldMkLst>
        <pc:picChg chg="del">
          <ac:chgData name="Šimík, Radek" userId="f44a35a3-9523-4522-98b0-4236e7b9b28a" providerId="ADAL" clId="{1928F1E6-EA0D-CA4B-9959-251965E17B7A}" dt="2021-03-23T12:20:02.384" v="510" actId="478"/>
          <ac:picMkLst>
            <pc:docMk/>
            <pc:sldMk cId="546465303" sldId="439"/>
            <ac:picMk id="4" creationId="{00000000-0000-0000-0000-000000000000}"/>
          </ac:picMkLst>
        </pc:picChg>
      </pc:sldChg>
      <pc:sldChg chg="addSp modSp add mod">
        <pc:chgData name="Šimík, Radek" userId="f44a35a3-9523-4522-98b0-4236e7b9b28a" providerId="ADAL" clId="{1928F1E6-EA0D-CA4B-9959-251965E17B7A}" dt="2021-04-19T14:18:36.739" v="21611" actId="20577"/>
        <pc:sldMkLst>
          <pc:docMk/>
          <pc:sldMk cId="1247749754" sldId="439"/>
        </pc:sldMkLst>
        <pc:spChg chg="mod">
          <ac:chgData name="Šimík, Radek" userId="f44a35a3-9523-4522-98b0-4236e7b9b28a" providerId="ADAL" clId="{1928F1E6-EA0D-CA4B-9959-251965E17B7A}" dt="2021-04-19T14:18:36.739" v="21611" actId="20577"/>
          <ac:spMkLst>
            <pc:docMk/>
            <pc:sldMk cId="1247749754" sldId="439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4:16:22.572" v="21562" actId="20577"/>
          <ac:spMkLst>
            <pc:docMk/>
            <pc:sldMk cId="1247749754" sldId="439"/>
            <ac:spMk id="3" creationId="{00000000-0000-0000-0000-000000000000}"/>
          </ac:spMkLst>
        </pc:spChg>
        <pc:spChg chg="add mod">
          <ac:chgData name="Šimík, Radek" userId="f44a35a3-9523-4522-98b0-4236e7b9b28a" providerId="ADAL" clId="{1928F1E6-EA0D-CA4B-9959-251965E17B7A}" dt="2021-04-19T14:14:19.806" v="21430" actId="14100"/>
          <ac:spMkLst>
            <pc:docMk/>
            <pc:sldMk cId="1247749754" sldId="439"/>
            <ac:spMk id="5" creationId="{B3D2AC3A-F37D-B944-9C44-16EE33649872}"/>
          </ac:spMkLst>
        </pc:spChg>
      </pc:sldChg>
      <pc:sldChg chg="modSp add mod">
        <pc:chgData name="Šimík, Radek" userId="f44a35a3-9523-4522-98b0-4236e7b9b28a" providerId="ADAL" clId="{1928F1E6-EA0D-CA4B-9959-251965E17B7A}" dt="2021-04-19T14:26:28.076" v="21860" actId="20577"/>
        <pc:sldMkLst>
          <pc:docMk/>
          <pc:sldMk cId="2130232760" sldId="440"/>
        </pc:sldMkLst>
        <pc:spChg chg="mod">
          <ac:chgData name="Šimík, Radek" userId="f44a35a3-9523-4522-98b0-4236e7b9b28a" providerId="ADAL" clId="{1928F1E6-EA0D-CA4B-9959-251965E17B7A}" dt="2021-04-19T14:18:47.155" v="21616" actId="20577"/>
          <ac:spMkLst>
            <pc:docMk/>
            <pc:sldMk cId="2130232760" sldId="440"/>
            <ac:spMk id="2" creationId="{00000000-0000-0000-0000-000000000000}"/>
          </ac:spMkLst>
        </pc:spChg>
        <pc:spChg chg="mod">
          <ac:chgData name="Šimík, Radek" userId="f44a35a3-9523-4522-98b0-4236e7b9b28a" providerId="ADAL" clId="{1928F1E6-EA0D-CA4B-9959-251965E17B7A}" dt="2021-04-19T14:26:28.076" v="21860" actId="20577"/>
          <ac:spMkLst>
            <pc:docMk/>
            <pc:sldMk cId="2130232760" sldId="440"/>
            <ac:spMk id="3" creationId="{00000000-0000-0000-0000-000000000000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654694860" sldId="440"/>
        </pc:sldMkLst>
        <pc:picChg chg="del">
          <ac:chgData name="Šimík, Radek" userId="f44a35a3-9523-4522-98b0-4236e7b9b28a" providerId="ADAL" clId="{1928F1E6-EA0D-CA4B-9959-251965E17B7A}" dt="2021-03-23T12:19:14.682" v="497" actId="478"/>
          <ac:picMkLst>
            <pc:docMk/>
            <pc:sldMk cId="2654694860" sldId="440"/>
            <ac:picMk id="4" creationId="{00000000-0000-0000-0000-000000000000}"/>
          </ac:picMkLst>
        </pc:picChg>
      </pc:sldChg>
      <pc:sldChg chg="delSp mod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756647116" sldId="441"/>
        </pc:sldMkLst>
        <pc:spChg chg="mod">
          <ac:chgData name="Šimík, Radek" userId="f44a35a3-9523-4522-98b0-4236e7b9b28a" providerId="ADAL" clId="{1928F1E6-EA0D-CA4B-9959-251965E17B7A}" dt="2021-03-23T11:05:57.455" v="493" actId="20577"/>
          <ac:spMkLst>
            <pc:docMk/>
            <pc:sldMk cId="2756647116" sldId="441"/>
            <ac:spMk id="2" creationId="{CD52E7F5-EA91-4CA3-850D-9BD7486DFA73}"/>
          </ac:spMkLst>
        </pc:spChg>
        <pc:picChg chg="del">
          <ac:chgData name="Šimík, Radek" userId="f44a35a3-9523-4522-98b0-4236e7b9b28a" providerId="ADAL" clId="{1928F1E6-EA0D-CA4B-9959-251965E17B7A}" dt="2021-03-23T12:19:18.896" v="498" actId="478"/>
          <ac:picMkLst>
            <pc:docMk/>
            <pc:sldMk cId="2756647116" sldId="441"/>
            <ac:picMk id="4" creationId="{00000000-0000-0000-0000-000000000000}"/>
          </ac:picMkLst>
        </pc:picChg>
      </pc:sldChg>
      <pc:sldChg chg="add">
        <pc:chgData name="Šimík, Radek" userId="f44a35a3-9523-4522-98b0-4236e7b9b28a" providerId="ADAL" clId="{1928F1E6-EA0D-CA4B-9959-251965E17B7A}" dt="2021-04-19T14:26:24.511" v="21859" actId="2890"/>
        <pc:sldMkLst>
          <pc:docMk/>
          <pc:sldMk cId="4283574964" sldId="441"/>
        </pc:sldMkLst>
      </pc:sldChg>
      <pc:sldChg chg="add del">
        <pc:chgData name="Šimík, Radek" userId="f44a35a3-9523-4522-98b0-4236e7b9b28a" providerId="ADAL" clId="{1928F1E6-EA0D-CA4B-9959-251965E17B7A}" dt="2021-04-19T14:28:05.693" v="21867" actId="2696"/>
        <pc:sldMkLst>
          <pc:docMk/>
          <pc:sldMk cId="1881121130" sldId="442"/>
        </pc:sldMkLst>
      </pc:sldChg>
      <pc:sldChg chg="addSp modSp add mod">
        <pc:chgData name="Šimík, Radek" userId="f44a35a3-9523-4522-98b0-4236e7b9b28a" providerId="ADAL" clId="{1928F1E6-EA0D-CA4B-9959-251965E17B7A}" dt="2021-04-19T14:36:40.116" v="22103" actId="113"/>
        <pc:sldMkLst>
          <pc:docMk/>
          <pc:sldMk cId="1983638527" sldId="442"/>
        </pc:sldMkLst>
        <pc:spChg chg="mod">
          <ac:chgData name="Šimík, Radek" userId="f44a35a3-9523-4522-98b0-4236e7b9b28a" providerId="ADAL" clId="{1928F1E6-EA0D-CA4B-9959-251965E17B7A}" dt="2021-04-19T14:36:40.116" v="22103" actId="113"/>
          <ac:spMkLst>
            <pc:docMk/>
            <pc:sldMk cId="1983638527" sldId="442"/>
            <ac:spMk id="3" creationId="{00000000-0000-0000-0000-000000000000}"/>
          </ac:spMkLst>
        </pc:spChg>
        <pc:spChg chg="add mod">
          <ac:chgData name="Šimík, Radek" userId="f44a35a3-9523-4522-98b0-4236e7b9b28a" providerId="ADAL" clId="{1928F1E6-EA0D-CA4B-9959-251965E17B7A}" dt="2021-04-19T14:29:16.405" v="21889" actId="692"/>
          <ac:spMkLst>
            <pc:docMk/>
            <pc:sldMk cId="1983638527" sldId="442"/>
            <ac:spMk id="4" creationId="{13322CE1-E8C3-2246-AD81-D1ED9C17353B}"/>
          </ac:spMkLst>
        </pc:sp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742829004" sldId="442"/>
        </pc:sldMkLst>
        <pc:picChg chg="del">
          <ac:chgData name="Šimík, Radek" userId="f44a35a3-9523-4522-98b0-4236e7b9b28a" providerId="ADAL" clId="{1928F1E6-EA0D-CA4B-9959-251965E17B7A}" dt="2021-03-23T12:19:26.129" v="500" actId="478"/>
          <ac:picMkLst>
            <pc:docMk/>
            <pc:sldMk cId="2742829004" sldId="442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881311902" sldId="443"/>
        </pc:sldMkLst>
        <pc:picChg chg="del">
          <ac:chgData name="Šimík, Radek" userId="f44a35a3-9523-4522-98b0-4236e7b9b28a" providerId="ADAL" clId="{1928F1E6-EA0D-CA4B-9959-251965E17B7A}" dt="2021-03-23T12:19:33.506" v="502" actId="478"/>
          <ac:picMkLst>
            <pc:docMk/>
            <pc:sldMk cId="881311902" sldId="443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879485663" sldId="444"/>
        </pc:sldMkLst>
        <pc:picChg chg="del">
          <ac:chgData name="Šimík, Radek" userId="f44a35a3-9523-4522-98b0-4236e7b9b28a" providerId="ADAL" clId="{1928F1E6-EA0D-CA4B-9959-251965E17B7A}" dt="2021-03-23T12:19:40.098" v="504" actId="478"/>
          <ac:picMkLst>
            <pc:docMk/>
            <pc:sldMk cId="879485663" sldId="444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3548524215" sldId="445"/>
        </pc:sldMkLst>
        <pc:picChg chg="del">
          <ac:chgData name="Šimík, Radek" userId="f44a35a3-9523-4522-98b0-4236e7b9b28a" providerId="ADAL" clId="{1928F1E6-EA0D-CA4B-9959-251965E17B7A}" dt="2021-03-23T12:19:48.090" v="506" actId="478"/>
          <ac:picMkLst>
            <pc:docMk/>
            <pc:sldMk cId="3548524215" sldId="445"/>
            <ac:picMk id="3" creationId="{00000000-0000-0000-0000-000000000000}"/>
          </ac:picMkLst>
        </pc:picChg>
      </pc:sldChg>
      <pc:sldChg chg="delSp del mod delAnim">
        <pc:chgData name="Šimík, Radek" userId="f44a35a3-9523-4522-98b0-4236e7b9b28a" providerId="ADAL" clId="{1928F1E6-EA0D-CA4B-9959-251965E17B7A}" dt="2021-03-24T09:05:14.133" v="897" actId="2696"/>
        <pc:sldMkLst>
          <pc:docMk/>
          <pc:sldMk cId="2688764799" sldId="446"/>
        </pc:sldMkLst>
        <pc:picChg chg="del">
          <ac:chgData name="Šimík, Radek" userId="f44a35a3-9523-4522-98b0-4236e7b9b28a" providerId="ADAL" clId="{1928F1E6-EA0D-CA4B-9959-251965E17B7A}" dt="2021-03-23T12:19:55.041" v="508" actId="478"/>
          <ac:picMkLst>
            <pc:docMk/>
            <pc:sldMk cId="2688764799" sldId="446"/>
            <ac:picMk id="4" creationId="{00000000-0000-0000-0000-000000000000}"/>
          </ac:picMkLst>
        </pc:picChg>
      </pc:sldChg>
      <pc:sldChg chg="del">
        <pc:chgData name="Šimík, Radek" userId="f44a35a3-9523-4522-98b0-4236e7b9b28a" providerId="ADAL" clId="{1928F1E6-EA0D-CA4B-9959-251965E17B7A}" dt="2021-03-23T11:01:57.885" v="466" actId="2696"/>
        <pc:sldMkLst>
          <pc:docMk/>
          <pc:sldMk cId="1146960315" sldId="447"/>
        </pc:sldMkLst>
      </pc:sldChg>
      <pc:sldChg chg="del">
        <pc:chgData name="Šimík, Radek" userId="f44a35a3-9523-4522-98b0-4236e7b9b28a" providerId="ADAL" clId="{1928F1E6-EA0D-CA4B-9959-251965E17B7A}" dt="2021-03-23T11:01:59.657" v="467" actId="2696"/>
        <pc:sldMkLst>
          <pc:docMk/>
          <pc:sldMk cId="1828312184" sldId="448"/>
        </pc:sldMkLst>
      </pc:sldChg>
      <pc:sldChg chg="modSp del mod ord">
        <pc:chgData name="Šimík, Radek" userId="f44a35a3-9523-4522-98b0-4236e7b9b28a" providerId="ADAL" clId="{1928F1E6-EA0D-CA4B-9959-251965E17B7A}" dt="2021-03-24T09:05:14.133" v="897" actId="2696"/>
        <pc:sldMkLst>
          <pc:docMk/>
          <pc:sldMk cId="4270244377" sldId="449"/>
        </pc:sldMkLst>
        <pc:spChg chg="mod">
          <ac:chgData name="Šimík, Radek" userId="f44a35a3-9523-4522-98b0-4236e7b9b28a" providerId="ADAL" clId="{1928F1E6-EA0D-CA4B-9959-251965E17B7A}" dt="2021-03-23T12:20:56.984" v="571" actId="20577"/>
          <ac:spMkLst>
            <pc:docMk/>
            <pc:sldMk cId="4270244377" sldId="449"/>
            <ac:spMk id="2" creationId="{9E75D5F9-AA1E-C043-840D-BE942DD6BD67}"/>
          </ac:spMkLst>
        </pc:spChg>
      </pc:sldChg>
      <pc:sldChg chg="modSp del mod ord">
        <pc:chgData name="Šimík, Radek" userId="f44a35a3-9523-4522-98b0-4236e7b9b28a" providerId="ADAL" clId="{1928F1E6-EA0D-CA4B-9959-251965E17B7A}" dt="2021-03-24T09:05:14.133" v="897" actId="2696"/>
        <pc:sldMkLst>
          <pc:docMk/>
          <pc:sldMk cId="3111400484" sldId="450"/>
        </pc:sldMkLst>
        <pc:spChg chg="mod">
          <ac:chgData name="Šimík, Radek" userId="f44a35a3-9523-4522-98b0-4236e7b9b28a" providerId="ADAL" clId="{1928F1E6-EA0D-CA4B-9959-251965E17B7A}" dt="2021-03-23T12:21:04.072" v="573"/>
          <ac:spMkLst>
            <pc:docMk/>
            <pc:sldMk cId="3111400484" sldId="450"/>
            <ac:spMk id="2" creationId="{A5956D5B-0487-284D-8B7F-7AFA290A3D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6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4/20/21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4/20/21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4/20/21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4/20/21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4/20/21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4/20/21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9858-4170-466D-B785-4B1434D57635}" type="datetimeFigureOut">
              <a:rPr lang="en-US" smtClean="0"/>
              <a:t>4/20/21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2307/41218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7/CBO9781139029377.021" TargetMode="External"/><Relationship Id="rId2" Type="http://schemas.openxmlformats.org/officeDocument/2006/relationships/hyperlink" Target="https://doi.org/10.3758/BF0321454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IGDhLzZyI2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3758/BF0321454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Empirické metody </a:t>
            </a:r>
            <a:br>
              <a:rPr lang="cs-CZ"/>
            </a:br>
            <a:r>
              <a:rPr lang="cs-CZ"/>
              <a:t>v gramatické analýze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Radek Šimík</a:t>
            </a:r>
          </a:p>
          <a:p>
            <a:r>
              <a:rPr lang="cs-CZ" dirty="0"/>
              <a:t>(ve spolupráci s Janem Chromým)</a:t>
            </a:r>
          </a:p>
          <a:p>
            <a:r>
              <a:rPr lang="cs-CZ" dirty="0"/>
              <a:t>20. 4. 2021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C40E5-02C1-5544-8929-AE7930E3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Paradigmata: Doplňování vět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4152D-C878-CE45-BDA9-F6B05B09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i="1" dirty="0"/>
              <a:t>Sentence completion task</a:t>
            </a:r>
          </a:p>
          <a:p>
            <a:pPr lvl="1"/>
            <a:r>
              <a:rPr lang="cs-DE" dirty="0"/>
              <a:t>preambule: stimulus, který má být doplněn</a:t>
            </a:r>
          </a:p>
          <a:p>
            <a:pPr lvl="1"/>
            <a:r>
              <a:rPr lang="cs-DE" dirty="0"/>
              <a:t>možnost manipulovat vlastnosti lingvistické vlastnosti preambule a sledovat efekt na doplnění</a:t>
            </a:r>
          </a:p>
          <a:p>
            <a:pPr lvl="1"/>
            <a:r>
              <a:rPr lang="cs-DE" dirty="0"/>
              <a:t>problém: velké množství „odpadu“ (doplnění nevyužitelných z hlediska plánované analýzy)</a:t>
            </a:r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2185095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C40E5-02C1-5544-8929-AE7930E3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Paradigmata: Sestavení věty z nabídnutých částí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4152D-C878-CE45-BDA9-F6B05B09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vysoká úroveň kontroly</a:t>
            </a:r>
          </a:p>
          <a:p>
            <a:r>
              <a:rPr lang="cs-DE" dirty="0"/>
              <a:t>možnost zkoumat slovosled, výběr slov apod.</a:t>
            </a:r>
          </a:p>
          <a:p>
            <a:r>
              <a:rPr lang="cs-CZ" dirty="0"/>
              <a:t>v</a:t>
            </a:r>
            <a:r>
              <a:rPr lang="cs-DE" dirty="0"/>
              <a:t>ýhoda: téměř všechny odpovědi jsou využitelné</a:t>
            </a:r>
          </a:p>
          <a:p>
            <a:r>
              <a:rPr lang="cs-DE" dirty="0"/>
              <a:t>nevýhoda: relativně vzdáleno reálné produkci</a:t>
            </a:r>
          </a:p>
        </p:txBody>
      </p:sp>
    </p:spTree>
    <p:extLst>
      <p:ext uri="{BB962C8B-B14F-4D97-AF65-F5344CB8AC3E}">
        <p14:creationId xmlns:p14="http://schemas.microsoft.com/office/powerpoint/2010/main" val="1408316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C40E5-02C1-5544-8929-AE7930E3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Paradigmata: Vyprávění, popis obrázku apod.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4152D-C878-CE45-BDA9-F6B05B09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možnost získání dat za kontroly určitých faktorů</a:t>
            </a:r>
          </a:p>
          <a:p>
            <a:r>
              <a:rPr lang="cs-DE" dirty="0"/>
              <a:t>popis obrázku/videa: stejné události, referenty, vztahy mezi nimi</a:t>
            </a:r>
          </a:p>
          <a:p>
            <a:pPr lvl="1"/>
            <a:r>
              <a:rPr lang="cs-DE" dirty="0"/>
              <a:t>vliv na produkci syntaktických konstrukcí</a:t>
            </a:r>
          </a:p>
          <a:p>
            <a:pPr lvl="1"/>
            <a:r>
              <a:rPr lang="cs-DE" dirty="0"/>
              <a:t>otázka perspektivy (</a:t>
            </a:r>
            <a:r>
              <a:rPr lang="cs-DE" i="1" dirty="0"/>
              <a:t>x je pod y</a:t>
            </a:r>
            <a:r>
              <a:rPr lang="cs-DE" dirty="0"/>
              <a:t> vs. </a:t>
            </a:r>
            <a:r>
              <a:rPr lang="cs-DE" i="1" dirty="0"/>
              <a:t>y je nad x</a:t>
            </a:r>
            <a:r>
              <a:rPr lang="cs-DE" dirty="0"/>
              <a:t> atd.)</a:t>
            </a:r>
          </a:p>
          <a:p>
            <a:r>
              <a:rPr lang="cs-DE" dirty="0"/>
              <a:t>vyprávění: možnost stanovit téma a tím výběr slov (např. výzkum nářečí)</a:t>
            </a:r>
          </a:p>
          <a:p>
            <a:r>
              <a:rPr lang="cs-DE" i="1" dirty="0"/>
              <a:t>storyboards</a:t>
            </a:r>
            <a:r>
              <a:rPr lang="cs-DE" dirty="0"/>
              <a:t> – normované sady obrázků (terénní výzkum, výzkum dětské řečí)</a:t>
            </a:r>
          </a:p>
          <a:p>
            <a:r>
              <a:rPr lang="cs-DE" dirty="0"/>
              <a:t>vznikají tak jednoduché korpusy</a:t>
            </a:r>
          </a:p>
          <a:p>
            <a:pPr lvl="1"/>
            <a:endParaRPr lang="cs-DE" dirty="0"/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776514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C40E5-02C1-5544-8929-AE7930E3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Analýza chyb ve spontánní produkci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4152D-C878-CE45-BDA9-F6B05B09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vlivná studie:</a:t>
            </a:r>
          </a:p>
          <a:p>
            <a:r>
              <a:rPr lang="cs-CZ" sz="2400" dirty="0" err="1"/>
              <a:t>Fromkin</a:t>
            </a:r>
            <a:r>
              <a:rPr lang="cs-CZ" sz="2400" dirty="0"/>
              <a:t>, V. (1971). </a:t>
            </a:r>
            <a:r>
              <a:rPr lang="cs-CZ" sz="2400" dirty="0" err="1"/>
              <a:t>The</a:t>
            </a:r>
            <a:r>
              <a:rPr lang="cs-CZ" sz="2400" dirty="0"/>
              <a:t> non-</a:t>
            </a:r>
            <a:r>
              <a:rPr lang="cs-CZ" sz="2400" dirty="0" err="1"/>
              <a:t>anomalous</a:t>
            </a:r>
            <a:r>
              <a:rPr lang="cs-CZ" sz="2400" dirty="0"/>
              <a:t> </a:t>
            </a:r>
            <a:r>
              <a:rPr lang="cs-CZ" sz="2400" dirty="0" err="1"/>
              <a:t>nature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anomalous</a:t>
            </a:r>
            <a:r>
              <a:rPr lang="cs-CZ" sz="2400" dirty="0"/>
              <a:t> </a:t>
            </a:r>
            <a:r>
              <a:rPr lang="cs-CZ" sz="2400" dirty="0" err="1"/>
              <a:t>utterances</a:t>
            </a:r>
            <a:r>
              <a:rPr lang="cs-CZ" sz="2400" dirty="0"/>
              <a:t>. </a:t>
            </a:r>
            <a:r>
              <a:rPr lang="cs-CZ" sz="2400" i="1" dirty="0" err="1"/>
              <a:t>Language</a:t>
            </a:r>
            <a:r>
              <a:rPr lang="cs-CZ" sz="2400" dirty="0"/>
              <a:t> 47(1), 27–52. </a:t>
            </a:r>
            <a:r>
              <a:rPr lang="cs-CZ" sz="2400" dirty="0">
                <a:hlinkClick r:id="rId2"/>
              </a:rPr>
              <a:t>https://doi.org/10.2307/412187</a:t>
            </a:r>
            <a:r>
              <a:rPr lang="cs-CZ" sz="2400" dirty="0"/>
              <a:t> </a:t>
            </a:r>
          </a:p>
          <a:p>
            <a:r>
              <a:rPr lang="cs-CZ" sz="2400" dirty="0"/>
              <a:t>široká škála druhů chyb</a:t>
            </a:r>
          </a:p>
          <a:p>
            <a:pPr lvl="1"/>
            <a:r>
              <a:rPr lang="cs-CZ" sz="2000" dirty="0"/>
              <a:t>fonologie: </a:t>
            </a:r>
            <a:r>
              <a:rPr lang="cs-CZ" sz="2000" i="1" dirty="0" err="1"/>
              <a:t>reading</a:t>
            </a:r>
            <a:r>
              <a:rPr lang="cs-CZ" sz="2000" i="1" dirty="0"/>
              <a:t> list</a:t>
            </a:r>
            <a:r>
              <a:rPr lang="cs-CZ" sz="2000" dirty="0"/>
              <a:t> → </a:t>
            </a:r>
            <a:r>
              <a:rPr lang="cs-CZ" sz="2000" i="1" dirty="0" err="1"/>
              <a:t>leading</a:t>
            </a:r>
            <a:r>
              <a:rPr lang="cs-CZ" sz="2000" i="1" dirty="0"/>
              <a:t> list</a:t>
            </a:r>
            <a:r>
              <a:rPr lang="cs-CZ" sz="2000" dirty="0"/>
              <a:t> – anticipace</a:t>
            </a:r>
          </a:p>
          <a:p>
            <a:pPr lvl="1"/>
            <a:r>
              <a:rPr lang="cs-CZ" sz="2000" dirty="0"/>
              <a:t>morfologie: </a:t>
            </a:r>
            <a:r>
              <a:rPr lang="cs-CZ" sz="2000" i="1" dirty="0" err="1"/>
              <a:t>gets</a:t>
            </a:r>
            <a:r>
              <a:rPr lang="cs-CZ" sz="2000" i="1" dirty="0"/>
              <a:t> </a:t>
            </a:r>
            <a:r>
              <a:rPr lang="cs-CZ" sz="2000" i="1" dirty="0" err="1"/>
              <a:t>it</a:t>
            </a:r>
            <a:r>
              <a:rPr lang="cs-CZ" sz="2000" dirty="0"/>
              <a:t> → </a:t>
            </a:r>
            <a:r>
              <a:rPr lang="cs-CZ" sz="2000" i="1" dirty="0" err="1"/>
              <a:t>get</a:t>
            </a:r>
            <a:r>
              <a:rPr lang="cs-CZ" sz="2000" i="1" dirty="0"/>
              <a:t> </a:t>
            </a:r>
            <a:r>
              <a:rPr lang="cs-CZ" sz="2000" i="1" dirty="0" err="1"/>
              <a:t>its</a:t>
            </a:r>
            <a:r>
              <a:rPr lang="cs-CZ" sz="2000" dirty="0"/>
              <a:t> – posun</a:t>
            </a:r>
          </a:p>
          <a:p>
            <a:pPr lvl="1"/>
            <a:r>
              <a:rPr lang="cs-CZ" sz="2000" dirty="0"/>
              <a:t>slova: </a:t>
            </a:r>
            <a:r>
              <a:rPr lang="cs-CZ" sz="2000" i="1" dirty="0" err="1"/>
              <a:t>pass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pepper</a:t>
            </a:r>
            <a:r>
              <a:rPr lang="cs-CZ" sz="2000" dirty="0"/>
              <a:t> → </a:t>
            </a:r>
            <a:r>
              <a:rPr lang="cs-CZ" sz="2000" i="1" dirty="0" err="1"/>
              <a:t>get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salt </a:t>
            </a:r>
            <a:r>
              <a:rPr lang="cs-CZ" sz="2000" dirty="0"/>
              <a:t>– záměna slova</a:t>
            </a:r>
          </a:p>
          <a:p>
            <a:r>
              <a:rPr lang="cs-CZ" sz="2400" dirty="0"/>
              <a:t>různé druhy vypovídají o různých problémech při produkci, na všech úrovních</a:t>
            </a:r>
          </a:p>
          <a:p>
            <a:r>
              <a:rPr lang="cs-CZ" sz="2400" dirty="0"/>
              <a:t>pozadí pro vytváření produkčních modelů</a:t>
            </a:r>
          </a:p>
          <a:p>
            <a:r>
              <a:rPr lang="cs-CZ" sz="2400" dirty="0"/>
              <a:t>problém: chyby jsou zřídkavé; většina potíží při produkci spadá do kategorie (ne)plynulosti projevu (pouze 3 % oprav jsou kvůli chybám; zbytek jsou </a:t>
            </a:r>
            <a:r>
              <a:rPr lang="cs-CZ" sz="2400" dirty="0" err="1"/>
              <a:t>hezitace</a:t>
            </a:r>
            <a:r>
              <a:rPr lang="cs-CZ" sz="2400" dirty="0"/>
              <a:t> apod.)</a:t>
            </a:r>
          </a:p>
          <a:p>
            <a:pPr lvl="1"/>
            <a:endParaRPr lang="cs-DE" sz="2000" dirty="0"/>
          </a:p>
          <a:p>
            <a:pPr lvl="1"/>
            <a:endParaRPr lang="cs-DE" dirty="0"/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1758030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C40E5-02C1-5544-8929-AE7930E3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Experimentální elicitace chyb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4152D-C878-CE45-BDA9-F6B05B09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fonologické: např. produkce jazykolamů</a:t>
            </a:r>
          </a:p>
          <a:p>
            <a:r>
              <a:rPr lang="cs-CZ" dirty="0"/>
              <a:t>morfologické: např. produkce flexe, např. na základě </a:t>
            </a:r>
            <a:r>
              <a:rPr lang="cs-CZ" dirty="0" err="1"/>
              <a:t>primingu</a:t>
            </a:r>
            <a:r>
              <a:rPr lang="cs-CZ" dirty="0"/>
              <a:t> jiné flexe</a:t>
            </a:r>
          </a:p>
          <a:p>
            <a:r>
              <a:rPr lang="cs-CZ" dirty="0"/>
              <a:t>syntaktické: např. produkce shody subjektu s predikátem (fenomén atrakce shody)</a:t>
            </a:r>
          </a:p>
          <a:p>
            <a:pPr lvl="1"/>
            <a:endParaRPr lang="cs-DE" dirty="0"/>
          </a:p>
          <a:p>
            <a:pPr lvl="1"/>
            <a:endParaRPr lang="cs-DE" dirty="0"/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905187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C40E5-02C1-5544-8929-AE7930E3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Tipy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4152D-C878-CE45-BDA9-F6B05B09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DE" sz="3200" dirty="0"/>
              <a:t>Literatura</a:t>
            </a:r>
            <a:endParaRPr lang="cs-DE" dirty="0"/>
          </a:p>
          <a:p>
            <a:pPr marL="0" indent="0">
              <a:buNone/>
            </a:pPr>
            <a:r>
              <a:rPr lang="cs-CZ" sz="2400" dirty="0" err="1"/>
              <a:t>Bock</a:t>
            </a:r>
            <a:r>
              <a:rPr lang="cs-CZ" sz="2400" dirty="0"/>
              <a:t>, K. (1996). </a:t>
            </a:r>
            <a:r>
              <a:rPr lang="cs-CZ" sz="2400" dirty="0" err="1"/>
              <a:t>Language</a:t>
            </a:r>
            <a:r>
              <a:rPr lang="cs-CZ" sz="2400" dirty="0"/>
              <a:t> </a:t>
            </a:r>
            <a:r>
              <a:rPr lang="cs-CZ" sz="2400" dirty="0" err="1"/>
              <a:t>production</a:t>
            </a:r>
            <a:r>
              <a:rPr lang="cs-CZ" sz="2400" dirty="0"/>
              <a:t>: </a:t>
            </a:r>
            <a:r>
              <a:rPr lang="cs-CZ" sz="2400" dirty="0" err="1"/>
              <a:t>Methods</a:t>
            </a:r>
            <a:r>
              <a:rPr lang="cs-CZ" sz="2400" dirty="0"/>
              <a:t> and </a:t>
            </a:r>
            <a:r>
              <a:rPr lang="cs-CZ" sz="2400" dirty="0" err="1"/>
              <a:t>methodologies</a:t>
            </a:r>
            <a:r>
              <a:rPr lang="cs-CZ" sz="2400" dirty="0"/>
              <a:t>. 	</a:t>
            </a:r>
            <a:r>
              <a:rPr lang="cs-CZ" sz="2400" i="1" dirty="0" err="1"/>
              <a:t>Psychonomic</a:t>
            </a:r>
            <a:r>
              <a:rPr lang="cs-CZ" sz="2400" i="1" dirty="0"/>
              <a:t> 	Bulletin &amp; </a:t>
            </a:r>
            <a:r>
              <a:rPr lang="cs-CZ" sz="2400" i="1" dirty="0" err="1"/>
              <a:t>Review</a:t>
            </a:r>
            <a:r>
              <a:rPr lang="cs-CZ" sz="2400" dirty="0"/>
              <a:t> 3(4), 395–421. </a:t>
            </a:r>
            <a:r>
              <a:rPr lang="cs-CZ" sz="2400" dirty="0">
                <a:hlinkClick r:id="rId2"/>
              </a:rPr>
              <a:t>https://doi.org/10.3758/BF03214545</a:t>
            </a: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Griffin</a:t>
            </a:r>
            <a:r>
              <a:rPr lang="cs-CZ" sz="2400" dirty="0"/>
              <a:t>, Z. M. – </a:t>
            </a:r>
            <a:r>
              <a:rPr lang="cs-CZ" sz="2400" dirty="0" err="1"/>
              <a:t>Crew</a:t>
            </a:r>
            <a:r>
              <a:rPr lang="cs-CZ" sz="2400" dirty="0"/>
              <a:t>, C. M. (2012). </a:t>
            </a:r>
            <a:r>
              <a:rPr lang="cs-CZ" sz="2400" dirty="0" err="1"/>
              <a:t>Research</a:t>
            </a:r>
            <a:r>
              <a:rPr lang="cs-CZ" sz="2400" dirty="0"/>
              <a:t> in </a:t>
            </a:r>
            <a:r>
              <a:rPr lang="cs-CZ" sz="2400" dirty="0" err="1"/>
              <a:t>language</a:t>
            </a:r>
            <a:r>
              <a:rPr lang="cs-CZ" sz="2400" dirty="0"/>
              <a:t> </a:t>
            </a:r>
            <a:r>
              <a:rPr lang="cs-CZ" sz="2400" dirty="0" err="1"/>
              <a:t>production</a:t>
            </a:r>
            <a:r>
              <a:rPr lang="cs-CZ" sz="2400" dirty="0"/>
              <a:t>. In </a:t>
            </a:r>
            <a:r>
              <a:rPr lang="cs-CZ" sz="2400" dirty="0" err="1"/>
              <a:t>Spivey</a:t>
            </a:r>
            <a:r>
              <a:rPr lang="cs-CZ" sz="2400" dirty="0"/>
              <a:t>, M. – 	</a:t>
            </a:r>
            <a:r>
              <a:rPr lang="cs-CZ" sz="2400" dirty="0" err="1"/>
              <a:t>McRae</a:t>
            </a:r>
            <a:r>
              <a:rPr lang="cs-CZ" sz="2400" dirty="0"/>
              <a:t>, K. – </a:t>
            </a:r>
            <a:r>
              <a:rPr lang="cs-CZ" sz="2400" dirty="0" err="1"/>
              <a:t>Joanisse</a:t>
            </a:r>
            <a:r>
              <a:rPr lang="cs-CZ" sz="2400" dirty="0"/>
              <a:t>, M. (</a:t>
            </a:r>
            <a:r>
              <a:rPr lang="cs-CZ" sz="2400" dirty="0" err="1"/>
              <a:t>eds</a:t>
            </a:r>
            <a:r>
              <a:rPr lang="cs-CZ" sz="2400" dirty="0"/>
              <a:t>.), </a:t>
            </a:r>
            <a:r>
              <a:rPr lang="cs-CZ" sz="2400" dirty="0" err="1"/>
              <a:t>The</a:t>
            </a:r>
            <a:r>
              <a:rPr lang="cs-CZ" sz="2400" dirty="0"/>
              <a:t> Cambridge handbook </a:t>
            </a:r>
            <a:r>
              <a:rPr lang="cs-CZ" sz="2400" dirty="0" err="1"/>
              <a:t>of</a:t>
            </a:r>
            <a:r>
              <a:rPr lang="cs-CZ" sz="2400" dirty="0"/>
              <a:t> 	</a:t>
            </a:r>
            <a:r>
              <a:rPr lang="cs-CZ" sz="2400" dirty="0" err="1"/>
              <a:t>psycholinguistics</a:t>
            </a:r>
            <a:r>
              <a:rPr lang="cs-CZ" sz="2400" dirty="0"/>
              <a:t>. Cambridge University </a:t>
            </a:r>
            <a:r>
              <a:rPr lang="cs-CZ" sz="2400" dirty="0" err="1"/>
              <a:t>Press</a:t>
            </a:r>
            <a:r>
              <a:rPr lang="cs-CZ" sz="2400" dirty="0"/>
              <a:t>. 	</a:t>
            </a:r>
            <a:r>
              <a:rPr lang="cs-CZ" sz="2400" dirty="0">
                <a:hlinkClick r:id="rId3"/>
              </a:rPr>
              <a:t>https://doi.org/10.1017/CBO9781139029377.021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DE" sz="3200" dirty="0"/>
              <a:t>Videa:</a:t>
            </a:r>
          </a:p>
          <a:p>
            <a:pPr marL="0" indent="0">
              <a:buNone/>
            </a:pPr>
            <a:r>
              <a:rPr lang="cs-DE" dirty="0"/>
              <a:t>Jan Chromý: Language production – </a:t>
            </a:r>
            <a:r>
              <a:rPr lang="cs-CZ" dirty="0">
                <a:hlinkClick r:id="rId4"/>
              </a:rPr>
              <a:t>https://youtu.be/IGDhLzZyI2E</a:t>
            </a:r>
            <a:r>
              <a:rPr lang="cs-CZ" dirty="0"/>
              <a:t> </a:t>
            </a: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1058196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DB4A5-1001-41B9-9687-07F53AAF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Sentence </a:t>
            </a:r>
            <a:r>
              <a:rPr lang="cs-CZ" sz="4800" dirty="0" err="1"/>
              <a:t>completion</a:t>
            </a:r>
            <a:r>
              <a:rPr lang="cs-CZ" sz="4800" dirty="0"/>
              <a:t>, gramatická shoda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472540-4600-4CD1-96BC-E15C6A8FE8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Humphreys</a:t>
            </a:r>
            <a:r>
              <a:rPr lang="cs-CZ" dirty="0"/>
              <a:t>, K. R</a:t>
            </a:r>
            <a:r>
              <a:rPr lang="en-US" dirty="0"/>
              <a:t>.</a:t>
            </a:r>
            <a:r>
              <a:rPr lang="cs-CZ" dirty="0"/>
              <a:t> – </a:t>
            </a:r>
            <a:r>
              <a:rPr lang="cs-CZ" dirty="0" err="1"/>
              <a:t>Bock</a:t>
            </a:r>
            <a:r>
              <a:rPr lang="cs-CZ" dirty="0"/>
              <a:t>, K.</a:t>
            </a:r>
            <a:r>
              <a:rPr lang="en-US" dirty="0"/>
              <a:t> (</a:t>
            </a:r>
            <a:r>
              <a:rPr lang="cs-CZ" dirty="0"/>
              <a:t>2005</a:t>
            </a:r>
            <a:r>
              <a:rPr lang="en-US" dirty="0"/>
              <a:t>): </a:t>
            </a:r>
            <a:r>
              <a:rPr lang="cs-CZ" dirty="0" err="1"/>
              <a:t>Notional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agreement</a:t>
            </a:r>
            <a:r>
              <a:rPr lang="cs-CZ" dirty="0"/>
              <a:t> in </a:t>
            </a:r>
            <a:r>
              <a:rPr lang="cs-CZ" dirty="0" err="1"/>
              <a:t>English</a:t>
            </a:r>
            <a:r>
              <a:rPr lang="en-US" dirty="0"/>
              <a:t>. </a:t>
            </a:r>
            <a:r>
              <a:rPr lang="cs-CZ" i="1" dirty="0" err="1"/>
              <a:t>Psychonomic</a:t>
            </a:r>
            <a:r>
              <a:rPr lang="cs-CZ" i="1" dirty="0"/>
              <a:t> Bulletin </a:t>
            </a:r>
            <a:r>
              <a:rPr lang="en-US" i="1" dirty="0"/>
              <a:t>&amp; Review </a:t>
            </a:r>
            <a:r>
              <a:rPr lang="en-US" dirty="0"/>
              <a:t>12(4), s. 689–695.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973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Pozadí: Nocionální a gramatická shoda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Nocionální shoda: Shoda řízená významem.</a:t>
            </a:r>
          </a:p>
          <a:p>
            <a:pPr marL="0" indent="0">
              <a:buNone/>
            </a:pPr>
            <a:r>
              <a:rPr lang="cs-CZ" dirty="0"/>
              <a:t>Gramatická shoda: Shoda řízená morfologií.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scissors</a:t>
            </a:r>
            <a:r>
              <a:rPr lang="cs-CZ" sz="2400" dirty="0"/>
              <a:t> </a:t>
            </a:r>
            <a:r>
              <a:rPr lang="cs-CZ" sz="2400" dirty="0" err="1"/>
              <a:t>were</a:t>
            </a:r>
            <a:r>
              <a:rPr lang="cs-CZ" sz="2400" dirty="0"/>
              <a:t>/</a:t>
            </a:r>
            <a:r>
              <a:rPr lang="en-US" sz="2400" dirty="0"/>
              <a:t>*was sharp.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furniture was/*were spread over the room.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audience was/were clapping.</a:t>
            </a:r>
            <a:r>
              <a:rPr lang="cs-CZ" sz="2400" dirty="0"/>
              <a:t> </a:t>
            </a:r>
            <a:r>
              <a:rPr lang="en-US" sz="2400" dirty="0"/>
              <a:t>					</a:t>
            </a:r>
            <a:r>
              <a:rPr lang="en-US" sz="2400" dirty="0">
                <a:solidFill>
                  <a:srgbClr val="FF0000"/>
                </a:solidFill>
              </a:rPr>
              <a:t>[</a:t>
            </a:r>
            <a:r>
              <a:rPr lang="cs-CZ" sz="2400" dirty="0">
                <a:solidFill>
                  <a:srgbClr val="FF0000"/>
                </a:solidFill>
              </a:rPr>
              <a:t>stejný význam</a:t>
            </a:r>
            <a:r>
              <a:rPr lang="en-US" sz="2400" dirty="0">
                <a:solidFill>
                  <a:srgbClr val="FF0000"/>
                </a:solidFill>
              </a:rPr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contents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files</a:t>
            </a:r>
            <a:r>
              <a:rPr lang="cs-CZ" sz="2400" dirty="0"/>
              <a:t> are/?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installed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setup. </a:t>
            </a: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[</a:t>
            </a:r>
            <a:r>
              <a:rPr lang="en-US" sz="2400" dirty="0" err="1">
                <a:solidFill>
                  <a:srgbClr val="FF0000"/>
                </a:solidFill>
              </a:rPr>
              <a:t>jin</a:t>
            </a:r>
            <a:r>
              <a:rPr lang="cs-CZ" sz="2400" dirty="0">
                <a:solidFill>
                  <a:srgbClr val="FF0000"/>
                </a:solidFill>
              </a:rPr>
              <a:t>ý význam</a:t>
            </a:r>
            <a:r>
              <a:rPr lang="en-US" sz="2400" dirty="0">
                <a:solidFill>
                  <a:srgbClr val="FF0000"/>
                </a:solidFill>
              </a:rPr>
              <a:t>]</a:t>
            </a:r>
            <a:endParaRPr lang="cs-CZ" sz="24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contents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/?are </a:t>
            </a:r>
            <a:r>
              <a:rPr lang="cs-CZ" sz="2400" dirty="0" err="1"/>
              <a:t>missing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my copy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book</a:t>
            </a:r>
            <a:r>
              <a:rPr lang="cs-CZ" sz="2400" dirty="0"/>
              <a:t>.</a:t>
            </a:r>
            <a:r>
              <a:rPr lang="en-US" sz="2400" dirty="0"/>
              <a:t> 		</a:t>
            </a:r>
            <a:r>
              <a:rPr lang="en-US" sz="2400" dirty="0">
                <a:solidFill>
                  <a:srgbClr val="FF0000"/>
                </a:solidFill>
              </a:rPr>
              <a:t>[</a:t>
            </a:r>
            <a:r>
              <a:rPr lang="en-US" sz="2400" dirty="0" err="1">
                <a:solidFill>
                  <a:srgbClr val="FF0000"/>
                </a:solidFill>
              </a:rPr>
              <a:t>jin</a:t>
            </a:r>
            <a:r>
              <a:rPr lang="cs-CZ" sz="2400" dirty="0">
                <a:solidFill>
                  <a:srgbClr val="FF0000"/>
                </a:solidFill>
              </a:rPr>
              <a:t>ý význam</a:t>
            </a:r>
            <a:r>
              <a:rPr lang="en-US" sz="2400" dirty="0">
                <a:solidFill>
                  <a:srgbClr val="FF0000"/>
                </a:solidFill>
              </a:rPr>
              <a:t>]</a:t>
            </a:r>
            <a:endParaRPr lang="cs-CZ" sz="2400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fish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/are </a:t>
            </a:r>
            <a:r>
              <a:rPr lang="cs-CZ" sz="2400" dirty="0" err="1"/>
              <a:t>swimming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tank.</a:t>
            </a:r>
            <a:r>
              <a:rPr lang="en-US" sz="2400" dirty="0"/>
              <a:t> 				</a:t>
            </a:r>
            <a:r>
              <a:rPr lang="en-US" sz="2400" dirty="0">
                <a:solidFill>
                  <a:srgbClr val="FF0000"/>
                </a:solidFill>
              </a:rPr>
              <a:t>[</a:t>
            </a:r>
            <a:r>
              <a:rPr lang="en-US" sz="2400" dirty="0" err="1">
                <a:solidFill>
                  <a:srgbClr val="FF0000"/>
                </a:solidFill>
              </a:rPr>
              <a:t>jin</a:t>
            </a:r>
            <a:r>
              <a:rPr lang="cs-CZ" sz="2400" dirty="0">
                <a:solidFill>
                  <a:srgbClr val="FF0000"/>
                </a:solidFill>
              </a:rPr>
              <a:t>ý význam</a:t>
            </a:r>
            <a:r>
              <a:rPr lang="en-US" sz="2400" dirty="0">
                <a:solidFill>
                  <a:srgbClr val="FF0000"/>
                </a:solidFill>
              </a:rPr>
              <a:t>]</a:t>
            </a:r>
            <a:endParaRPr lang="cs-CZ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/>
              <a:t>Čeština vs. angličtina?</a:t>
            </a:r>
          </a:p>
        </p:txBody>
      </p:sp>
    </p:spTree>
    <p:extLst>
      <p:ext uri="{BB962C8B-B14F-4D97-AF65-F5344CB8AC3E}">
        <p14:creationId xmlns:p14="http://schemas.microsoft.com/office/powerpoint/2010/main" val="4096670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Pozadí: Distributivita vs. kolektivita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Distributivní predikace: Zaměření se na množství jednotlivců („stromy“)</a:t>
            </a:r>
          </a:p>
          <a:p>
            <a:pPr marL="0" indent="0">
              <a:buNone/>
            </a:pPr>
            <a:r>
              <a:rPr lang="cs-CZ" dirty="0"/>
              <a:t>Kolektivní predikace: Zaměření se na skupinu („les“)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Lidé se smáli.</a:t>
            </a:r>
            <a:r>
              <a:rPr lang="en-US" sz="2400" dirty="0"/>
              <a:t>	</a:t>
            </a:r>
            <a:r>
              <a:rPr lang="cs-CZ" sz="2400" dirty="0"/>
              <a:t>				</a:t>
            </a:r>
            <a:r>
              <a:rPr lang="en-US" sz="2400" dirty="0"/>
              <a:t>[</a:t>
            </a:r>
            <a:r>
              <a:rPr lang="cs-CZ" sz="2400" dirty="0"/>
              <a:t>lidé jako množství jednotlivců</a:t>
            </a:r>
            <a:r>
              <a:rPr lang="en-US" sz="2400" dirty="0"/>
              <a:t>]</a:t>
            </a:r>
            <a:endParaRPr lang="cs-CZ" sz="2400" dirty="0"/>
          </a:p>
          <a:p>
            <a:pPr marL="457200" lvl="1" indent="0">
              <a:buNone/>
            </a:pPr>
            <a:r>
              <a:rPr lang="cs-CZ" sz="2000" dirty="0"/>
              <a:t>	</a:t>
            </a:r>
            <a:r>
              <a:rPr lang="en-US" sz="2000" dirty="0"/>
              <a:t>= </a:t>
            </a:r>
            <a:r>
              <a:rPr lang="cs-CZ" sz="2000" dirty="0"/>
              <a:t>Každý člověk se smál.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Lidé </a:t>
            </a:r>
            <a:r>
              <a:rPr lang="en-US" sz="2400" dirty="0"/>
              <a:t>se </a:t>
            </a:r>
            <a:r>
              <a:rPr lang="en-US" sz="2400" dirty="0" err="1"/>
              <a:t>shrom</a:t>
            </a:r>
            <a:r>
              <a:rPr lang="cs-CZ" sz="2400" dirty="0" err="1"/>
              <a:t>áždili</a:t>
            </a:r>
            <a:r>
              <a:rPr lang="cs-CZ" sz="2400" dirty="0"/>
              <a:t> na náměstí.			</a:t>
            </a:r>
            <a:r>
              <a:rPr lang="en-US" sz="2400" dirty="0"/>
              <a:t>[</a:t>
            </a:r>
            <a:r>
              <a:rPr lang="cs-CZ" sz="2400" dirty="0"/>
              <a:t>lidé jako skupina</a:t>
            </a:r>
            <a:r>
              <a:rPr lang="en-US" sz="2400" dirty="0"/>
              <a:t>]</a:t>
            </a:r>
            <a:endParaRPr lang="cs-CZ" sz="2400" dirty="0"/>
          </a:p>
          <a:p>
            <a:pPr marL="457200" lvl="1" indent="0">
              <a:buNone/>
            </a:pPr>
            <a:r>
              <a:rPr lang="cs-CZ" sz="2000" dirty="0"/>
              <a:t>	≠ Každý člověk se shromáždil na náměstí.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/>
              <a:t>The</a:t>
            </a:r>
            <a:r>
              <a:rPr lang="cs-CZ" sz="2400" dirty="0"/>
              <a:t> audience </a:t>
            </a:r>
            <a:r>
              <a:rPr lang="cs-CZ" sz="2400" dirty="0" err="1"/>
              <a:t>was</a:t>
            </a:r>
            <a:r>
              <a:rPr lang="cs-CZ" sz="2400" dirty="0"/>
              <a:t>/</a:t>
            </a:r>
            <a:r>
              <a:rPr lang="cs-CZ" sz="2400" dirty="0" err="1"/>
              <a:t>were</a:t>
            </a:r>
            <a:r>
              <a:rPr lang="cs-CZ" sz="2400" dirty="0"/>
              <a:t> </a:t>
            </a:r>
            <a:r>
              <a:rPr lang="cs-CZ" sz="2400" dirty="0" err="1"/>
              <a:t>laughing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audience gathered at the square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603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Jaká je výzkumná otázka a jaká je hypotéza?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96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5BE1-E8CE-4D56-97E9-0ACAFFCF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Minule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3D531A-591F-44AA-BFEC-D239A6BB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paradigma aplikováno na </a:t>
            </a:r>
            <a:r>
              <a:rPr lang="cs-CZ" dirty="0" err="1"/>
              <a:t>wh</a:t>
            </a:r>
            <a:r>
              <a:rPr lang="cs-CZ" dirty="0"/>
              <a:t>-otázky</a:t>
            </a:r>
          </a:p>
          <a:p>
            <a:r>
              <a:rPr lang="cs-CZ" dirty="0"/>
              <a:t>experiment 2</a:t>
            </a:r>
          </a:p>
        </p:txBody>
      </p:sp>
    </p:spTree>
    <p:extLst>
      <p:ext uri="{BB962C8B-B14F-4D97-AF65-F5344CB8AC3E}">
        <p14:creationId xmlns:p14="http://schemas.microsoft.com/office/powerpoint/2010/main" val="3237385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Jaká je výzkumná otázka a jaká je hypotéza?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 jaké míry má nocionální význam subjektu vliv na shodu s predikátem?</a:t>
            </a:r>
          </a:p>
          <a:p>
            <a:r>
              <a:rPr lang="cs-CZ" dirty="0"/>
              <a:t>Má-li nocionální význam vliv, pak lze očekávat více plurálů u distributivních predikátů (</a:t>
            </a:r>
            <a:r>
              <a:rPr lang="cs-CZ" i="1" dirty="0"/>
              <a:t>množství</a:t>
            </a:r>
            <a:r>
              <a:rPr lang="cs-CZ" dirty="0"/>
              <a:t> jednotlivců) než u kolektivních predikátů (</a:t>
            </a:r>
            <a:r>
              <a:rPr lang="cs-CZ" i="1" dirty="0"/>
              <a:t>skupina</a:t>
            </a:r>
            <a:r>
              <a:rPr lang="cs-CZ" dirty="0"/>
              <a:t> jednotlivců, jako jeden celek).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518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Jaké proměnné byly manipulovány a jaké byly jejich hodnoty? Co znamená, že hodnoty proměnných byly </a:t>
            </a:r>
            <a:r>
              <a:rPr lang="cs-CZ" i="1" dirty="0" err="1"/>
              <a:t>crossed</a:t>
            </a:r>
            <a:r>
              <a:rPr lang="cs-CZ" i="1" dirty="0"/>
              <a:t>, </a:t>
            </a:r>
            <a:r>
              <a:rPr lang="cs-CZ" dirty="0"/>
              <a:t>příp. </a:t>
            </a:r>
            <a:r>
              <a:rPr lang="cs-CZ" i="1" dirty="0" err="1"/>
              <a:t>nested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660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Jaké proměnné byly manipulovány a jaké byly jejich hodnoty? Co znamená, že hodnoty proměnných byly </a:t>
            </a:r>
            <a:r>
              <a:rPr lang="cs-CZ" i="1" dirty="0" err="1"/>
              <a:t>crossed</a:t>
            </a:r>
            <a:r>
              <a:rPr lang="cs-CZ" i="1" dirty="0"/>
              <a:t>, </a:t>
            </a:r>
            <a:r>
              <a:rPr lang="cs-CZ" dirty="0"/>
              <a:t>příp. </a:t>
            </a:r>
            <a:r>
              <a:rPr lang="cs-CZ" i="1" dirty="0" err="1"/>
              <a:t>nested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cap="small" dirty="0" err="1"/>
              <a:t>head</a:t>
            </a:r>
            <a:r>
              <a:rPr lang="cs-CZ" cap="small" dirty="0"/>
              <a:t> </a:t>
            </a:r>
            <a:r>
              <a:rPr lang="cs-CZ" cap="small" dirty="0" err="1"/>
              <a:t>noun</a:t>
            </a:r>
            <a:r>
              <a:rPr lang="cs-CZ" cap="small" dirty="0"/>
              <a:t>:</a:t>
            </a:r>
            <a:r>
              <a:rPr lang="cs-CZ" dirty="0"/>
              <a:t> </a:t>
            </a:r>
            <a:r>
              <a:rPr lang="cs-CZ" dirty="0" err="1"/>
              <a:t>collective</a:t>
            </a:r>
            <a:r>
              <a:rPr lang="cs-CZ" dirty="0"/>
              <a:t> (</a:t>
            </a:r>
            <a:r>
              <a:rPr lang="cs-CZ" i="1" dirty="0"/>
              <a:t>gang</a:t>
            </a:r>
            <a:r>
              <a:rPr lang="cs-CZ" dirty="0"/>
              <a:t>) vs. </a:t>
            </a:r>
            <a:r>
              <a:rPr lang="cs-CZ" dirty="0" err="1"/>
              <a:t>plural</a:t>
            </a:r>
            <a:r>
              <a:rPr lang="cs-CZ" dirty="0"/>
              <a:t> (</a:t>
            </a:r>
            <a:r>
              <a:rPr lang="cs-CZ" i="1" dirty="0" err="1"/>
              <a:t>delinquents</a:t>
            </a:r>
            <a:r>
              <a:rPr lang="cs-CZ" dirty="0"/>
              <a:t>)</a:t>
            </a:r>
          </a:p>
          <a:p>
            <a:r>
              <a:rPr lang="cs-CZ" cap="small" dirty="0" err="1"/>
              <a:t>local</a:t>
            </a:r>
            <a:r>
              <a:rPr lang="cs-CZ" cap="small" dirty="0"/>
              <a:t> </a:t>
            </a:r>
            <a:r>
              <a:rPr lang="cs-CZ" cap="small" dirty="0" err="1"/>
              <a:t>noun</a:t>
            </a:r>
            <a:r>
              <a:rPr lang="cs-CZ" dirty="0"/>
              <a:t>: </a:t>
            </a:r>
            <a:r>
              <a:rPr lang="cs-CZ" dirty="0" err="1"/>
              <a:t>plural</a:t>
            </a:r>
            <a:r>
              <a:rPr lang="cs-CZ" dirty="0"/>
              <a:t> (</a:t>
            </a:r>
            <a:r>
              <a:rPr lang="cs-CZ" i="1" dirty="0" err="1"/>
              <a:t>motorcycles</a:t>
            </a:r>
            <a:r>
              <a:rPr lang="cs-CZ" dirty="0"/>
              <a:t>) vs. </a:t>
            </a:r>
            <a:r>
              <a:rPr lang="cs-CZ" dirty="0" err="1"/>
              <a:t>singular</a:t>
            </a:r>
            <a:r>
              <a:rPr lang="cs-CZ" dirty="0"/>
              <a:t> (</a:t>
            </a:r>
            <a:r>
              <a:rPr lang="cs-CZ" i="1" dirty="0" err="1"/>
              <a:t>motorcycle</a:t>
            </a:r>
            <a:r>
              <a:rPr lang="cs-CZ" dirty="0"/>
              <a:t>)</a:t>
            </a:r>
          </a:p>
          <a:p>
            <a:r>
              <a:rPr lang="cs-CZ" cap="small" dirty="0" err="1"/>
              <a:t>construal</a:t>
            </a:r>
            <a:r>
              <a:rPr lang="cs-CZ" cap="small" dirty="0"/>
              <a:t>: </a:t>
            </a:r>
            <a:r>
              <a:rPr lang="cs-CZ" dirty="0" err="1"/>
              <a:t>distributed</a:t>
            </a:r>
            <a:r>
              <a:rPr lang="cs-CZ" dirty="0"/>
              <a:t> (</a:t>
            </a:r>
            <a:r>
              <a:rPr lang="cs-CZ" i="1" dirty="0"/>
              <a:t>on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motorcycles</a:t>
            </a:r>
            <a:r>
              <a:rPr lang="cs-CZ" dirty="0"/>
              <a:t>) vs. </a:t>
            </a:r>
            <a:r>
              <a:rPr lang="cs-CZ" dirty="0" err="1"/>
              <a:t>collected</a:t>
            </a:r>
            <a:r>
              <a:rPr lang="cs-CZ" dirty="0"/>
              <a:t> (</a:t>
            </a:r>
            <a:r>
              <a:rPr lang="cs-CZ" i="1" dirty="0" err="1"/>
              <a:t>near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motorcycles</a:t>
            </a:r>
            <a:r>
              <a:rPr lang="cs-CZ" dirty="0"/>
              <a:t>)</a:t>
            </a:r>
          </a:p>
          <a:p>
            <a:r>
              <a:rPr lang="cs-CZ" cap="small" dirty="0"/>
              <a:t>modality</a:t>
            </a:r>
            <a:r>
              <a:rPr lang="cs-CZ" dirty="0"/>
              <a:t>: </a:t>
            </a:r>
            <a:r>
              <a:rPr lang="cs-CZ" dirty="0" err="1"/>
              <a:t>visual</a:t>
            </a:r>
            <a:r>
              <a:rPr lang="cs-CZ" dirty="0"/>
              <a:t>/</a:t>
            </a:r>
            <a:r>
              <a:rPr lang="cs-CZ" dirty="0" err="1"/>
              <a:t>reading</a:t>
            </a:r>
            <a:r>
              <a:rPr lang="cs-CZ" dirty="0"/>
              <a:t> vs. auditory/</a:t>
            </a:r>
            <a:r>
              <a:rPr lang="cs-CZ" dirty="0" err="1"/>
              <a:t>listening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825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Jaké proměnné byly manipulovány a jaké byly jejich hodnoty? Co znamená, že hodnoty proměnných byly </a:t>
            </a:r>
            <a:r>
              <a:rPr lang="cs-CZ" i="1" dirty="0" err="1"/>
              <a:t>crossed</a:t>
            </a:r>
            <a:r>
              <a:rPr lang="cs-CZ" i="1" dirty="0"/>
              <a:t>, </a:t>
            </a:r>
            <a:r>
              <a:rPr lang="cs-CZ" dirty="0"/>
              <a:t>příp. </a:t>
            </a:r>
            <a:r>
              <a:rPr lang="cs-CZ" i="1" dirty="0" err="1"/>
              <a:t>nested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proměnná </a:t>
            </a:r>
            <a:r>
              <a:rPr lang="cs-CZ" cap="small" dirty="0" err="1"/>
              <a:t>construal</a:t>
            </a:r>
            <a:r>
              <a:rPr lang="cs-CZ" dirty="0"/>
              <a:t> byl </a:t>
            </a:r>
            <a:r>
              <a:rPr lang="cs-CZ" i="1" dirty="0" err="1">
                <a:solidFill>
                  <a:schemeClr val="accent2"/>
                </a:solidFill>
              </a:rPr>
              <a:t>nested</a:t>
            </a:r>
            <a:r>
              <a:rPr lang="cs-CZ" i="1" dirty="0"/>
              <a:t> </a:t>
            </a:r>
            <a:r>
              <a:rPr lang="cs-CZ" dirty="0"/>
              <a:t>v rámci úrovně </a:t>
            </a:r>
            <a:r>
              <a:rPr lang="cs-CZ" dirty="0" err="1"/>
              <a:t>plural</a:t>
            </a:r>
            <a:r>
              <a:rPr lang="cs-CZ" dirty="0"/>
              <a:t> proměnné </a:t>
            </a:r>
            <a:r>
              <a:rPr lang="cs-CZ" cap="small" dirty="0" err="1"/>
              <a:t>local</a:t>
            </a:r>
            <a:r>
              <a:rPr lang="cs-CZ" cap="small" dirty="0"/>
              <a:t> </a:t>
            </a:r>
            <a:r>
              <a:rPr lang="cs-CZ" cap="small" dirty="0" err="1"/>
              <a:t>noun</a:t>
            </a:r>
            <a:r>
              <a:rPr lang="cs-CZ" cap="small" dirty="0"/>
              <a:t>; </a:t>
            </a:r>
            <a:r>
              <a:rPr lang="cs-CZ" dirty="0"/>
              <a:t>a naopak, </a:t>
            </a:r>
            <a:r>
              <a:rPr lang="cs-CZ" cap="small" dirty="0" err="1"/>
              <a:t>local</a:t>
            </a:r>
            <a:r>
              <a:rPr lang="cs-CZ" cap="small" dirty="0"/>
              <a:t> </a:t>
            </a:r>
            <a:r>
              <a:rPr lang="cs-CZ" cap="small" dirty="0" err="1"/>
              <a:t>noun</a:t>
            </a:r>
            <a:r>
              <a:rPr lang="cs-CZ" cap="small" dirty="0"/>
              <a:t> </a:t>
            </a:r>
            <a:r>
              <a:rPr lang="cs-CZ" dirty="0"/>
              <a:t>byla </a:t>
            </a:r>
            <a:r>
              <a:rPr lang="cs-CZ" i="1" dirty="0" err="1">
                <a:solidFill>
                  <a:schemeClr val="accent4"/>
                </a:solidFill>
              </a:rPr>
              <a:t>nested</a:t>
            </a:r>
            <a:r>
              <a:rPr lang="cs-CZ" dirty="0"/>
              <a:t> v rámci úrovně </a:t>
            </a:r>
            <a:r>
              <a:rPr lang="cs-CZ" dirty="0" err="1"/>
              <a:t>collected</a:t>
            </a:r>
            <a:endParaRPr lang="cs-CZ" dirty="0"/>
          </a:p>
          <a:p>
            <a:pPr marL="457200" lvl="1" indent="0">
              <a:buNone/>
            </a:pPr>
            <a:r>
              <a:rPr lang="cs-CZ" sz="2800" cap="small" dirty="0" err="1"/>
              <a:t>local</a:t>
            </a:r>
            <a:r>
              <a:rPr lang="cs-CZ" sz="2800" cap="small" dirty="0"/>
              <a:t> </a:t>
            </a:r>
            <a:r>
              <a:rPr lang="cs-CZ" sz="2800" cap="small" dirty="0" err="1"/>
              <a:t>noun</a:t>
            </a:r>
            <a:r>
              <a:rPr lang="cs-CZ" dirty="0"/>
              <a:t>	</a:t>
            </a:r>
            <a:r>
              <a:rPr lang="cs-CZ" sz="2800" cap="small" dirty="0" err="1"/>
              <a:t>construal</a:t>
            </a:r>
            <a:r>
              <a:rPr lang="cs-CZ" sz="2800" cap="small" dirty="0"/>
              <a:t>		</a:t>
            </a:r>
            <a:r>
              <a:rPr lang="cs-CZ" sz="2800" cap="small" dirty="0" err="1"/>
              <a:t>local</a:t>
            </a:r>
            <a:r>
              <a:rPr lang="cs-CZ" sz="2800" cap="small" dirty="0"/>
              <a:t> </a:t>
            </a:r>
            <a:r>
              <a:rPr lang="cs-CZ" sz="2800" cap="small" dirty="0" err="1"/>
              <a:t>noun</a:t>
            </a:r>
            <a:r>
              <a:rPr lang="cs-CZ" sz="2800" cap="small" dirty="0"/>
              <a:t>	</a:t>
            </a:r>
            <a:r>
              <a:rPr lang="cs-CZ" sz="2800" cap="small" dirty="0" err="1"/>
              <a:t>construal</a:t>
            </a:r>
            <a:endParaRPr lang="cs-CZ" sz="2800" cap="small" dirty="0"/>
          </a:p>
          <a:p>
            <a:pPr marL="457200" lvl="1" indent="0">
              <a:buNone/>
            </a:pPr>
            <a:r>
              <a:rPr lang="cs-CZ" dirty="0" err="1"/>
              <a:t>plural</a:t>
            </a:r>
            <a:r>
              <a:rPr lang="cs-CZ" dirty="0"/>
              <a:t>		</a:t>
            </a:r>
            <a:r>
              <a:rPr lang="cs-CZ" dirty="0" err="1"/>
              <a:t>distributed</a:t>
            </a:r>
            <a:r>
              <a:rPr lang="cs-CZ" dirty="0"/>
              <a:t>		</a:t>
            </a:r>
            <a:r>
              <a:rPr lang="cs-CZ" dirty="0" err="1"/>
              <a:t>plural</a:t>
            </a:r>
            <a:r>
              <a:rPr lang="cs-CZ" dirty="0"/>
              <a:t>		</a:t>
            </a:r>
            <a:r>
              <a:rPr lang="cs-CZ" dirty="0" err="1"/>
              <a:t>distributed</a:t>
            </a:r>
            <a:endParaRPr lang="cs-CZ" dirty="0"/>
          </a:p>
          <a:p>
            <a:pPr marL="457200" lvl="1" indent="0">
              <a:buNone/>
            </a:pPr>
            <a:r>
              <a:rPr lang="cs-CZ" dirty="0" err="1"/>
              <a:t>singular</a:t>
            </a:r>
            <a:r>
              <a:rPr lang="cs-CZ" dirty="0"/>
              <a:t>		</a:t>
            </a:r>
            <a:r>
              <a:rPr lang="cs-CZ" dirty="0" err="1"/>
              <a:t>collected</a:t>
            </a:r>
            <a:r>
              <a:rPr lang="cs-CZ" dirty="0"/>
              <a:t>			</a:t>
            </a:r>
            <a:r>
              <a:rPr lang="cs-CZ" dirty="0" err="1"/>
              <a:t>singular</a:t>
            </a:r>
            <a:r>
              <a:rPr lang="cs-CZ" dirty="0"/>
              <a:t>		</a:t>
            </a:r>
            <a:r>
              <a:rPr lang="cs-CZ" dirty="0" err="1"/>
              <a:t>collected</a:t>
            </a:r>
            <a:endParaRPr lang="cs-CZ" dirty="0"/>
          </a:p>
          <a:p>
            <a:r>
              <a:rPr lang="cs-CZ" dirty="0"/>
              <a:t>např. </a:t>
            </a:r>
            <a:r>
              <a:rPr lang="cs-CZ" cap="small" dirty="0" err="1"/>
              <a:t>head</a:t>
            </a:r>
            <a:r>
              <a:rPr lang="cs-CZ" cap="small" dirty="0"/>
              <a:t> </a:t>
            </a:r>
            <a:r>
              <a:rPr lang="cs-CZ" cap="small" dirty="0" err="1"/>
              <a:t>noun</a:t>
            </a:r>
            <a:r>
              <a:rPr lang="cs-CZ" dirty="0"/>
              <a:t> a </a:t>
            </a:r>
            <a:r>
              <a:rPr lang="cs-CZ" cap="small" dirty="0" err="1"/>
              <a:t>construal</a:t>
            </a:r>
            <a:r>
              <a:rPr lang="cs-CZ" dirty="0"/>
              <a:t> byly vzájemně </a:t>
            </a:r>
            <a:r>
              <a:rPr lang="cs-CZ" i="1" dirty="0" err="1"/>
              <a:t>crossed</a:t>
            </a:r>
            <a:r>
              <a:rPr lang="cs-CZ" dirty="0"/>
              <a:t>, neboť obě jejich hodnoty byly realizovány v obou hodnotách druhé proměnné</a:t>
            </a:r>
          </a:p>
          <a:p>
            <a:pPr marL="457200" lvl="1" indent="0">
              <a:buNone/>
            </a:pPr>
            <a:r>
              <a:rPr lang="cs-CZ" sz="2800" cap="small" dirty="0" err="1"/>
              <a:t>head</a:t>
            </a:r>
            <a:r>
              <a:rPr lang="cs-CZ" sz="2800" cap="small" dirty="0"/>
              <a:t> </a:t>
            </a:r>
            <a:r>
              <a:rPr lang="cs-CZ" sz="2800" cap="small" dirty="0" err="1"/>
              <a:t>noun</a:t>
            </a:r>
            <a:r>
              <a:rPr lang="cs-CZ" dirty="0"/>
              <a:t>	</a:t>
            </a:r>
            <a:r>
              <a:rPr lang="cs-CZ" sz="2800" cap="small" dirty="0" err="1"/>
              <a:t>construal</a:t>
            </a:r>
            <a:endParaRPr lang="cs-CZ" sz="2800" cap="small" dirty="0"/>
          </a:p>
          <a:p>
            <a:pPr marL="457200" lvl="1" indent="0">
              <a:buNone/>
            </a:pPr>
            <a:r>
              <a:rPr lang="cs-CZ" dirty="0" err="1"/>
              <a:t>plural</a:t>
            </a:r>
            <a:r>
              <a:rPr lang="cs-CZ" dirty="0"/>
              <a:t>		</a:t>
            </a:r>
            <a:r>
              <a:rPr lang="cs-CZ" dirty="0" err="1"/>
              <a:t>distributed</a:t>
            </a:r>
            <a:endParaRPr lang="cs-CZ" dirty="0"/>
          </a:p>
          <a:p>
            <a:pPr marL="457200" lvl="1" indent="0">
              <a:buNone/>
            </a:pPr>
            <a:r>
              <a:rPr lang="cs-CZ" dirty="0" err="1"/>
              <a:t>collective</a:t>
            </a:r>
            <a:r>
              <a:rPr lang="cs-CZ" dirty="0"/>
              <a:t>		</a:t>
            </a:r>
            <a:r>
              <a:rPr lang="cs-CZ" dirty="0" err="1"/>
              <a:t>collected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sz="2000" dirty="0"/>
          </a:p>
          <a:p>
            <a:endParaRPr lang="cs-CZ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B10C09FF-607B-C840-90CC-050882640C25}"/>
              </a:ext>
            </a:extLst>
          </p:cNvPr>
          <p:cNvCxnSpPr/>
          <p:nvPr/>
        </p:nvCxnSpPr>
        <p:spPr>
          <a:xfrm>
            <a:off x="2325345" y="4232882"/>
            <a:ext cx="1143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586533AE-2BAF-044F-8315-EBEA2A142403}"/>
              </a:ext>
            </a:extLst>
          </p:cNvPr>
          <p:cNvCxnSpPr>
            <a:cxnSpLocks/>
          </p:cNvCxnSpPr>
          <p:nvPr/>
        </p:nvCxnSpPr>
        <p:spPr>
          <a:xfrm>
            <a:off x="2325345" y="3877282"/>
            <a:ext cx="1143000" cy="35560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2D9C6C4F-D00E-1E44-96A1-26651E8EF386}"/>
              </a:ext>
            </a:extLst>
          </p:cNvPr>
          <p:cNvCxnSpPr/>
          <p:nvPr/>
        </p:nvCxnSpPr>
        <p:spPr>
          <a:xfrm>
            <a:off x="2325345" y="3877282"/>
            <a:ext cx="1143000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FBB3B67E-5B8E-BA4C-BB61-ACC986A68777}"/>
              </a:ext>
            </a:extLst>
          </p:cNvPr>
          <p:cNvCxnSpPr/>
          <p:nvPr/>
        </p:nvCxnSpPr>
        <p:spPr>
          <a:xfrm>
            <a:off x="2455333" y="5730689"/>
            <a:ext cx="1143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C2BC9CE4-E955-5F47-9212-67E16256A5D7}"/>
              </a:ext>
            </a:extLst>
          </p:cNvPr>
          <p:cNvCxnSpPr>
            <a:cxnSpLocks/>
          </p:cNvCxnSpPr>
          <p:nvPr/>
        </p:nvCxnSpPr>
        <p:spPr>
          <a:xfrm>
            <a:off x="2455333" y="5375089"/>
            <a:ext cx="1143000" cy="355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A8360ED6-1347-6F43-AEFF-634B7C7DBA80}"/>
              </a:ext>
            </a:extLst>
          </p:cNvPr>
          <p:cNvCxnSpPr/>
          <p:nvPr/>
        </p:nvCxnSpPr>
        <p:spPr>
          <a:xfrm>
            <a:off x="2455333" y="5375089"/>
            <a:ext cx="1143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8204AE2A-DD54-1440-906D-E22AC7D5C344}"/>
              </a:ext>
            </a:extLst>
          </p:cNvPr>
          <p:cNvCxnSpPr>
            <a:cxnSpLocks/>
          </p:cNvCxnSpPr>
          <p:nvPr/>
        </p:nvCxnSpPr>
        <p:spPr>
          <a:xfrm flipV="1">
            <a:off x="2455333" y="5375089"/>
            <a:ext cx="1143000" cy="355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CA53A5CE-41B0-264A-A60E-FCBEEE1F911A}"/>
              </a:ext>
            </a:extLst>
          </p:cNvPr>
          <p:cNvCxnSpPr>
            <a:cxnSpLocks/>
          </p:cNvCxnSpPr>
          <p:nvPr/>
        </p:nvCxnSpPr>
        <p:spPr>
          <a:xfrm>
            <a:off x="7279341" y="4232882"/>
            <a:ext cx="86858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AE76228B-E08D-1646-86AA-218B050FA075}"/>
              </a:ext>
            </a:extLst>
          </p:cNvPr>
          <p:cNvCxnSpPr>
            <a:cxnSpLocks/>
          </p:cNvCxnSpPr>
          <p:nvPr/>
        </p:nvCxnSpPr>
        <p:spPr>
          <a:xfrm>
            <a:off x="7252447" y="3877282"/>
            <a:ext cx="895474" cy="35560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A0B224EB-AE19-0C49-B94A-407735DA40BC}"/>
              </a:ext>
            </a:extLst>
          </p:cNvPr>
          <p:cNvCxnSpPr>
            <a:cxnSpLocks/>
          </p:cNvCxnSpPr>
          <p:nvPr/>
        </p:nvCxnSpPr>
        <p:spPr>
          <a:xfrm>
            <a:off x="7270376" y="3877282"/>
            <a:ext cx="87754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897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3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Jak</a:t>
            </a:r>
            <a:r>
              <a:rPr lang="cs-CZ" dirty="0"/>
              <a:t> byla distributivita/kolektivita manipulována v dané studii? V čem spočívala výhoda této manipulace oproti předchozím experimentům? V čem byla naopak problematická?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591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3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Jak</a:t>
            </a:r>
            <a:r>
              <a:rPr lang="cs-CZ" dirty="0"/>
              <a:t> byla distributivita/kolektivita manipulována v dané studii? V čem spočívala výhoda této manipulace oproti předchozím experimentům? V čem byla naopak problematická?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gang on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motorcycles</a:t>
            </a:r>
            <a:r>
              <a:rPr lang="cs-CZ" sz="2000" dirty="0"/>
              <a:t>	</a:t>
            </a:r>
            <a:r>
              <a:rPr lang="en-US" sz="2000" dirty="0"/>
              <a:t>[</a:t>
            </a:r>
            <a:r>
              <a:rPr lang="en-US" sz="2000" dirty="0" err="1"/>
              <a:t>distributivn</a:t>
            </a:r>
            <a:r>
              <a:rPr lang="cs-CZ" sz="2000" dirty="0"/>
              <a:t>í → pluralita individuí → nocionální plurál</a:t>
            </a:r>
            <a:r>
              <a:rPr lang="en-US" sz="2000" dirty="0"/>
              <a:t>]</a:t>
            </a:r>
            <a:endParaRPr lang="cs-CZ" sz="2000" dirty="0"/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gang </a:t>
            </a:r>
            <a:r>
              <a:rPr lang="cs-CZ" sz="2000" dirty="0" err="1"/>
              <a:t>near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motorcycles</a:t>
            </a:r>
            <a:r>
              <a:rPr lang="en-US" sz="2000" dirty="0"/>
              <a:t>	[</a:t>
            </a:r>
            <a:r>
              <a:rPr lang="cs-CZ" sz="2000" dirty="0"/>
              <a:t>kolektivita → singularita skupiny → nocionální/gram. singulár</a:t>
            </a:r>
            <a:r>
              <a:rPr lang="en-US" sz="2000" dirty="0"/>
              <a:t>]</a:t>
            </a:r>
            <a:endParaRPr lang="cs-CZ" sz="2000" dirty="0"/>
          </a:p>
          <a:p>
            <a:pPr marL="514350" indent="-514350">
              <a:buFont typeface="+mj-lt"/>
              <a:buAutoNum type="arabicPeriod"/>
            </a:pPr>
            <a:endParaRPr lang="cs-CZ" sz="2000" dirty="0"/>
          </a:p>
          <a:p>
            <a:r>
              <a:rPr lang="cs-CZ" sz="2000" dirty="0"/>
              <a:t>Výhoda: minimální rozdíl (nikoliv úplně jiná substantiva, jako např. </a:t>
            </a:r>
            <a:r>
              <a:rPr lang="cs-CZ" sz="2000" i="1" dirty="0" err="1"/>
              <a:t>key</a:t>
            </a:r>
            <a:r>
              <a:rPr lang="cs-CZ" sz="2000" i="1" dirty="0"/>
              <a:t> (to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cabinets</a:t>
            </a:r>
            <a:r>
              <a:rPr lang="cs-CZ" sz="2000" i="1" dirty="0"/>
              <a:t>)</a:t>
            </a:r>
            <a:r>
              <a:rPr lang="cs-CZ" sz="2000" dirty="0"/>
              <a:t> vs. </a:t>
            </a:r>
            <a:r>
              <a:rPr lang="cs-CZ" sz="2000" i="1" dirty="0"/>
              <a:t>label (on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wine</a:t>
            </a:r>
            <a:r>
              <a:rPr lang="cs-CZ" sz="2000" i="1" dirty="0"/>
              <a:t> </a:t>
            </a:r>
            <a:r>
              <a:rPr lang="cs-CZ" sz="2000" i="1" dirty="0" err="1"/>
              <a:t>bottles</a:t>
            </a:r>
            <a:r>
              <a:rPr lang="cs-CZ" sz="2000" i="1" dirty="0"/>
              <a:t>)</a:t>
            </a:r>
            <a:r>
              <a:rPr lang="cs-CZ" sz="2000" dirty="0"/>
              <a:t>)</a:t>
            </a:r>
          </a:p>
          <a:p>
            <a:r>
              <a:rPr lang="cs-CZ" sz="2000" dirty="0"/>
              <a:t>Problém: prepozice </a:t>
            </a:r>
            <a:r>
              <a:rPr lang="cs-CZ" sz="2000" i="1" dirty="0" err="1"/>
              <a:t>near</a:t>
            </a:r>
            <a:r>
              <a:rPr lang="cs-CZ" sz="2000" i="1" dirty="0"/>
              <a:t> </a:t>
            </a:r>
            <a:r>
              <a:rPr lang="cs-CZ" sz="2000" b="1" dirty="0"/>
              <a:t>nezajišťuje</a:t>
            </a:r>
            <a:r>
              <a:rPr lang="cs-CZ" sz="2000" dirty="0"/>
              <a:t> kolektivní interpretaci</a:t>
            </a:r>
          </a:p>
        </p:txBody>
      </p:sp>
    </p:spTree>
    <p:extLst>
      <p:ext uri="{BB962C8B-B14F-4D97-AF65-F5344CB8AC3E}">
        <p14:creationId xmlns:p14="http://schemas.microsoft.com/office/powerpoint/2010/main" val="421084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čem spočíval rušivý faktor atrakce shody a jak s ním autorky naložily?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cap="small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gang on/</a:t>
            </a:r>
            <a:r>
              <a:rPr lang="cs-CZ" dirty="0" err="1"/>
              <a:t>near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motorcycles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…</a:t>
            </a:r>
          </a:p>
          <a:p>
            <a:pPr marL="971550" lvl="1" indent="-514350">
              <a:buFont typeface="+mj-lt"/>
              <a:buAutoNum type="arabicPeriod"/>
            </a:pPr>
            <a:endParaRPr lang="cs-CZ" i="1" dirty="0"/>
          </a:p>
          <a:p>
            <a:pPr marL="971550" lvl="1" indent="-514350">
              <a:buFont typeface="+mj-lt"/>
              <a:buAutoNum type="arabicPeriod"/>
            </a:pPr>
            <a:endParaRPr lang="cs-CZ" i="1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gang </a:t>
            </a:r>
            <a:r>
              <a:rPr lang="cs-CZ" dirty="0" err="1"/>
              <a:t>near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motorcycle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…</a:t>
            </a:r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367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čem spočíval rušivý faktor atrakce shody a jak s ním autorky naložily?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Pomocí manipulace proměnné </a:t>
            </a:r>
            <a:r>
              <a:rPr lang="cs-CZ" cap="small" dirty="0" err="1"/>
              <a:t>local</a:t>
            </a:r>
            <a:r>
              <a:rPr lang="cs-CZ" cap="small" dirty="0"/>
              <a:t> </a:t>
            </a:r>
            <a:r>
              <a:rPr lang="cs-CZ" cap="small" dirty="0" err="1"/>
              <a:t>noun</a:t>
            </a:r>
            <a:r>
              <a:rPr lang="cs-CZ" cap="small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gang on/</a:t>
            </a:r>
            <a:r>
              <a:rPr lang="cs-CZ" dirty="0" err="1"/>
              <a:t>near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motorcycles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plurál kvůli nocionální shodě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plurál kvůli plurálu na </a:t>
            </a:r>
            <a:r>
              <a:rPr lang="cs-CZ" i="1" dirty="0" err="1"/>
              <a:t>motorcycles</a:t>
            </a:r>
            <a:endParaRPr lang="cs-CZ" i="1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gang </a:t>
            </a:r>
            <a:r>
              <a:rPr lang="cs-CZ" dirty="0" err="1"/>
              <a:t>near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chemeClr val="accent6"/>
                </a:solidFill>
              </a:rPr>
              <a:t>motorcycle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plurál kvůli nocionální shodě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trike="sngStrike" dirty="0"/>
              <a:t>plurál kvůli plurálu na </a:t>
            </a:r>
            <a:r>
              <a:rPr lang="cs-CZ" i="1" strike="sngStrike" dirty="0" err="1"/>
              <a:t>motorcycles</a:t>
            </a:r>
            <a:endParaRPr lang="cs-CZ" i="1" strike="sngStrike" dirty="0"/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246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5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Jaký byl zvolen </a:t>
            </a:r>
            <a:r>
              <a:rPr lang="cs-CZ" dirty="0" err="1"/>
              <a:t>baseline</a:t>
            </a:r>
            <a:r>
              <a:rPr lang="cs-CZ" dirty="0"/>
              <a:t> a co kontroloval?</a:t>
            </a:r>
            <a:endParaRPr lang="en-US" dirty="0"/>
          </a:p>
          <a:p>
            <a:pPr marL="0" indent="0">
              <a:buNone/>
            </a:pPr>
            <a:endParaRPr lang="cs-CZ" i="1" strike="sngStrike" dirty="0"/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26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5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Jaký byl zvolen </a:t>
            </a:r>
            <a:r>
              <a:rPr lang="cs-CZ" dirty="0" err="1"/>
              <a:t>baseline</a:t>
            </a:r>
            <a:r>
              <a:rPr lang="cs-CZ" dirty="0"/>
              <a:t> a co kontroloval?</a:t>
            </a:r>
            <a:endParaRPr lang="en-US" dirty="0"/>
          </a:p>
          <a:p>
            <a:pPr marL="0" indent="0">
              <a:buNone/>
            </a:pPr>
            <a:endParaRPr lang="cs-CZ" i="1" strike="sngStrike" dirty="0"/>
          </a:p>
          <a:p>
            <a:pPr marL="0" indent="0">
              <a:buNone/>
            </a:pPr>
            <a:r>
              <a:rPr lang="cs-CZ" dirty="0"/>
              <a:t>Manipulace pomocí proměnné </a:t>
            </a:r>
            <a:r>
              <a:rPr lang="cs-CZ" cap="small" dirty="0" err="1"/>
              <a:t>head</a:t>
            </a:r>
            <a:r>
              <a:rPr lang="cs-CZ" cap="small" dirty="0"/>
              <a:t> </a:t>
            </a:r>
            <a:r>
              <a:rPr lang="cs-CZ" cap="small" dirty="0" err="1"/>
              <a:t>noun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gang</a:t>
            </a:r>
            <a:r>
              <a:rPr lang="cs-CZ" dirty="0"/>
              <a:t> on/</a:t>
            </a:r>
            <a:r>
              <a:rPr lang="cs-CZ" dirty="0" err="1"/>
              <a:t>near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motorcycles</a:t>
            </a:r>
            <a:r>
              <a:rPr lang="cs-CZ" dirty="0"/>
              <a:t>…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err="1">
                <a:solidFill>
                  <a:schemeClr val="accent6"/>
                </a:solidFill>
              </a:rPr>
              <a:t>Critical</a:t>
            </a:r>
            <a:r>
              <a:rPr lang="cs-CZ" dirty="0">
                <a:solidFill>
                  <a:schemeClr val="accent6"/>
                </a:solidFill>
              </a:rPr>
              <a:t>/</a:t>
            </a:r>
            <a:r>
              <a:rPr lang="cs-CZ" dirty="0" err="1">
                <a:solidFill>
                  <a:schemeClr val="accent6"/>
                </a:solidFill>
              </a:rPr>
              <a:t>Treatment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err="1">
                <a:solidFill>
                  <a:schemeClr val="accent6"/>
                </a:solidFill>
              </a:rPr>
              <a:t>condition</a:t>
            </a:r>
            <a:endParaRPr lang="cs-CZ" i="1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solidFill>
                  <a:schemeClr val="accent2"/>
                </a:solidFill>
              </a:rPr>
              <a:t>delinquents</a:t>
            </a:r>
            <a:r>
              <a:rPr lang="cs-CZ" dirty="0"/>
              <a:t> on/</a:t>
            </a:r>
            <a:r>
              <a:rPr lang="cs-CZ" dirty="0" err="1"/>
              <a:t>near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motorcycles</a:t>
            </a:r>
            <a:r>
              <a:rPr lang="cs-CZ" dirty="0"/>
              <a:t>…</a:t>
            </a:r>
          </a:p>
          <a:p>
            <a:pPr marL="457200" lvl="1" indent="0">
              <a:buNone/>
            </a:pPr>
            <a:r>
              <a:rPr lang="cs-CZ" i="1" dirty="0"/>
              <a:t>	</a:t>
            </a:r>
            <a:r>
              <a:rPr lang="cs-CZ" dirty="0" err="1">
                <a:solidFill>
                  <a:schemeClr val="accent6"/>
                </a:solidFill>
              </a:rPr>
              <a:t>Baseline</a:t>
            </a:r>
            <a:endParaRPr lang="cs-CZ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Kontrola: (i) plurální shody a (</a:t>
            </a:r>
            <a:r>
              <a:rPr lang="cs-CZ" dirty="0" err="1"/>
              <a:t>ii</a:t>
            </a:r>
            <a:r>
              <a:rPr lang="cs-CZ" dirty="0"/>
              <a:t>) vlivu předložky (více </a:t>
            </a:r>
            <a:r>
              <a:rPr lang="cs-CZ" dirty="0" err="1"/>
              <a:t>sg</a:t>
            </a:r>
            <a:r>
              <a:rPr lang="cs-CZ" dirty="0"/>
              <a:t> u </a:t>
            </a:r>
            <a:r>
              <a:rPr lang="cs-CZ" i="1" dirty="0" err="1"/>
              <a:t>near</a:t>
            </a:r>
            <a:r>
              <a:rPr lang="cs-CZ" dirty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367110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5BE1-E8CE-4D56-97E9-0ACAFFCF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3D531A-591F-44AA-BFEC-D239A6BB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produkční experimenty</a:t>
            </a:r>
          </a:p>
          <a:p>
            <a:r>
              <a:rPr lang="cs-CZ" dirty="0" err="1"/>
              <a:t>Humphreys</a:t>
            </a:r>
            <a:r>
              <a:rPr lang="cs-CZ" dirty="0"/>
              <a:t> </a:t>
            </a:r>
            <a:r>
              <a:rPr lang="en-US" dirty="0"/>
              <a:t>&amp; Bock </a:t>
            </a:r>
            <a:r>
              <a:rPr lang="cs-CZ" dirty="0"/>
              <a:t>2005</a:t>
            </a:r>
          </a:p>
          <a:p>
            <a:r>
              <a:rPr lang="cs-CZ" dirty="0"/>
              <a:t>finalizace experimentu 1, experiment 2, výplňky</a:t>
            </a:r>
          </a:p>
        </p:txBody>
      </p:sp>
    </p:spTree>
    <p:extLst>
      <p:ext uri="{BB962C8B-B14F-4D97-AF65-F5344CB8AC3E}">
        <p14:creationId xmlns:p14="http://schemas.microsoft.com/office/powerpoint/2010/main" val="1207951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6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Proč autoři manipulovali způsob prezentace (audio vs. čtení)? Jednalo se o manipulaci </a:t>
            </a:r>
            <a:r>
              <a:rPr lang="cs-CZ" dirty="0" err="1"/>
              <a:t>within</a:t>
            </a:r>
            <a:r>
              <a:rPr lang="cs-CZ" dirty="0"/>
              <a:t> nebo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?</a:t>
            </a:r>
            <a:endParaRPr lang="en-US" dirty="0"/>
          </a:p>
          <a:p>
            <a:pPr marL="0" indent="0">
              <a:buNone/>
            </a:pPr>
            <a:endParaRPr lang="cs-CZ" i="1" strike="sngStrike" dirty="0"/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495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6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Proč autoři manipulovali způsob prezentace (audio vs. čtení)? Jednalo se o manipulaci </a:t>
            </a:r>
            <a:r>
              <a:rPr lang="cs-CZ" dirty="0" err="1"/>
              <a:t>within</a:t>
            </a:r>
            <a:r>
              <a:rPr lang="cs-CZ" dirty="0"/>
              <a:t> nebo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Předchozí experimenty:</a:t>
            </a:r>
          </a:p>
          <a:p>
            <a:r>
              <a:rPr lang="cs-CZ" dirty="0"/>
              <a:t>efekt nocionálního významu silnější při vizuální prezentaci než při </a:t>
            </a:r>
            <a:r>
              <a:rPr lang="cs-CZ" dirty="0" err="1"/>
              <a:t>audioprezentaci</a:t>
            </a:r>
            <a:endParaRPr lang="cs-CZ" dirty="0"/>
          </a:p>
          <a:p>
            <a:r>
              <a:rPr lang="cs-CZ" dirty="0"/>
              <a:t>očekávání: efekt bude silnější u vizuálních/psaných stimulů</a:t>
            </a:r>
            <a:endParaRPr lang="en-US" dirty="0"/>
          </a:p>
          <a:p>
            <a:pPr marL="0" indent="0">
              <a:buNone/>
            </a:pPr>
            <a:endParaRPr lang="cs-CZ" i="1" strike="sngStrike" dirty="0"/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4384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7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Co bylo úkolem účastníka experimentu? Jaká byla závislá proměnná a jaké byly její hodnoty?</a:t>
            </a:r>
          </a:p>
          <a:p>
            <a:pPr marL="0" indent="0">
              <a:buNone/>
            </a:pPr>
            <a:endParaRPr lang="cs-CZ" dirty="0"/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1950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7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Co bylo úkolem účastníka experimentu? Jaká byla závislá proměnná a jaké byly její hodnoty?</a:t>
            </a:r>
          </a:p>
          <a:p>
            <a:pPr marL="0" indent="0">
              <a:buNone/>
            </a:pPr>
            <a:endParaRPr lang="cs-CZ" i="1" strike="sngStrike" dirty="0"/>
          </a:p>
          <a:p>
            <a:r>
              <a:rPr lang="cs-CZ" dirty="0"/>
              <a:t>zopakovat čtenou (či slyšenou) preambuli (část věty) a doplnit ji</a:t>
            </a:r>
          </a:p>
          <a:p>
            <a:r>
              <a:rPr lang="cs-CZ" dirty="0"/>
              <a:t>závislá proměnná: gramatické číslo na slovese (</a:t>
            </a:r>
            <a:r>
              <a:rPr lang="cs-CZ" dirty="0" err="1"/>
              <a:t>sg</a:t>
            </a:r>
            <a:r>
              <a:rPr lang="cs-CZ" dirty="0"/>
              <a:t> vs. </a:t>
            </a:r>
            <a:r>
              <a:rPr lang="cs-CZ" dirty="0" err="1"/>
              <a:t>pl</a:t>
            </a:r>
            <a:r>
              <a:rPr lang="cs-CZ" dirty="0"/>
              <a:t>)</a:t>
            </a:r>
          </a:p>
          <a:p>
            <a:r>
              <a:rPr lang="cs-CZ" dirty="0"/>
              <a:t>další dvě kategorie pro případy, kdy gramatické číslo na slovese nebylo (jasně) značeno: </a:t>
            </a:r>
            <a:r>
              <a:rPr lang="cs-CZ" dirty="0" err="1"/>
              <a:t>uninflected</a:t>
            </a:r>
            <a:r>
              <a:rPr lang="cs-CZ" dirty="0"/>
              <a:t> (minulý čas) a </a:t>
            </a:r>
            <a:r>
              <a:rPr lang="cs-CZ" dirty="0" err="1"/>
              <a:t>miscellaneous</a:t>
            </a:r>
            <a:r>
              <a:rPr lang="cs-CZ" dirty="0"/>
              <a:t> (nesrozumitelné, příliš neplynulé apod.)</a:t>
            </a:r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036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8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</a:t>
            </a:r>
            <a:r>
              <a:rPr lang="cs-CZ" dirty="0" err="1"/>
              <a:t>ký</a:t>
            </a:r>
            <a:r>
              <a:rPr lang="cs-CZ" dirty="0"/>
              <a:t> byl vliv způsobu prezentace?</a:t>
            </a:r>
          </a:p>
        </p:txBody>
      </p:sp>
    </p:spTree>
    <p:extLst>
      <p:ext uri="{BB962C8B-B14F-4D97-AF65-F5344CB8AC3E}">
        <p14:creationId xmlns:p14="http://schemas.microsoft.com/office/powerpoint/2010/main" val="17493091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8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</a:t>
            </a:r>
            <a:r>
              <a:rPr lang="cs-CZ" dirty="0" err="1"/>
              <a:t>ký</a:t>
            </a:r>
            <a:r>
              <a:rPr lang="cs-CZ" dirty="0"/>
              <a:t> byl vliv způsobu prezentace?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očekávání: efekt bude silnější u vizuálních/psaných stimulů</a:t>
            </a:r>
          </a:p>
          <a:p>
            <a:r>
              <a:rPr lang="cs-CZ" dirty="0"/>
              <a:t>výsledky:</a:t>
            </a:r>
          </a:p>
          <a:p>
            <a:pPr lvl="1"/>
            <a:r>
              <a:rPr lang="cs-CZ" dirty="0"/>
              <a:t>výrazně méně </a:t>
            </a:r>
            <a:r>
              <a:rPr lang="cs-CZ" dirty="0" err="1"/>
              <a:t>misc</a:t>
            </a:r>
            <a:r>
              <a:rPr lang="cs-CZ" dirty="0"/>
              <a:t> hodnot (tj. méně „odpadu“)</a:t>
            </a:r>
          </a:p>
          <a:p>
            <a:pPr lvl="1"/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plurálů</a:t>
            </a:r>
            <a:r>
              <a:rPr lang="en-US" dirty="0"/>
              <a:t> (ale </a:t>
            </a:r>
            <a:r>
              <a:rPr lang="en-US" dirty="0" err="1"/>
              <a:t>aspoň</a:t>
            </a:r>
            <a:r>
              <a:rPr lang="en-US" dirty="0"/>
              <a:t> v </a:t>
            </a:r>
            <a:r>
              <a:rPr lang="en-US" dirty="0" err="1"/>
              <a:t>absolutních</a:t>
            </a:r>
            <a:r>
              <a:rPr lang="en-US" dirty="0"/>
              <a:t> </a:t>
            </a:r>
            <a:r>
              <a:rPr lang="en-US" dirty="0" err="1"/>
              <a:t>číslech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singulárů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pozitivní</a:t>
            </a:r>
            <a:r>
              <a:rPr lang="en-US" dirty="0"/>
              <a:t> </a:t>
            </a:r>
            <a:r>
              <a:rPr lang="en-US" dirty="0" err="1"/>
              <a:t>vliv</a:t>
            </a:r>
            <a:r>
              <a:rPr lang="en-US" dirty="0"/>
              <a:t> </a:t>
            </a:r>
            <a:r>
              <a:rPr lang="en-US" dirty="0" err="1"/>
              <a:t>shody</a:t>
            </a:r>
            <a:r>
              <a:rPr lang="en-US" dirty="0"/>
              <a:t> v </a:t>
            </a:r>
            <a:r>
              <a:rPr lang="en-US" dirty="0" err="1"/>
              <a:t>modalitě</a:t>
            </a:r>
            <a:r>
              <a:rPr lang="en-US" dirty="0"/>
              <a:t> (audio </a:t>
            </a:r>
            <a:r>
              <a:rPr lang="en-US" dirty="0" err="1"/>
              <a:t>prezentace</a:t>
            </a:r>
            <a:r>
              <a:rPr lang="en-US" dirty="0"/>
              <a:t>, audio </a:t>
            </a:r>
            <a:r>
              <a:rPr lang="en-US" dirty="0" err="1"/>
              <a:t>produkce</a:t>
            </a:r>
            <a:r>
              <a:rPr lang="en-US" dirty="0"/>
              <a:t>)?</a:t>
            </a:r>
          </a:p>
          <a:p>
            <a:pPr lvl="1"/>
            <a:r>
              <a:rPr lang="en-US" dirty="0" err="1"/>
              <a:t>spíše</a:t>
            </a:r>
            <a:r>
              <a:rPr lang="en-US" dirty="0"/>
              <a:t> </a:t>
            </a:r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očekávání</a:t>
            </a:r>
            <a:endParaRPr lang="en-US" dirty="0"/>
          </a:p>
          <a:p>
            <a:pPr lvl="1"/>
            <a:r>
              <a:rPr lang="en-US" dirty="0"/>
              <a:t>pro </a:t>
            </a:r>
            <a:r>
              <a:rPr lang="en-US" dirty="0" err="1"/>
              <a:t>účely</a:t>
            </a:r>
            <a:r>
              <a:rPr lang="en-US" dirty="0"/>
              <a:t> </a:t>
            </a:r>
            <a:r>
              <a:rPr lang="en-US" dirty="0" err="1"/>
              <a:t>dalších</a:t>
            </a:r>
            <a:r>
              <a:rPr lang="en-US" dirty="0"/>
              <a:t> </a:t>
            </a:r>
            <a:r>
              <a:rPr lang="en-US" dirty="0" err="1"/>
              <a:t>analýz</a:t>
            </a:r>
            <a:r>
              <a:rPr lang="en-US" dirty="0"/>
              <a:t> data </a:t>
            </a:r>
            <a:r>
              <a:rPr lang="en-US" dirty="0" err="1"/>
              <a:t>spojena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913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9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Jaký vliv na produkci </a:t>
            </a:r>
            <a:r>
              <a:rPr lang="cs-CZ" dirty="0" err="1"/>
              <a:t>sg</a:t>
            </a:r>
            <a:r>
              <a:rPr lang="cs-CZ" dirty="0"/>
              <a:t> vs. </a:t>
            </a:r>
            <a:r>
              <a:rPr lang="cs-CZ" dirty="0" err="1"/>
              <a:t>pl</a:t>
            </a:r>
            <a:r>
              <a:rPr lang="cs-CZ" dirty="0"/>
              <a:t> sloves měla distributivita/kolektivita?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FEAA3EE-E1EC-2249-8241-1C93375A0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979" y="2566362"/>
            <a:ext cx="5728821" cy="361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09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9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Jaký vliv na produkci </a:t>
            </a:r>
            <a:r>
              <a:rPr lang="cs-CZ" dirty="0" err="1"/>
              <a:t>sg</a:t>
            </a:r>
            <a:r>
              <a:rPr lang="cs-CZ" dirty="0"/>
              <a:t> vs. </a:t>
            </a:r>
            <a:r>
              <a:rPr lang="cs-CZ" dirty="0" err="1"/>
              <a:t>pl</a:t>
            </a:r>
            <a:r>
              <a:rPr lang="cs-CZ" dirty="0"/>
              <a:t> sloves měla distributivita/kolektivita?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více </a:t>
            </a:r>
            <a:r>
              <a:rPr lang="cs-CZ" dirty="0" err="1"/>
              <a:t>pl</a:t>
            </a:r>
            <a:r>
              <a:rPr lang="cs-CZ" dirty="0"/>
              <a:t>. sloves s distribuční</a:t>
            </a:r>
            <a:br>
              <a:rPr lang="cs-CZ" dirty="0"/>
            </a:br>
            <a:r>
              <a:rPr lang="cs-CZ" dirty="0"/>
              <a:t>interpretací (předložkou </a:t>
            </a:r>
            <a:r>
              <a:rPr lang="cs-CZ" i="1" dirty="0"/>
              <a:t>on</a:t>
            </a:r>
            <a:r>
              <a:rPr lang="cs-CZ" dirty="0"/>
              <a:t>)</a:t>
            </a:r>
          </a:p>
          <a:p>
            <a:pPr lvl="1"/>
            <a:r>
              <a:rPr lang="cs-CZ" i="1" dirty="0"/>
              <a:t>gang </a:t>
            </a:r>
            <a:r>
              <a:rPr lang="cs-CZ" i="1" dirty="0">
                <a:solidFill>
                  <a:schemeClr val="accent6"/>
                </a:solidFill>
              </a:rPr>
              <a:t>on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motorcycles</a:t>
            </a:r>
            <a:r>
              <a:rPr lang="cs-CZ" i="1" dirty="0">
                <a:solidFill>
                  <a:schemeClr val="accent6"/>
                </a:solidFill>
              </a:rPr>
              <a:t> </a:t>
            </a:r>
            <a:r>
              <a:rPr lang="cs-CZ" i="1" dirty="0" err="1">
                <a:solidFill>
                  <a:schemeClr val="accent2"/>
                </a:solidFill>
              </a:rPr>
              <a:t>were</a:t>
            </a:r>
            <a:endParaRPr lang="cs-CZ" i="1" dirty="0">
              <a:solidFill>
                <a:schemeClr val="accent2"/>
              </a:solidFill>
            </a:endParaRPr>
          </a:p>
          <a:p>
            <a:pPr lvl="2"/>
            <a:r>
              <a:rPr lang="cs-CZ" dirty="0"/>
              <a:t>75 % plurální shody</a:t>
            </a:r>
          </a:p>
          <a:p>
            <a:pPr lvl="1"/>
            <a:r>
              <a:rPr lang="cs-CZ" i="1" dirty="0"/>
              <a:t>gang </a:t>
            </a:r>
            <a:r>
              <a:rPr lang="cs-CZ" i="1" dirty="0" err="1">
                <a:solidFill>
                  <a:schemeClr val="accent6"/>
                </a:solidFill>
              </a:rPr>
              <a:t>near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motorcycles</a:t>
            </a:r>
            <a:r>
              <a:rPr lang="cs-CZ" i="1" dirty="0">
                <a:solidFill>
                  <a:schemeClr val="accent6"/>
                </a:solidFill>
              </a:rPr>
              <a:t> </a:t>
            </a:r>
            <a:r>
              <a:rPr lang="cs-CZ" i="1" dirty="0" err="1">
                <a:solidFill>
                  <a:schemeClr val="accent2"/>
                </a:solidFill>
              </a:rPr>
              <a:t>were</a:t>
            </a:r>
            <a:endParaRPr lang="cs-CZ" i="1" dirty="0">
              <a:solidFill>
                <a:schemeClr val="accent2"/>
              </a:solidFill>
            </a:endParaRPr>
          </a:p>
          <a:p>
            <a:pPr lvl="2"/>
            <a:r>
              <a:rPr lang="cs-CZ" dirty="0"/>
              <a:t>67 % plurální shody</a:t>
            </a:r>
          </a:p>
          <a:p>
            <a:r>
              <a:rPr lang="cs-CZ" dirty="0"/>
              <a:t>efekt není nijak velký</a:t>
            </a:r>
          </a:p>
          <a:p>
            <a:r>
              <a:rPr lang="cs-CZ" dirty="0"/>
              <a:t>nicméně:</a:t>
            </a:r>
            <a:br>
              <a:rPr lang="cs-CZ" b="1" dirty="0"/>
            </a:br>
            <a:r>
              <a:rPr lang="cs-CZ" b="1" dirty="0"/>
              <a:t>očekávání potvrzeno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FEAA3EE-E1EC-2249-8241-1C93375A0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979" y="2566362"/>
            <a:ext cx="5728821" cy="361060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EB5CE60C-74E8-D54C-86A0-DD5066AA1F46}"/>
              </a:ext>
            </a:extLst>
          </p:cNvPr>
          <p:cNvSpPr/>
          <p:nvPr/>
        </p:nvSpPr>
        <p:spPr>
          <a:xfrm>
            <a:off x="6562164" y="3200400"/>
            <a:ext cx="932329" cy="242943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23132037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10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Jaký vliv na produkci </a:t>
            </a:r>
            <a:r>
              <a:rPr lang="cs-CZ" dirty="0" err="1"/>
              <a:t>sg</a:t>
            </a:r>
            <a:r>
              <a:rPr lang="cs-CZ" dirty="0"/>
              <a:t> vs. </a:t>
            </a:r>
            <a:r>
              <a:rPr lang="cs-CZ" dirty="0" err="1"/>
              <a:t>pl</a:t>
            </a:r>
            <a:r>
              <a:rPr lang="cs-CZ" dirty="0"/>
              <a:t> sloves mělo gramatické číslo lokálního substantiva, tj. jaký byl vliv atrakce shody?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59326D5-01D4-9241-AEAF-DE5C35D75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979" y="2701299"/>
            <a:ext cx="5728821" cy="361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0879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10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Jaký vliv na produkci </a:t>
            </a:r>
            <a:r>
              <a:rPr lang="cs-CZ" dirty="0" err="1"/>
              <a:t>sg</a:t>
            </a:r>
            <a:r>
              <a:rPr lang="cs-CZ" dirty="0"/>
              <a:t> vs. </a:t>
            </a:r>
            <a:r>
              <a:rPr lang="cs-CZ" dirty="0" err="1"/>
              <a:t>pl</a:t>
            </a:r>
            <a:r>
              <a:rPr lang="cs-CZ" dirty="0"/>
              <a:t> sloves mělo gramatické číslo lokálního substantiva, tj. jaký byl vliv atrakce shody?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efekt byl velmi výrazný</a:t>
            </a:r>
          </a:p>
          <a:p>
            <a:pPr lvl="1"/>
            <a:r>
              <a:rPr lang="cs-CZ" i="1" dirty="0"/>
              <a:t>gang </a:t>
            </a:r>
            <a:r>
              <a:rPr lang="cs-CZ" i="1" dirty="0" err="1"/>
              <a:t>near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>
                <a:solidFill>
                  <a:schemeClr val="accent6"/>
                </a:solidFill>
              </a:rPr>
              <a:t>motorcycles</a:t>
            </a:r>
            <a:r>
              <a:rPr lang="cs-CZ" i="1" dirty="0">
                <a:solidFill>
                  <a:schemeClr val="accent6"/>
                </a:solidFill>
              </a:rPr>
              <a:t> </a:t>
            </a:r>
            <a:r>
              <a:rPr lang="cs-CZ" i="1" dirty="0" err="1">
                <a:solidFill>
                  <a:schemeClr val="accent2"/>
                </a:solidFill>
              </a:rPr>
              <a:t>were</a:t>
            </a:r>
            <a:endParaRPr lang="cs-CZ" i="1" dirty="0">
              <a:solidFill>
                <a:schemeClr val="accent2"/>
              </a:solidFill>
            </a:endParaRPr>
          </a:p>
          <a:p>
            <a:pPr lvl="2"/>
            <a:r>
              <a:rPr lang="cs-CZ" dirty="0"/>
              <a:t>67 % plurální shody</a:t>
            </a:r>
          </a:p>
          <a:p>
            <a:pPr lvl="1"/>
            <a:r>
              <a:rPr lang="cs-CZ" i="1" dirty="0"/>
              <a:t>gang </a:t>
            </a:r>
            <a:r>
              <a:rPr lang="cs-CZ" i="1" dirty="0" err="1"/>
              <a:t>near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>
                <a:solidFill>
                  <a:schemeClr val="accent6"/>
                </a:solidFill>
              </a:rPr>
              <a:t>motorcycle</a:t>
            </a:r>
            <a:r>
              <a:rPr lang="cs-CZ" i="1" dirty="0">
                <a:solidFill>
                  <a:schemeClr val="accent6"/>
                </a:solidFill>
              </a:rPr>
              <a:t> </a:t>
            </a:r>
            <a:r>
              <a:rPr lang="cs-CZ" i="1" dirty="0" err="1">
                <a:solidFill>
                  <a:schemeClr val="accent2"/>
                </a:solidFill>
              </a:rPr>
              <a:t>were</a:t>
            </a:r>
            <a:endParaRPr lang="cs-CZ" i="1" dirty="0">
              <a:solidFill>
                <a:schemeClr val="accent2"/>
              </a:solidFill>
            </a:endParaRPr>
          </a:p>
          <a:p>
            <a:pPr lvl="2"/>
            <a:r>
              <a:rPr lang="cs-CZ" dirty="0"/>
              <a:t>28 % plurální shody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59326D5-01D4-9241-AEAF-DE5C35D75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979" y="2701299"/>
            <a:ext cx="5728821" cy="3610601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B3D2AC3A-F37D-B944-9C44-16EE33649872}"/>
              </a:ext>
            </a:extLst>
          </p:cNvPr>
          <p:cNvSpPr/>
          <p:nvPr/>
        </p:nvSpPr>
        <p:spPr>
          <a:xfrm>
            <a:off x="6956611" y="3514165"/>
            <a:ext cx="932329" cy="22411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124774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5BE1-E8CE-4D56-97E9-0ACAFFCF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Studium jazykové produkce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3D531A-591F-44AA-BFEC-D239A6BB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Tři oblasti psycholingvistiky:</a:t>
            </a:r>
          </a:p>
          <a:p>
            <a:r>
              <a:rPr lang="cs-CZ" dirty="0"/>
              <a:t>jazyková akvizice / učení se jazyku (L1, L2)</a:t>
            </a:r>
          </a:p>
          <a:p>
            <a:r>
              <a:rPr lang="cs-CZ" dirty="0"/>
              <a:t>jazykové porozumění (</a:t>
            </a:r>
            <a:r>
              <a:rPr lang="cs-CZ" i="1" dirty="0" err="1"/>
              <a:t>comprehension</a:t>
            </a:r>
            <a:r>
              <a:rPr lang="cs-CZ" dirty="0"/>
              <a:t>); řeč → myšlení</a:t>
            </a:r>
          </a:p>
          <a:p>
            <a:r>
              <a:rPr lang="cs-CZ" dirty="0"/>
              <a:t>jazyková produkce; myšlení → řeč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Produkce je nejméně probádaná.</a:t>
            </a:r>
          </a:p>
          <a:p>
            <a:r>
              <a:rPr lang="cs-CZ" dirty="0"/>
              <a:t>je náročné kontrolovaně manipulovat proměnné</a:t>
            </a:r>
          </a:p>
          <a:p>
            <a:r>
              <a:rPr lang="cs-CZ" dirty="0"/>
              <a:t>a získat při tom relativně přirozenou produkci (viz také </a:t>
            </a:r>
            <a:r>
              <a:rPr lang="cs-CZ" dirty="0" err="1"/>
              <a:t>Humphreys</a:t>
            </a:r>
            <a:r>
              <a:rPr lang="cs-CZ" dirty="0"/>
              <a:t> &amp; </a:t>
            </a:r>
            <a:r>
              <a:rPr lang="cs-CZ" dirty="0" err="1"/>
              <a:t>Bock</a:t>
            </a:r>
            <a:r>
              <a:rPr lang="cs-CZ" dirty="0"/>
              <a:t> 2005)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5469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Jaké autoři z výsledků vyvozují závěry? Odpovídají výsledky hypotéze?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2327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Jaké autoři z výsledků vyvozují závěry? Odpovídají výsledky hypotéze?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Distributivní interpretace kolektivních subjektů má vliv na zvýšenou produkci nocionální shody. Efekt je signifikantní, ale relativně malý.</a:t>
            </a:r>
          </a:p>
          <a:p>
            <a:r>
              <a:rPr lang="cs-CZ" dirty="0"/>
              <a:t>Ano, výsledky odpovídají hypotéze.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5749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 velká část výsledků byla nepoužitelná pro testování hypotézy?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6B30212D-286F-0B48-A490-C0D89D864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343" y="2685901"/>
            <a:ext cx="6751457" cy="263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065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 velká část výsledků byla nepoužitelná pro testování hypotézy?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400" dirty="0"/>
              <a:t>celkem 2592 datových bodů</a:t>
            </a:r>
          </a:p>
          <a:p>
            <a:r>
              <a:rPr lang="cs-CZ" sz="2400" dirty="0"/>
              <a:t>z toho 1727 nepoužitelných</a:t>
            </a:r>
            <a:br>
              <a:rPr lang="cs-CZ" sz="2400" dirty="0"/>
            </a:br>
            <a:r>
              <a:rPr lang="cs-CZ" sz="2400" dirty="0"/>
              <a:t>(červený rámeček)</a:t>
            </a:r>
          </a:p>
          <a:p>
            <a:r>
              <a:rPr lang="cs-CZ" sz="2400" b="1" dirty="0"/>
              <a:t>pouze jedna třetina dat</a:t>
            </a:r>
            <a:br>
              <a:rPr lang="cs-CZ" sz="2400" b="1" dirty="0"/>
            </a:br>
            <a:r>
              <a:rPr lang="cs-CZ" sz="2400" b="1" dirty="0"/>
              <a:t>použitelná</a:t>
            </a:r>
          </a:p>
          <a:p>
            <a:r>
              <a:rPr lang="cs-CZ" sz="2400" dirty="0"/>
              <a:t>nevýhoda tohoto typu</a:t>
            </a:r>
            <a:br>
              <a:rPr lang="cs-CZ" sz="2400" dirty="0"/>
            </a:br>
            <a:r>
              <a:rPr lang="cs-CZ" sz="2400" dirty="0"/>
              <a:t>experimentu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6B30212D-286F-0B48-A490-C0D89D864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343" y="2685901"/>
            <a:ext cx="6751457" cy="2630786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3322CE1-E8C3-2246-AD81-D1ED9C17353B}"/>
              </a:ext>
            </a:extLst>
          </p:cNvPr>
          <p:cNvSpPr/>
          <p:nvPr/>
        </p:nvSpPr>
        <p:spPr>
          <a:xfrm>
            <a:off x="9484659" y="3218329"/>
            <a:ext cx="1739153" cy="19812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19836385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Úkol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Viz Moodle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77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5BE1-E8CE-4D56-97E9-0ACAFFCF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jazykové produkce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3D531A-591F-44AA-BFEC-D239A6BB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 err="1"/>
              <a:t>From</a:t>
            </a:r>
            <a:r>
              <a:rPr lang="cs-CZ" i="1" dirty="0"/>
              <a:t>-mind-to-</a:t>
            </a:r>
            <a:r>
              <a:rPr lang="cs-CZ" i="1" dirty="0" err="1"/>
              <a:t>mouth</a:t>
            </a:r>
            <a:r>
              <a:rPr lang="cs-CZ" i="1" dirty="0"/>
              <a:t> </a:t>
            </a:r>
            <a:r>
              <a:rPr lang="cs-CZ" dirty="0"/>
              <a:t>vs. </a:t>
            </a:r>
            <a:r>
              <a:rPr lang="cs-CZ" i="1" dirty="0"/>
              <a:t>Mind-in-</a:t>
            </a:r>
            <a:r>
              <a:rPr lang="cs-CZ" i="1" dirty="0" err="1"/>
              <a:t>the</a:t>
            </a:r>
            <a:r>
              <a:rPr lang="cs-CZ" i="1" dirty="0"/>
              <a:t>-</a:t>
            </a:r>
            <a:r>
              <a:rPr lang="cs-CZ" i="1" dirty="0" err="1"/>
              <a:t>mouth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 hlediska tradičních jazykových disciplín:</a:t>
            </a:r>
          </a:p>
          <a:p>
            <a:r>
              <a:rPr lang="cs-CZ" dirty="0"/>
              <a:t>lexikon + sémantika</a:t>
            </a:r>
          </a:p>
          <a:p>
            <a:r>
              <a:rPr lang="cs-CZ" dirty="0" err="1"/>
              <a:t>morfosyntax</a:t>
            </a:r>
            <a:endParaRPr lang="cs-CZ" dirty="0"/>
          </a:p>
          <a:p>
            <a:r>
              <a:rPr lang="cs-CZ" dirty="0"/>
              <a:t>fonologie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To vše se odehrává online a časově</a:t>
            </a:r>
            <a:br>
              <a:rPr lang="cs-CZ" dirty="0"/>
            </a:br>
            <a:r>
              <a:rPr lang="cs-CZ" dirty="0"/>
              <a:t>se částečně překrývá.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100" dirty="0"/>
              <a:t>převzato z </a:t>
            </a:r>
            <a:r>
              <a:rPr lang="cs-CZ" sz="2100" dirty="0" err="1"/>
              <a:t>Bock</a:t>
            </a:r>
            <a:r>
              <a:rPr lang="cs-CZ" sz="2100" dirty="0"/>
              <a:t>, K. 1996. </a:t>
            </a:r>
            <a:r>
              <a:rPr lang="cs-CZ" sz="2100" dirty="0" err="1"/>
              <a:t>Language</a:t>
            </a:r>
            <a:r>
              <a:rPr lang="cs-CZ" sz="2100" dirty="0"/>
              <a:t> </a:t>
            </a:r>
            <a:r>
              <a:rPr lang="cs-CZ" sz="2100" dirty="0" err="1"/>
              <a:t>production</a:t>
            </a:r>
            <a:r>
              <a:rPr lang="cs-CZ" sz="2100" dirty="0"/>
              <a:t>: </a:t>
            </a:r>
            <a:r>
              <a:rPr lang="cs-CZ" sz="2100" dirty="0" err="1"/>
              <a:t>Methods</a:t>
            </a:r>
            <a:br>
              <a:rPr lang="cs-CZ" sz="2100" dirty="0"/>
            </a:br>
            <a:r>
              <a:rPr lang="cs-CZ" sz="2100" dirty="0"/>
              <a:t>and </a:t>
            </a:r>
            <a:r>
              <a:rPr lang="cs-CZ" sz="2100" dirty="0" err="1"/>
              <a:t>methodologies</a:t>
            </a:r>
            <a:r>
              <a:rPr lang="cs-CZ" sz="2100" dirty="0"/>
              <a:t>. </a:t>
            </a:r>
            <a:r>
              <a:rPr lang="cs-CZ" sz="2100" i="1" dirty="0" err="1"/>
              <a:t>Psychonomic</a:t>
            </a:r>
            <a:r>
              <a:rPr lang="cs-CZ" sz="2100" i="1" dirty="0"/>
              <a:t> Bulletin &amp; </a:t>
            </a:r>
            <a:r>
              <a:rPr lang="cs-CZ" sz="2100" i="1" dirty="0" err="1"/>
              <a:t>Review</a:t>
            </a:r>
            <a:r>
              <a:rPr lang="cs-CZ" sz="2100" dirty="0"/>
              <a:t> 3(4),</a:t>
            </a:r>
            <a:br>
              <a:rPr lang="cs-CZ" sz="2100" dirty="0"/>
            </a:br>
            <a:r>
              <a:rPr lang="cs-CZ" sz="2100" dirty="0"/>
              <a:t>395–421. </a:t>
            </a:r>
            <a:r>
              <a:rPr lang="cs-CZ" sz="2100" dirty="0">
                <a:hlinkClick r:id="rId2"/>
              </a:rPr>
              <a:t>https://doi.org/10.3758/BF03214545</a:t>
            </a:r>
            <a:r>
              <a:rPr lang="cs-CZ" sz="2100" dirty="0"/>
              <a:t>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F29D6CF-F09B-9F45-B59F-1E60E99AE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822" y="0"/>
            <a:ext cx="43109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75BE1-E8CE-4D56-97E9-0ACAFFCF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3D531A-591F-44AA-BFEC-D239A6BB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Použití korpusu (= jazyková produkce)</a:t>
            </a:r>
          </a:p>
          <a:p>
            <a:pPr lvl="1"/>
            <a:r>
              <a:rPr lang="cs-CZ" dirty="0"/>
              <a:t>příliš mnoho proměnných s příliš velkým množstvím hodnot</a:t>
            </a:r>
          </a:p>
          <a:p>
            <a:pPr lvl="1"/>
            <a:r>
              <a:rPr lang="cs-CZ" dirty="0"/>
              <a:t>u velkých korpusů však lze produkční experiment do jisté míry „simulovat“</a:t>
            </a:r>
          </a:p>
          <a:p>
            <a:r>
              <a:rPr lang="cs-CZ" dirty="0"/>
              <a:t>Produkce jako malá součást jiných experimentů</a:t>
            </a:r>
          </a:p>
          <a:p>
            <a:pPr lvl="1"/>
            <a:r>
              <a:rPr lang="cs-CZ" dirty="0"/>
              <a:t>výběr z variant (zkoumající přijatelnost)</a:t>
            </a:r>
          </a:p>
          <a:p>
            <a:pPr lvl="1"/>
            <a:r>
              <a:rPr lang="cs-CZ" dirty="0"/>
              <a:t>ano/ne (odpověď v </a:t>
            </a:r>
            <a:r>
              <a:rPr lang="cs-CZ" dirty="0" err="1"/>
              <a:t>self-paced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4143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C40E5-02C1-5544-8929-AE7930E3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Paradigmata: Pojmenování obrázku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4152D-C878-CE45-BDA9-F6B05B09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i="1" dirty="0"/>
              <a:t>Picture naming</a:t>
            </a:r>
            <a:endParaRPr lang="cs-DE" dirty="0"/>
          </a:p>
          <a:p>
            <a:pPr lvl="1"/>
            <a:r>
              <a:rPr lang="cs-DE" dirty="0"/>
              <a:t>v kombinaci s distraktory či primingem; závislá proměnná: rychlost pojmenování</a:t>
            </a:r>
          </a:p>
          <a:p>
            <a:pPr lvl="1"/>
            <a:r>
              <a:rPr lang="cs-DE" dirty="0"/>
              <a:t>studium různých faktorů, typicky ve vztahu k distraktoru či primu (frekvence, fonologická podobnost atd.)</a:t>
            </a:r>
          </a:p>
          <a:p>
            <a:pPr lvl="1"/>
            <a:r>
              <a:rPr lang="cs-DE" i="1" dirty="0"/>
              <a:t>Stroop naming:</a:t>
            </a:r>
            <a:r>
              <a:rPr lang="cs-DE" dirty="0"/>
              <a:t> pojmenování barvy, je-li touto barvou napsán název jiné barvy, např. </a:t>
            </a:r>
            <a:r>
              <a:rPr lang="cs-DE" dirty="0">
                <a:solidFill>
                  <a:srgbClr val="FF0000"/>
                </a:solidFill>
              </a:rPr>
              <a:t>modrá </a:t>
            </a:r>
            <a:r>
              <a:rPr lang="cs-DE" dirty="0"/>
              <a:t>(= neshoda);</a:t>
            </a:r>
            <a:r>
              <a:rPr lang="cs-DE" dirty="0">
                <a:solidFill>
                  <a:srgbClr val="FF0000"/>
                </a:solidFill>
              </a:rPr>
              <a:t> </a:t>
            </a:r>
            <a:r>
              <a:rPr lang="cs-DE" dirty="0"/>
              <a:t>kontrola:</a:t>
            </a:r>
            <a:r>
              <a:rPr lang="cs-DE" dirty="0">
                <a:solidFill>
                  <a:srgbClr val="FF0000"/>
                </a:solidFill>
              </a:rPr>
              <a:t> </a:t>
            </a:r>
            <a:r>
              <a:rPr lang="cs-DE" dirty="0">
                <a:solidFill>
                  <a:schemeClr val="accent5"/>
                </a:solidFill>
              </a:rPr>
              <a:t>modrá </a:t>
            </a:r>
            <a:r>
              <a:rPr lang="cs-DE" dirty="0"/>
              <a:t>(= shoda)</a:t>
            </a:r>
          </a:p>
          <a:p>
            <a:pPr lvl="1"/>
            <a:r>
              <a:rPr lang="cs-DE" dirty="0"/>
              <a:t>interference na úrovni mentálního lexikonu</a:t>
            </a:r>
          </a:p>
        </p:txBody>
      </p:sp>
    </p:spTree>
    <p:extLst>
      <p:ext uri="{BB962C8B-B14F-4D97-AF65-F5344CB8AC3E}">
        <p14:creationId xmlns:p14="http://schemas.microsoft.com/office/powerpoint/2010/main" val="384579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C40E5-02C1-5544-8929-AE7930E3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Paradigmata: Kategorizace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4152D-C878-CE45-BDA9-F6B05B09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i="1" dirty="0"/>
              <a:t>Categorization</a:t>
            </a:r>
          </a:p>
          <a:p>
            <a:pPr lvl="1"/>
            <a:r>
              <a:rPr lang="cs-DE" dirty="0"/>
              <a:t>pojmenování konceptu na základě popisu</a:t>
            </a:r>
          </a:p>
          <a:p>
            <a:pPr lvl="2"/>
            <a:r>
              <a:rPr lang="cs-DE" i="1" dirty="0"/>
              <a:t>Nestýká se příliš s lidmi. Je… [odtažitý, asociální, nezávislý, samotářský]</a:t>
            </a:r>
          </a:p>
          <a:p>
            <a:pPr lvl="1"/>
            <a:r>
              <a:rPr lang="cs-DE" dirty="0"/>
              <a:t>důležitý vliv primingu: obecná tendence používat slova, která byla nedávno slyšena/vnímána</a:t>
            </a:r>
          </a:p>
          <a:p>
            <a:pPr lvl="1"/>
            <a:r>
              <a:rPr lang="cs-DE" dirty="0"/>
              <a:t>odpověď nemusí nutně reflektovat myšlenkové procesy</a:t>
            </a:r>
          </a:p>
          <a:p>
            <a:pPr lvl="1"/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598458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C40E5-02C1-5544-8929-AE7930E3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Paradigmata: Opakování slov či vět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4152D-C878-CE45-BDA9-F6B05B09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i="1" dirty="0"/>
              <a:t>Sentence repetition task</a:t>
            </a:r>
          </a:p>
          <a:p>
            <a:pPr lvl="1"/>
            <a:r>
              <a:rPr lang="cs-DE" dirty="0"/>
              <a:t>často používáno s dětmi (závislé proměnné: počet chyb, druh chyb)</a:t>
            </a:r>
          </a:p>
          <a:p>
            <a:pPr lvl="1"/>
            <a:r>
              <a:rPr lang="cs-DE" dirty="0"/>
              <a:t>možnost zkoumat jak lingvistické (např. jmenné vs. slovesné kategorie) tak kognitivní proměnné (vliv významu, paměti)</a:t>
            </a:r>
          </a:p>
          <a:p>
            <a:pPr lvl="1"/>
            <a:r>
              <a:rPr lang="cs-DE" dirty="0"/>
              <a:t>používáno i při diagnostice jazykových či kognitivních poruch</a:t>
            </a:r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24418168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211F4032-6A0E-41A7-9EF2-E98DE40CC523}" vid="{89DAB141-D265-4857-B4BC-E5C2BBED18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3617</TotalTime>
  <Words>2077</Words>
  <Application>Microsoft Macintosh PowerPoint</Application>
  <PresentationFormat>Širokoúhlá obrazovka</PresentationFormat>
  <Paragraphs>270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7" baseType="lpstr">
      <vt:lpstr>Arial</vt:lpstr>
      <vt:lpstr>Garamond</vt:lpstr>
      <vt:lpstr>Motiv Office</vt:lpstr>
      <vt:lpstr>Empirické metody  v gramatické analýze</vt:lpstr>
      <vt:lpstr>Minule</vt:lpstr>
      <vt:lpstr>Dnes</vt:lpstr>
      <vt:lpstr>Studium jazykové produkce</vt:lpstr>
      <vt:lpstr>Model jazykové produkce</vt:lpstr>
      <vt:lpstr>Produkce</vt:lpstr>
      <vt:lpstr>Paradigmata: Pojmenování obrázku</vt:lpstr>
      <vt:lpstr>Paradigmata: Kategorizace</vt:lpstr>
      <vt:lpstr>Paradigmata: Opakování slov či vět</vt:lpstr>
      <vt:lpstr>Paradigmata: Doplňování vět</vt:lpstr>
      <vt:lpstr>Paradigmata: Sestavení věty z nabídnutých částí</vt:lpstr>
      <vt:lpstr>Paradigmata: Vyprávění, popis obrázku apod.</vt:lpstr>
      <vt:lpstr>Analýza chyb ve spontánní produkci</vt:lpstr>
      <vt:lpstr>Experimentální elicitace chyb</vt:lpstr>
      <vt:lpstr>Tipy</vt:lpstr>
      <vt:lpstr>Sentence completion, gramatická shoda</vt:lpstr>
      <vt:lpstr>Pozadí: Nocionální a gramatická shoda</vt:lpstr>
      <vt:lpstr>Pozadí: Distributivita vs. kolektivita</vt:lpstr>
      <vt:lpstr>Otázka 1</vt:lpstr>
      <vt:lpstr>Otázka 1</vt:lpstr>
      <vt:lpstr>Otázka 2</vt:lpstr>
      <vt:lpstr>Otázka 2</vt:lpstr>
      <vt:lpstr>Otázka 2</vt:lpstr>
      <vt:lpstr>Otázka 3</vt:lpstr>
      <vt:lpstr>Otázka 3</vt:lpstr>
      <vt:lpstr>Otázka 4</vt:lpstr>
      <vt:lpstr>Otázka 4</vt:lpstr>
      <vt:lpstr>Otázka 5</vt:lpstr>
      <vt:lpstr>Otázka 5</vt:lpstr>
      <vt:lpstr>Otázka 6</vt:lpstr>
      <vt:lpstr>Otázka 6</vt:lpstr>
      <vt:lpstr>Otázka 7</vt:lpstr>
      <vt:lpstr>Otázka 7</vt:lpstr>
      <vt:lpstr>Otázka 8</vt:lpstr>
      <vt:lpstr>Otázka 8</vt:lpstr>
      <vt:lpstr>Otázka 9</vt:lpstr>
      <vt:lpstr>Otázka 9</vt:lpstr>
      <vt:lpstr>Otázka 10</vt:lpstr>
      <vt:lpstr>Otázka 10</vt:lpstr>
      <vt:lpstr>Otázka 11</vt:lpstr>
      <vt:lpstr>Otázka 11</vt:lpstr>
      <vt:lpstr>Otázka 12</vt:lpstr>
      <vt:lpstr>Otázka 12</vt:lpstr>
      <vt:lpstr>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 v gramatické analýze</dc:title>
  <dc:creator>Jan Chromý</dc:creator>
  <cp:lastModifiedBy>Šimík, Radek</cp:lastModifiedBy>
  <cp:revision>25</cp:revision>
  <dcterms:created xsi:type="dcterms:W3CDTF">2017-02-17T15:00:43Z</dcterms:created>
  <dcterms:modified xsi:type="dcterms:W3CDTF">2021-04-20T14:32:06Z</dcterms:modified>
</cp:coreProperties>
</file>