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71" r:id="rId2"/>
    <p:sldId id="256" r:id="rId3"/>
    <p:sldId id="257" r:id="rId4"/>
    <p:sldId id="258" r:id="rId5"/>
    <p:sldId id="259" r:id="rId6"/>
    <p:sldId id="260" r:id="rId7"/>
    <p:sldId id="261" r:id="rId8"/>
    <p:sldId id="262" r:id="rId9"/>
    <p:sldId id="334" r:id="rId10"/>
    <p:sldId id="272" r:id="rId11"/>
    <p:sldId id="273" r:id="rId12"/>
    <p:sldId id="274" r:id="rId13"/>
    <p:sldId id="275" r:id="rId14"/>
    <p:sldId id="276" r:id="rId15"/>
    <p:sldId id="263" r:id="rId16"/>
    <p:sldId id="394" r:id="rId17"/>
    <p:sldId id="264" r:id="rId18"/>
    <p:sldId id="265" r:id="rId19"/>
    <p:sldId id="281" r:id="rId20"/>
    <p:sldId id="282" r:id="rId21"/>
    <p:sldId id="266" r:id="rId22"/>
    <p:sldId id="267" r:id="rId23"/>
    <p:sldId id="268" r:id="rId24"/>
    <p:sldId id="269" r:id="rId25"/>
    <p:sldId id="270" r:id="rId26"/>
    <p:sldId id="335" r:id="rId27"/>
    <p:sldId id="336" r:id="rId28"/>
    <p:sldId id="337" r:id="rId29"/>
    <p:sldId id="338" r:id="rId30"/>
    <p:sldId id="290" r:id="rId31"/>
    <p:sldId id="339" r:id="rId32"/>
    <p:sldId id="340" r:id="rId33"/>
    <p:sldId id="341" r:id="rId34"/>
    <p:sldId id="342" r:id="rId35"/>
    <p:sldId id="293" r:id="rId36"/>
    <p:sldId id="343" r:id="rId37"/>
    <p:sldId id="344" r:id="rId38"/>
    <p:sldId id="345" r:id="rId39"/>
    <p:sldId id="328" r:id="rId40"/>
    <p:sldId id="395" r:id="rId41"/>
    <p:sldId id="346" r:id="rId42"/>
    <p:sldId id="347" r:id="rId43"/>
    <p:sldId id="349" r:id="rId44"/>
    <p:sldId id="350" r:id="rId45"/>
    <p:sldId id="351" r:id="rId46"/>
    <p:sldId id="348" r:id="rId47"/>
    <p:sldId id="352" r:id="rId48"/>
    <p:sldId id="353" r:id="rId49"/>
    <p:sldId id="296" r:id="rId50"/>
    <p:sldId id="297" r:id="rId51"/>
    <p:sldId id="355" r:id="rId52"/>
    <p:sldId id="356" r:id="rId53"/>
    <p:sldId id="357" r:id="rId54"/>
    <p:sldId id="396" r:id="rId55"/>
    <p:sldId id="358"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98" r:id="rId73"/>
    <p:sldId id="382" r:id="rId74"/>
    <p:sldId id="383" r:id="rId75"/>
    <p:sldId id="384" r:id="rId76"/>
    <p:sldId id="321" r:id="rId77"/>
    <p:sldId id="385" r:id="rId78"/>
    <p:sldId id="386" r:id="rId79"/>
    <p:sldId id="387" r:id="rId80"/>
    <p:sldId id="388" r:id="rId81"/>
    <p:sldId id="389" r:id="rId82"/>
    <p:sldId id="390" r:id="rId83"/>
    <p:sldId id="391" r:id="rId84"/>
    <p:sldId id="392" r:id="rId85"/>
    <p:sldId id="329"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94660"/>
  </p:normalViewPr>
  <p:slideViewPr>
    <p:cSldViewPr snapToGrid="0">
      <p:cViewPr varScale="1">
        <p:scale>
          <a:sx n="55" d="100"/>
          <a:sy n="55" d="100"/>
        </p:scale>
        <p:origin x="5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Bosá" userId="848e4ad10d239a96" providerId="LiveId" clId="{7100905F-4A3B-4952-A1FB-3379483FC3A0}"/>
    <pc:docChg chg="undo custSel addSld delSld modSld">
      <pc:chgData name="Monika Bosá" userId="848e4ad10d239a96" providerId="LiveId" clId="{7100905F-4A3B-4952-A1FB-3379483FC3A0}" dt="2020-10-08T13:43:06.394" v="4258" actId="122"/>
      <pc:docMkLst>
        <pc:docMk/>
      </pc:docMkLst>
      <pc:sldChg chg="modSp mod">
        <pc:chgData name="Monika Bosá" userId="848e4ad10d239a96" providerId="LiveId" clId="{7100905F-4A3B-4952-A1FB-3379483FC3A0}" dt="2020-10-08T11:45:52.522" v="3362" actId="115"/>
        <pc:sldMkLst>
          <pc:docMk/>
          <pc:sldMk cId="1139678947" sldId="256"/>
        </pc:sldMkLst>
        <pc:spChg chg="mod">
          <ac:chgData name="Monika Bosá" userId="848e4ad10d239a96" providerId="LiveId" clId="{7100905F-4A3B-4952-A1FB-3379483FC3A0}" dt="2020-10-08T11:45:41.592" v="3361" actId="122"/>
          <ac:spMkLst>
            <pc:docMk/>
            <pc:sldMk cId="1139678947" sldId="256"/>
            <ac:spMk id="4" creationId="{A8E7C01C-5A12-4925-96E6-0EA673E42666}"/>
          </ac:spMkLst>
        </pc:spChg>
        <pc:spChg chg="mod">
          <ac:chgData name="Monika Bosá" userId="848e4ad10d239a96" providerId="LiveId" clId="{7100905F-4A3B-4952-A1FB-3379483FC3A0}" dt="2020-10-08T11:45:52.522" v="3362" actId="115"/>
          <ac:spMkLst>
            <pc:docMk/>
            <pc:sldMk cId="1139678947" sldId="256"/>
            <ac:spMk id="5" creationId="{A76884CB-3349-46AD-BF9C-071441FFBB54}"/>
          </ac:spMkLst>
        </pc:spChg>
      </pc:sldChg>
      <pc:sldChg chg="modSp mod">
        <pc:chgData name="Monika Bosá" userId="848e4ad10d239a96" providerId="LiveId" clId="{7100905F-4A3B-4952-A1FB-3379483FC3A0}" dt="2020-10-08T11:48:24.233" v="3408" actId="20577"/>
        <pc:sldMkLst>
          <pc:docMk/>
          <pc:sldMk cId="1139348842" sldId="257"/>
        </pc:sldMkLst>
        <pc:spChg chg="mod">
          <ac:chgData name="Monika Bosá" userId="848e4ad10d239a96" providerId="LiveId" clId="{7100905F-4A3B-4952-A1FB-3379483FC3A0}" dt="2020-10-08T11:46:23.524" v="3365" actId="790"/>
          <ac:spMkLst>
            <pc:docMk/>
            <pc:sldMk cId="1139348842" sldId="257"/>
            <ac:spMk id="2" creationId="{FF54850E-CCD2-485E-BF38-0173EC5FCFB4}"/>
          </ac:spMkLst>
        </pc:spChg>
        <pc:spChg chg="mod">
          <ac:chgData name="Monika Bosá" userId="848e4ad10d239a96" providerId="LiveId" clId="{7100905F-4A3B-4952-A1FB-3379483FC3A0}" dt="2020-10-08T11:48:24.233" v="3408" actId="20577"/>
          <ac:spMkLst>
            <pc:docMk/>
            <pc:sldMk cId="1139348842" sldId="257"/>
            <ac:spMk id="3" creationId="{BB33BB17-C9D1-49F1-8D70-F468DD0CF844}"/>
          </ac:spMkLst>
        </pc:spChg>
      </pc:sldChg>
      <pc:sldChg chg="modSp mod">
        <pc:chgData name="Monika Bosá" userId="848e4ad10d239a96" providerId="LiveId" clId="{7100905F-4A3B-4952-A1FB-3379483FC3A0}" dt="2020-10-08T11:50:00.719" v="3421" actId="115"/>
        <pc:sldMkLst>
          <pc:docMk/>
          <pc:sldMk cId="4164106985" sldId="258"/>
        </pc:sldMkLst>
        <pc:spChg chg="mod">
          <ac:chgData name="Monika Bosá" userId="848e4ad10d239a96" providerId="LiveId" clId="{7100905F-4A3B-4952-A1FB-3379483FC3A0}" dt="2020-10-08T11:49:23.944" v="3411" actId="115"/>
          <ac:spMkLst>
            <pc:docMk/>
            <pc:sldMk cId="4164106985" sldId="258"/>
            <ac:spMk id="2" creationId="{FD0E34F5-E0BB-43CC-9A33-1A856A5C72AE}"/>
          </ac:spMkLst>
        </pc:spChg>
        <pc:spChg chg="mod">
          <ac:chgData name="Monika Bosá" userId="848e4ad10d239a96" providerId="LiveId" clId="{7100905F-4A3B-4952-A1FB-3379483FC3A0}" dt="2020-10-08T11:50:00.719" v="3421" actId="115"/>
          <ac:spMkLst>
            <pc:docMk/>
            <pc:sldMk cId="4164106985" sldId="258"/>
            <ac:spMk id="3" creationId="{F279606E-7F78-46B6-A4DC-AB289619428E}"/>
          </ac:spMkLst>
        </pc:spChg>
      </pc:sldChg>
      <pc:sldChg chg="modSp mod">
        <pc:chgData name="Monika Bosá" userId="848e4ad10d239a96" providerId="LiveId" clId="{7100905F-4A3B-4952-A1FB-3379483FC3A0}" dt="2020-10-08T11:50:40.014" v="3425" actId="313"/>
        <pc:sldMkLst>
          <pc:docMk/>
          <pc:sldMk cId="3299206956" sldId="259"/>
        </pc:sldMkLst>
        <pc:spChg chg="mod">
          <ac:chgData name="Monika Bosá" userId="848e4ad10d239a96" providerId="LiveId" clId="{7100905F-4A3B-4952-A1FB-3379483FC3A0}" dt="2020-10-08T11:50:35.516" v="3424" actId="790"/>
          <ac:spMkLst>
            <pc:docMk/>
            <pc:sldMk cId="3299206956" sldId="259"/>
            <ac:spMk id="2" creationId="{9AC49197-B180-46BB-B61C-5CF2DBF02CC2}"/>
          </ac:spMkLst>
        </pc:spChg>
        <pc:spChg chg="mod">
          <ac:chgData name="Monika Bosá" userId="848e4ad10d239a96" providerId="LiveId" clId="{7100905F-4A3B-4952-A1FB-3379483FC3A0}" dt="2020-10-08T11:50:40.014" v="3425" actId="313"/>
          <ac:spMkLst>
            <pc:docMk/>
            <pc:sldMk cId="3299206956" sldId="259"/>
            <ac:spMk id="3" creationId="{34EEDF3A-6A01-4EA2-9764-C4E2F0EF3DBA}"/>
          </ac:spMkLst>
        </pc:spChg>
      </pc:sldChg>
      <pc:sldChg chg="modSp mod">
        <pc:chgData name="Monika Bosá" userId="848e4ad10d239a96" providerId="LiveId" clId="{7100905F-4A3B-4952-A1FB-3379483FC3A0}" dt="2020-10-08T11:51:18.444" v="3428" actId="790"/>
        <pc:sldMkLst>
          <pc:docMk/>
          <pc:sldMk cId="2444149605" sldId="260"/>
        </pc:sldMkLst>
        <pc:spChg chg="mod">
          <ac:chgData name="Monika Bosá" userId="848e4ad10d239a96" providerId="LiveId" clId="{7100905F-4A3B-4952-A1FB-3379483FC3A0}" dt="2020-10-08T11:51:18.444" v="3428" actId="790"/>
          <ac:spMkLst>
            <pc:docMk/>
            <pc:sldMk cId="2444149605" sldId="260"/>
            <ac:spMk id="2" creationId="{7B29325A-378B-4D7E-ADD7-983D9C039281}"/>
          </ac:spMkLst>
        </pc:spChg>
        <pc:spChg chg="mod">
          <ac:chgData name="Monika Bosá" userId="848e4ad10d239a96" providerId="LiveId" clId="{7100905F-4A3B-4952-A1FB-3379483FC3A0}" dt="2020-10-05T06:08:38.329" v="800" actId="3626"/>
          <ac:spMkLst>
            <pc:docMk/>
            <pc:sldMk cId="2444149605" sldId="260"/>
            <ac:spMk id="3" creationId="{8152F808-3C78-49FA-9A62-D021974552D0}"/>
          </ac:spMkLst>
        </pc:spChg>
      </pc:sldChg>
      <pc:sldChg chg="modSp mod">
        <pc:chgData name="Monika Bosá" userId="848e4ad10d239a96" providerId="LiveId" clId="{7100905F-4A3B-4952-A1FB-3379483FC3A0}" dt="2020-10-08T11:52:43.871" v="3434" actId="113"/>
        <pc:sldMkLst>
          <pc:docMk/>
          <pc:sldMk cId="291735215" sldId="261"/>
        </pc:sldMkLst>
        <pc:spChg chg="mod">
          <ac:chgData name="Monika Bosá" userId="848e4ad10d239a96" providerId="LiveId" clId="{7100905F-4A3B-4952-A1FB-3379483FC3A0}" dt="2020-10-08T11:51:48.071" v="3431" actId="122"/>
          <ac:spMkLst>
            <pc:docMk/>
            <pc:sldMk cId="291735215" sldId="261"/>
            <ac:spMk id="2" creationId="{71AC7F5E-21DB-4C9F-9AFA-5DB33552C0EC}"/>
          </ac:spMkLst>
        </pc:spChg>
        <pc:spChg chg="mod">
          <ac:chgData name="Monika Bosá" userId="848e4ad10d239a96" providerId="LiveId" clId="{7100905F-4A3B-4952-A1FB-3379483FC3A0}" dt="2020-10-08T11:52:43.871" v="3434" actId="113"/>
          <ac:spMkLst>
            <pc:docMk/>
            <pc:sldMk cId="291735215" sldId="261"/>
            <ac:spMk id="3" creationId="{67FE9A52-5A9B-49DF-AE6C-E5FDC3EDACB2}"/>
          </ac:spMkLst>
        </pc:spChg>
      </pc:sldChg>
      <pc:sldChg chg="modSp mod">
        <pc:chgData name="Monika Bosá" userId="848e4ad10d239a96" providerId="LiveId" clId="{7100905F-4A3B-4952-A1FB-3379483FC3A0}" dt="2020-10-08T11:53:53.492" v="3441" actId="114"/>
        <pc:sldMkLst>
          <pc:docMk/>
          <pc:sldMk cId="1988509862" sldId="262"/>
        </pc:sldMkLst>
        <pc:spChg chg="mod">
          <ac:chgData name="Monika Bosá" userId="848e4ad10d239a96" providerId="LiveId" clId="{7100905F-4A3B-4952-A1FB-3379483FC3A0}" dt="2020-10-08T11:53:53.492" v="3441" actId="114"/>
          <ac:spMkLst>
            <pc:docMk/>
            <pc:sldMk cId="1988509862" sldId="262"/>
            <ac:spMk id="2" creationId="{F7006AED-4DD3-46AB-B37C-D5E2AF5E7A18}"/>
          </ac:spMkLst>
        </pc:spChg>
        <pc:spChg chg="mod">
          <ac:chgData name="Monika Bosá" userId="848e4ad10d239a96" providerId="LiveId" clId="{7100905F-4A3B-4952-A1FB-3379483FC3A0}" dt="2020-10-08T11:53:46.200" v="3439" actId="14100"/>
          <ac:spMkLst>
            <pc:docMk/>
            <pc:sldMk cId="1988509862" sldId="262"/>
            <ac:spMk id="3" creationId="{5D795D9D-56C8-4C77-87F7-B34CFDF1203A}"/>
          </ac:spMkLst>
        </pc:spChg>
      </pc:sldChg>
      <pc:sldChg chg="modSp mod">
        <pc:chgData name="Monika Bosá" userId="848e4ad10d239a96" providerId="LiveId" clId="{7100905F-4A3B-4952-A1FB-3379483FC3A0}" dt="2020-10-08T12:27:45.259" v="3565" actId="790"/>
        <pc:sldMkLst>
          <pc:docMk/>
          <pc:sldMk cId="1660517095" sldId="263"/>
        </pc:sldMkLst>
        <pc:spChg chg="mod">
          <ac:chgData name="Monika Bosá" userId="848e4ad10d239a96" providerId="LiveId" clId="{7100905F-4A3B-4952-A1FB-3379483FC3A0}" dt="2020-10-08T12:27:32.837" v="3564" actId="790"/>
          <ac:spMkLst>
            <pc:docMk/>
            <pc:sldMk cId="1660517095" sldId="263"/>
            <ac:spMk id="4" creationId="{DF8AB9A0-1540-434B-8E27-19E4671B052C}"/>
          </ac:spMkLst>
        </pc:spChg>
        <pc:spChg chg="mod">
          <ac:chgData name="Monika Bosá" userId="848e4ad10d239a96" providerId="LiveId" clId="{7100905F-4A3B-4952-A1FB-3379483FC3A0}" dt="2020-10-08T12:27:45.259" v="3565" actId="790"/>
          <ac:spMkLst>
            <pc:docMk/>
            <pc:sldMk cId="1660517095" sldId="263"/>
            <ac:spMk id="6" creationId="{86E8C528-01EB-4E21-919B-20870100837D}"/>
          </ac:spMkLst>
        </pc:spChg>
      </pc:sldChg>
      <pc:sldChg chg="modSp mod">
        <pc:chgData name="Monika Bosá" userId="848e4ad10d239a96" providerId="LiveId" clId="{7100905F-4A3B-4952-A1FB-3379483FC3A0}" dt="2020-10-08T12:29:06.939" v="3573" actId="20577"/>
        <pc:sldMkLst>
          <pc:docMk/>
          <pc:sldMk cId="2770503480" sldId="264"/>
        </pc:sldMkLst>
        <pc:spChg chg="mod">
          <ac:chgData name="Monika Bosá" userId="848e4ad10d239a96" providerId="LiveId" clId="{7100905F-4A3B-4952-A1FB-3379483FC3A0}" dt="2020-10-08T12:29:06.939" v="3573" actId="20577"/>
          <ac:spMkLst>
            <pc:docMk/>
            <pc:sldMk cId="2770503480" sldId="264"/>
            <ac:spMk id="2" creationId="{4C958DB7-4B94-439F-99BF-C91817171195}"/>
          </ac:spMkLst>
        </pc:spChg>
      </pc:sldChg>
      <pc:sldChg chg="modSp mod">
        <pc:chgData name="Monika Bosá" userId="848e4ad10d239a96" providerId="LiveId" clId="{7100905F-4A3B-4952-A1FB-3379483FC3A0}" dt="2020-10-08T12:29:41.313" v="3577" actId="20577"/>
        <pc:sldMkLst>
          <pc:docMk/>
          <pc:sldMk cId="524004324" sldId="265"/>
        </pc:sldMkLst>
        <pc:spChg chg="mod">
          <ac:chgData name="Monika Bosá" userId="848e4ad10d239a96" providerId="LiveId" clId="{7100905F-4A3B-4952-A1FB-3379483FC3A0}" dt="2020-10-08T12:29:34.300" v="3576" actId="790"/>
          <ac:spMkLst>
            <pc:docMk/>
            <pc:sldMk cId="524004324" sldId="265"/>
            <ac:spMk id="2" creationId="{8E12FD85-8BB5-4896-9E50-07FF6FF24D30}"/>
          </ac:spMkLst>
        </pc:spChg>
        <pc:spChg chg="mod">
          <ac:chgData name="Monika Bosá" userId="848e4ad10d239a96" providerId="LiveId" clId="{7100905F-4A3B-4952-A1FB-3379483FC3A0}" dt="2020-10-08T12:29:41.313" v="3577" actId="20577"/>
          <ac:spMkLst>
            <pc:docMk/>
            <pc:sldMk cId="524004324" sldId="265"/>
            <ac:spMk id="4" creationId="{54CFEA08-07F9-4E4B-ACC4-26D9079E3CFD}"/>
          </ac:spMkLst>
        </pc:spChg>
      </pc:sldChg>
      <pc:sldChg chg="modSp mod">
        <pc:chgData name="Monika Bosá" userId="848e4ad10d239a96" providerId="LiveId" clId="{7100905F-4A3B-4952-A1FB-3379483FC3A0}" dt="2020-10-08T12:31:44.768" v="3586" actId="255"/>
        <pc:sldMkLst>
          <pc:docMk/>
          <pc:sldMk cId="3109373757" sldId="266"/>
        </pc:sldMkLst>
        <pc:spChg chg="mod">
          <ac:chgData name="Monika Bosá" userId="848e4ad10d239a96" providerId="LiveId" clId="{7100905F-4A3B-4952-A1FB-3379483FC3A0}" dt="2020-10-08T12:30:21.205" v="3580" actId="122"/>
          <ac:spMkLst>
            <pc:docMk/>
            <pc:sldMk cId="3109373757" sldId="266"/>
            <ac:spMk id="2" creationId="{DC9F7EB7-6B63-4F9F-8788-DE9BA4020607}"/>
          </ac:spMkLst>
        </pc:spChg>
        <pc:spChg chg="mod">
          <ac:chgData name="Monika Bosá" userId="848e4ad10d239a96" providerId="LiveId" clId="{7100905F-4A3B-4952-A1FB-3379483FC3A0}" dt="2020-10-08T12:31:44.768" v="3586" actId="255"/>
          <ac:spMkLst>
            <pc:docMk/>
            <pc:sldMk cId="3109373757" sldId="266"/>
            <ac:spMk id="3" creationId="{47B6D00C-1BCE-4125-AA4E-EFDBAB30B868}"/>
          </ac:spMkLst>
        </pc:spChg>
      </pc:sldChg>
      <pc:sldChg chg="modSp mod">
        <pc:chgData name="Monika Bosá" userId="848e4ad10d239a96" providerId="LiveId" clId="{7100905F-4A3B-4952-A1FB-3379483FC3A0}" dt="2020-10-08T12:34:33.372" v="3661" actId="120"/>
        <pc:sldMkLst>
          <pc:docMk/>
          <pc:sldMk cId="1949715684" sldId="267"/>
        </pc:sldMkLst>
        <pc:spChg chg="mod">
          <ac:chgData name="Monika Bosá" userId="848e4ad10d239a96" providerId="LiveId" clId="{7100905F-4A3B-4952-A1FB-3379483FC3A0}" dt="2020-10-08T12:34:33.372" v="3661" actId="120"/>
          <ac:spMkLst>
            <pc:docMk/>
            <pc:sldMk cId="1949715684" sldId="267"/>
            <ac:spMk id="2" creationId="{B634278E-29D0-49CE-8365-DBC45ADC1A5D}"/>
          </ac:spMkLst>
        </pc:spChg>
        <pc:spChg chg="mod">
          <ac:chgData name="Monika Bosá" userId="848e4ad10d239a96" providerId="LiveId" clId="{7100905F-4A3B-4952-A1FB-3379483FC3A0}" dt="2020-10-08T12:33:57.097" v="3656" actId="14100"/>
          <ac:spMkLst>
            <pc:docMk/>
            <pc:sldMk cId="1949715684" sldId="267"/>
            <ac:spMk id="4" creationId="{64BAF84E-4955-4522-8CBE-2C4896496620}"/>
          </ac:spMkLst>
        </pc:spChg>
      </pc:sldChg>
      <pc:sldChg chg="modSp mod">
        <pc:chgData name="Monika Bosá" userId="848e4ad10d239a96" providerId="LiveId" clId="{7100905F-4A3B-4952-A1FB-3379483FC3A0}" dt="2020-10-08T12:36:03.795" v="3690" actId="115"/>
        <pc:sldMkLst>
          <pc:docMk/>
          <pc:sldMk cId="3593726825" sldId="268"/>
        </pc:sldMkLst>
        <pc:spChg chg="mod">
          <ac:chgData name="Monika Bosá" userId="848e4ad10d239a96" providerId="LiveId" clId="{7100905F-4A3B-4952-A1FB-3379483FC3A0}" dt="2020-10-08T12:36:03.795" v="3690" actId="115"/>
          <ac:spMkLst>
            <pc:docMk/>
            <pc:sldMk cId="3593726825" sldId="268"/>
            <ac:spMk id="2" creationId="{7B59FDB8-9871-4589-AAC8-5F62B6905C98}"/>
          </ac:spMkLst>
        </pc:spChg>
        <pc:spChg chg="mod">
          <ac:chgData name="Monika Bosá" userId="848e4ad10d239a96" providerId="LiveId" clId="{7100905F-4A3B-4952-A1FB-3379483FC3A0}" dt="2020-10-08T12:35:50.607" v="3687" actId="20577"/>
          <ac:spMkLst>
            <pc:docMk/>
            <pc:sldMk cId="3593726825" sldId="268"/>
            <ac:spMk id="3" creationId="{A481C83D-85AA-4702-8234-6312766EE729}"/>
          </ac:spMkLst>
        </pc:spChg>
      </pc:sldChg>
      <pc:sldChg chg="modSp mod">
        <pc:chgData name="Monika Bosá" userId="848e4ad10d239a96" providerId="LiveId" clId="{7100905F-4A3B-4952-A1FB-3379483FC3A0}" dt="2020-10-08T12:36:18.148" v="3692" actId="113"/>
        <pc:sldMkLst>
          <pc:docMk/>
          <pc:sldMk cId="3725280993" sldId="269"/>
        </pc:sldMkLst>
        <pc:spChg chg="mod">
          <ac:chgData name="Monika Bosá" userId="848e4ad10d239a96" providerId="LiveId" clId="{7100905F-4A3B-4952-A1FB-3379483FC3A0}" dt="2020-10-08T12:36:18.148" v="3692" actId="113"/>
          <ac:spMkLst>
            <pc:docMk/>
            <pc:sldMk cId="3725280993" sldId="269"/>
            <ac:spMk id="2" creationId="{8468EFD8-1CAF-4344-851C-5C0FEBAA407D}"/>
          </ac:spMkLst>
        </pc:spChg>
        <pc:spChg chg="mod">
          <ac:chgData name="Monika Bosá" userId="848e4ad10d239a96" providerId="LiveId" clId="{7100905F-4A3B-4952-A1FB-3379483FC3A0}" dt="2020-10-05T06:12:00.098" v="810" actId="20577"/>
          <ac:spMkLst>
            <pc:docMk/>
            <pc:sldMk cId="3725280993" sldId="269"/>
            <ac:spMk id="3" creationId="{57AC7523-0D56-4A70-BC19-C6628E07DED7}"/>
          </ac:spMkLst>
        </pc:spChg>
      </pc:sldChg>
      <pc:sldChg chg="modSp mod">
        <pc:chgData name="Monika Bosá" userId="848e4ad10d239a96" providerId="LiveId" clId="{7100905F-4A3B-4952-A1FB-3379483FC3A0}" dt="2020-10-08T12:37:45.116" v="3707" actId="313"/>
        <pc:sldMkLst>
          <pc:docMk/>
          <pc:sldMk cId="1175955660" sldId="270"/>
        </pc:sldMkLst>
        <pc:spChg chg="mod">
          <ac:chgData name="Monika Bosá" userId="848e4ad10d239a96" providerId="LiveId" clId="{7100905F-4A3B-4952-A1FB-3379483FC3A0}" dt="2020-10-08T12:36:51.339" v="3698" actId="255"/>
          <ac:spMkLst>
            <pc:docMk/>
            <pc:sldMk cId="1175955660" sldId="270"/>
            <ac:spMk id="2" creationId="{85875F16-54E5-4B66-A1E2-A05F4A245D4B}"/>
          </ac:spMkLst>
        </pc:spChg>
        <pc:spChg chg="mod">
          <ac:chgData name="Monika Bosá" userId="848e4ad10d239a96" providerId="LiveId" clId="{7100905F-4A3B-4952-A1FB-3379483FC3A0}" dt="2020-10-08T12:37:45.116" v="3707" actId="313"/>
          <ac:spMkLst>
            <pc:docMk/>
            <pc:sldMk cId="1175955660" sldId="270"/>
            <ac:spMk id="3" creationId="{79C4E74E-B3D4-4BA1-A08F-5D7D0A87C043}"/>
          </ac:spMkLst>
        </pc:spChg>
      </pc:sldChg>
      <pc:sldChg chg="modSp mod">
        <pc:chgData name="Monika Bosá" userId="848e4ad10d239a96" providerId="LiveId" clId="{7100905F-4A3B-4952-A1FB-3379483FC3A0}" dt="2020-10-08T11:40:07.558" v="3169" actId="20577"/>
        <pc:sldMkLst>
          <pc:docMk/>
          <pc:sldMk cId="974505711" sldId="271"/>
        </pc:sldMkLst>
        <pc:spChg chg="mod">
          <ac:chgData name="Monika Bosá" userId="848e4ad10d239a96" providerId="LiveId" clId="{7100905F-4A3B-4952-A1FB-3379483FC3A0}" dt="2020-10-08T11:40:07.558" v="3169" actId="20577"/>
          <ac:spMkLst>
            <pc:docMk/>
            <pc:sldMk cId="974505711" sldId="271"/>
            <ac:spMk id="3" creationId="{4878FDE8-332B-4EF9-AE0B-999FF78FAF27}"/>
          </ac:spMkLst>
        </pc:spChg>
      </pc:sldChg>
      <pc:sldChg chg="modSp mod">
        <pc:chgData name="Monika Bosá" userId="848e4ad10d239a96" providerId="LiveId" clId="{7100905F-4A3B-4952-A1FB-3379483FC3A0}" dt="2020-10-08T11:55:08.020" v="3450" actId="255"/>
        <pc:sldMkLst>
          <pc:docMk/>
          <pc:sldMk cId="366025929" sldId="272"/>
        </pc:sldMkLst>
        <pc:spChg chg="mod">
          <ac:chgData name="Monika Bosá" userId="848e4ad10d239a96" providerId="LiveId" clId="{7100905F-4A3B-4952-A1FB-3379483FC3A0}" dt="2020-10-08T11:54:28.615" v="3444" actId="122"/>
          <ac:spMkLst>
            <pc:docMk/>
            <pc:sldMk cId="366025929" sldId="272"/>
            <ac:spMk id="2" creationId="{10DA9C66-A588-453D-893A-B2F4BF054BAD}"/>
          </ac:spMkLst>
        </pc:spChg>
        <pc:spChg chg="mod">
          <ac:chgData name="Monika Bosá" userId="848e4ad10d239a96" providerId="LiveId" clId="{7100905F-4A3B-4952-A1FB-3379483FC3A0}" dt="2020-10-08T11:55:08.020" v="3450" actId="255"/>
          <ac:spMkLst>
            <pc:docMk/>
            <pc:sldMk cId="366025929" sldId="272"/>
            <ac:spMk id="3" creationId="{91A2F548-2B7C-40F1-BB3C-E75EC51A9E16}"/>
          </ac:spMkLst>
        </pc:spChg>
      </pc:sldChg>
      <pc:sldChg chg="modSp mod">
        <pc:chgData name="Monika Bosá" userId="848e4ad10d239a96" providerId="LiveId" clId="{7100905F-4A3B-4952-A1FB-3379483FC3A0}" dt="2020-10-08T11:58:32.527" v="3537" actId="313"/>
        <pc:sldMkLst>
          <pc:docMk/>
          <pc:sldMk cId="1052627546" sldId="273"/>
        </pc:sldMkLst>
        <pc:spChg chg="mod">
          <ac:chgData name="Monika Bosá" userId="848e4ad10d239a96" providerId="LiveId" clId="{7100905F-4A3B-4952-A1FB-3379483FC3A0}" dt="2020-10-08T11:56:37.280" v="3515" actId="20577"/>
          <ac:spMkLst>
            <pc:docMk/>
            <pc:sldMk cId="1052627546" sldId="273"/>
            <ac:spMk id="2" creationId="{C1FF532C-42F7-4B46-B41E-B1F67F34B156}"/>
          </ac:spMkLst>
        </pc:spChg>
        <pc:spChg chg="mod">
          <ac:chgData name="Monika Bosá" userId="848e4ad10d239a96" providerId="LiveId" clId="{7100905F-4A3B-4952-A1FB-3379483FC3A0}" dt="2020-10-08T11:58:32.527" v="3537" actId="313"/>
          <ac:spMkLst>
            <pc:docMk/>
            <pc:sldMk cId="1052627546" sldId="273"/>
            <ac:spMk id="3" creationId="{C65EF13C-0655-480C-A869-C4D05E15368E}"/>
          </ac:spMkLst>
        </pc:spChg>
      </pc:sldChg>
      <pc:sldChg chg="modSp mod">
        <pc:chgData name="Monika Bosá" userId="848e4ad10d239a96" providerId="LiveId" clId="{7100905F-4A3B-4952-A1FB-3379483FC3A0}" dt="2020-10-08T11:59:28.611" v="3544" actId="115"/>
        <pc:sldMkLst>
          <pc:docMk/>
          <pc:sldMk cId="1879232914" sldId="274"/>
        </pc:sldMkLst>
        <pc:spChg chg="mod">
          <ac:chgData name="Monika Bosá" userId="848e4ad10d239a96" providerId="LiveId" clId="{7100905F-4A3B-4952-A1FB-3379483FC3A0}" dt="2020-10-08T11:58:43.541" v="3538" actId="122"/>
          <ac:spMkLst>
            <pc:docMk/>
            <pc:sldMk cId="1879232914" sldId="274"/>
            <ac:spMk id="2" creationId="{7936C771-05A4-4D33-9C52-FD4FB57F8DAB}"/>
          </ac:spMkLst>
        </pc:spChg>
        <pc:spChg chg="mod">
          <ac:chgData name="Monika Bosá" userId="848e4ad10d239a96" providerId="LiveId" clId="{7100905F-4A3B-4952-A1FB-3379483FC3A0}" dt="2020-10-08T11:59:28.611" v="3544" actId="115"/>
          <ac:spMkLst>
            <pc:docMk/>
            <pc:sldMk cId="1879232914" sldId="274"/>
            <ac:spMk id="3" creationId="{E3FB928A-ECF3-4161-86F7-D202FE284A5D}"/>
          </ac:spMkLst>
        </pc:spChg>
      </pc:sldChg>
      <pc:sldChg chg="modSp mod">
        <pc:chgData name="Monika Bosá" userId="848e4ad10d239a96" providerId="LiveId" clId="{7100905F-4A3B-4952-A1FB-3379483FC3A0}" dt="2020-10-08T12:00:44.641" v="3554" actId="255"/>
        <pc:sldMkLst>
          <pc:docMk/>
          <pc:sldMk cId="3550691861" sldId="275"/>
        </pc:sldMkLst>
        <pc:spChg chg="mod">
          <ac:chgData name="Monika Bosá" userId="848e4ad10d239a96" providerId="LiveId" clId="{7100905F-4A3B-4952-A1FB-3379483FC3A0}" dt="2020-10-08T12:00:25.164" v="3550" actId="113"/>
          <ac:spMkLst>
            <pc:docMk/>
            <pc:sldMk cId="3550691861" sldId="275"/>
            <ac:spMk id="2" creationId="{6A8E0840-0A9E-45E9-907D-52396FC77B93}"/>
          </ac:spMkLst>
        </pc:spChg>
        <pc:spChg chg="mod">
          <ac:chgData name="Monika Bosá" userId="848e4ad10d239a96" providerId="LiveId" clId="{7100905F-4A3B-4952-A1FB-3379483FC3A0}" dt="2020-10-08T12:00:44.641" v="3554" actId="255"/>
          <ac:spMkLst>
            <pc:docMk/>
            <pc:sldMk cId="3550691861" sldId="275"/>
            <ac:spMk id="3" creationId="{C67E0D12-65A3-47B7-9A16-086247637E9C}"/>
          </ac:spMkLst>
        </pc:spChg>
      </pc:sldChg>
      <pc:sldChg chg="modSp mod">
        <pc:chgData name="Monika Bosá" userId="848e4ad10d239a96" providerId="LiveId" clId="{7100905F-4A3B-4952-A1FB-3379483FC3A0}" dt="2020-10-08T12:27:08.046" v="3563" actId="790"/>
        <pc:sldMkLst>
          <pc:docMk/>
          <pc:sldMk cId="1110032028" sldId="276"/>
        </pc:sldMkLst>
        <pc:spChg chg="mod">
          <ac:chgData name="Monika Bosá" userId="848e4ad10d239a96" providerId="LiveId" clId="{7100905F-4A3B-4952-A1FB-3379483FC3A0}" dt="2020-10-08T12:26:54.275" v="3562" actId="790"/>
          <ac:spMkLst>
            <pc:docMk/>
            <pc:sldMk cId="1110032028" sldId="276"/>
            <ac:spMk id="2" creationId="{6380E6A7-25DF-46C4-B8CF-F908609E209C}"/>
          </ac:spMkLst>
        </pc:spChg>
        <pc:spChg chg="mod">
          <ac:chgData name="Monika Bosá" userId="848e4ad10d239a96" providerId="LiveId" clId="{7100905F-4A3B-4952-A1FB-3379483FC3A0}" dt="2020-10-08T12:27:08.046" v="3563" actId="790"/>
          <ac:spMkLst>
            <pc:docMk/>
            <pc:sldMk cId="1110032028" sldId="276"/>
            <ac:spMk id="3" creationId="{84C015A7-B3CD-440E-BEFF-CE14F39E5ABD}"/>
          </ac:spMkLst>
        </pc:spChg>
      </pc:sldChg>
      <pc:sldChg chg="modSp mod">
        <pc:chgData name="Monika Bosá" userId="848e4ad10d239a96" providerId="LiveId" clId="{7100905F-4A3B-4952-A1FB-3379483FC3A0}" dt="2020-10-08T12:29:59.694" v="3578" actId="122"/>
        <pc:sldMkLst>
          <pc:docMk/>
          <pc:sldMk cId="800383332" sldId="281"/>
        </pc:sldMkLst>
        <pc:spChg chg="mod">
          <ac:chgData name="Monika Bosá" userId="848e4ad10d239a96" providerId="LiveId" clId="{7100905F-4A3B-4952-A1FB-3379483FC3A0}" dt="2020-10-08T12:29:59.694" v="3578" actId="122"/>
          <ac:spMkLst>
            <pc:docMk/>
            <pc:sldMk cId="800383332" sldId="281"/>
            <ac:spMk id="2" creationId="{00000000-0000-0000-0000-000000000000}"/>
          </ac:spMkLst>
        </pc:spChg>
      </pc:sldChg>
      <pc:sldChg chg="modSp mod">
        <pc:chgData name="Monika Bosá" userId="848e4ad10d239a96" providerId="LiveId" clId="{7100905F-4A3B-4952-A1FB-3379483FC3A0}" dt="2020-10-08T12:30:09.979" v="3579" actId="122"/>
        <pc:sldMkLst>
          <pc:docMk/>
          <pc:sldMk cId="2127739960" sldId="282"/>
        </pc:sldMkLst>
        <pc:spChg chg="mod">
          <ac:chgData name="Monika Bosá" userId="848e4ad10d239a96" providerId="LiveId" clId="{7100905F-4A3B-4952-A1FB-3379483FC3A0}" dt="2020-10-08T12:30:09.979" v="3579" actId="122"/>
          <ac:spMkLst>
            <pc:docMk/>
            <pc:sldMk cId="2127739960" sldId="282"/>
            <ac:spMk id="2" creationId="{00000000-0000-0000-0000-000000000000}"/>
          </ac:spMkLst>
        </pc:spChg>
        <pc:spChg chg="mod">
          <ac:chgData name="Monika Bosá" userId="848e4ad10d239a96" providerId="LiveId" clId="{7100905F-4A3B-4952-A1FB-3379483FC3A0}" dt="2020-10-04T16:24:24.441" v="508" actId="790"/>
          <ac:spMkLst>
            <pc:docMk/>
            <pc:sldMk cId="2127739960" sldId="282"/>
            <ac:spMk id="5" creationId="{00000000-0000-0000-0000-000000000000}"/>
          </ac:spMkLst>
        </pc:spChg>
      </pc:sldChg>
      <pc:sldChg chg="modSp mod">
        <pc:chgData name="Monika Bosá" userId="848e4ad10d239a96" providerId="LiveId" clId="{7100905F-4A3B-4952-A1FB-3379483FC3A0}" dt="2020-10-08T12:48:46.916" v="3798" actId="122"/>
        <pc:sldMkLst>
          <pc:docMk/>
          <pc:sldMk cId="903710941" sldId="293"/>
        </pc:sldMkLst>
        <pc:spChg chg="mod">
          <ac:chgData name="Monika Bosá" userId="848e4ad10d239a96" providerId="LiveId" clId="{7100905F-4A3B-4952-A1FB-3379483FC3A0}" dt="2020-10-08T12:48:46.916" v="3798" actId="122"/>
          <ac:spMkLst>
            <pc:docMk/>
            <pc:sldMk cId="903710941" sldId="293"/>
            <ac:spMk id="2" creationId="{00000000-0000-0000-0000-000000000000}"/>
          </ac:spMkLst>
        </pc:spChg>
      </pc:sldChg>
      <pc:sldChg chg="addSp delSp mod">
        <pc:chgData name="Monika Bosá" userId="848e4ad10d239a96" providerId="LiveId" clId="{7100905F-4A3B-4952-A1FB-3379483FC3A0}" dt="2020-10-08T13:15:16.290" v="4012" actId="22"/>
        <pc:sldMkLst>
          <pc:docMk/>
          <pc:sldMk cId="1070616674" sldId="296"/>
        </pc:sldMkLst>
        <pc:picChg chg="add del">
          <ac:chgData name="Monika Bosá" userId="848e4ad10d239a96" providerId="LiveId" clId="{7100905F-4A3B-4952-A1FB-3379483FC3A0}" dt="2020-10-08T13:15:16.290" v="4012" actId="22"/>
          <ac:picMkLst>
            <pc:docMk/>
            <pc:sldMk cId="1070616674" sldId="296"/>
            <ac:picMk id="5" creationId="{D83FDEF3-E9CB-4644-AF41-ADE38C0401B5}"/>
          </ac:picMkLst>
        </pc:picChg>
      </pc:sldChg>
      <pc:sldChg chg="modSp add mod modAnim">
        <pc:chgData name="Monika Bosá" userId="848e4ad10d239a96" providerId="LiveId" clId="{7100905F-4A3B-4952-A1FB-3379483FC3A0}" dt="2020-10-08T13:17:27.555" v="4051" actId="20577"/>
        <pc:sldMkLst>
          <pc:docMk/>
          <pc:sldMk cId="759607043" sldId="297"/>
        </pc:sldMkLst>
        <pc:spChg chg="mod">
          <ac:chgData name="Monika Bosá" userId="848e4ad10d239a96" providerId="LiveId" clId="{7100905F-4A3B-4952-A1FB-3379483FC3A0}" dt="2020-10-08T13:17:27.555" v="4051" actId="20577"/>
          <ac:spMkLst>
            <pc:docMk/>
            <pc:sldMk cId="759607043" sldId="297"/>
            <ac:spMk id="323586" creationId="{00000000-0000-0000-0000-000000000000}"/>
          </ac:spMkLst>
        </pc:spChg>
        <pc:spChg chg="mod">
          <ac:chgData name="Monika Bosá" userId="848e4ad10d239a96" providerId="LiveId" clId="{7100905F-4A3B-4952-A1FB-3379483FC3A0}" dt="2020-10-08T13:16:04.385" v="4017" actId="5793"/>
          <ac:spMkLst>
            <pc:docMk/>
            <pc:sldMk cId="759607043" sldId="297"/>
            <ac:spMk id="323587" creationId="{00000000-0000-0000-0000-000000000000}"/>
          </ac:spMkLst>
        </pc:spChg>
        <pc:spChg chg="mod">
          <ac:chgData name="Monika Bosá" userId="848e4ad10d239a96" providerId="LiveId" clId="{7100905F-4A3B-4952-A1FB-3379483FC3A0}" dt="2020-10-08T13:16:33.514" v="4020" actId="20577"/>
          <ac:spMkLst>
            <pc:docMk/>
            <pc:sldMk cId="759607043" sldId="297"/>
            <ac:spMk id="323603" creationId="{00000000-0000-0000-0000-000000000000}"/>
          </ac:spMkLst>
        </pc:spChg>
      </pc:sldChg>
      <pc:sldChg chg="modSp mod">
        <pc:chgData name="Monika Bosá" userId="848e4ad10d239a96" providerId="LiveId" clId="{7100905F-4A3B-4952-A1FB-3379483FC3A0}" dt="2020-10-04T15:32:57.018" v="228" actId="6549"/>
        <pc:sldMkLst>
          <pc:docMk/>
          <pc:sldMk cId="1888148199" sldId="334"/>
        </pc:sldMkLst>
        <pc:spChg chg="mod">
          <ac:chgData name="Monika Bosá" userId="848e4ad10d239a96" providerId="LiveId" clId="{7100905F-4A3B-4952-A1FB-3379483FC3A0}" dt="2020-10-04T15:32:57.018" v="228" actId="6549"/>
          <ac:spMkLst>
            <pc:docMk/>
            <pc:sldMk cId="1888148199" sldId="334"/>
            <ac:spMk id="2" creationId="{6F59E09E-59F4-4F49-8B61-8A701E851417}"/>
          </ac:spMkLst>
        </pc:spChg>
      </pc:sldChg>
      <pc:sldChg chg="modSp mod">
        <pc:chgData name="Monika Bosá" userId="848e4ad10d239a96" providerId="LiveId" clId="{7100905F-4A3B-4952-A1FB-3379483FC3A0}" dt="2020-10-08T12:39:11.919" v="3712" actId="2711"/>
        <pc:sldMkLst>
          <pc:docMk/>
          <pc:sldMk cId="3887924693" sldId="335"/>
        </pc:sldMkLst>
        <pc:spChg chg="mod">
          <ac:chgData name="Monika Bosá" userId="848e4ad10d239a96" providerId="LiveId" clId="{7100905F-4A3B-4952-A1FB-3379483FC3A0}" dt="2020-10-05T06:22:27.007" v="1085" actId="20577"/>
          <ac:spMkLst>
            <pc:docMk/>
            <pc:sldMk cId="3887924693" sldId="335"/>
            <ac:spMk id="2" creationId="{CE291AD2-3AF4-4CE3-8565-DB7A9DE349D8}"/>
          </ac:spMkLst>
        </pc:spChg>
        <pc:spChg chg="mod">
          <ac:chgData name="Monika Bosá" userId="848e4ad10d239a96" providerId="LiveId" clId="{7100905F-4A3B-4952-A1FB-3379483FC3A0}" dt="2020-10-08T12:39:11.919" v="3712" actId="2711"/>
          <ac:spMkLst>
            <pc:docMk/>
            <pc:sldMk cId="3887924693" sldId="335"/>
            <ac:spMk id="3" creationId="{2D3B4EB4-0EE4-4418-A35A-EBD68073A583}"/>
          </ac:spMkLst>
        </pc:spChg>
      </pc:sldChg>
      <pc:sldChg chg="modSp mod">
        <pc:chgData name="Monika Bosá" userId="848e4ad10d239a96" providerId="LiveId" clId="{7100905F-4A3B-4952-A1FB-3379483FC3A0}" dt="2020-10-08T12:39:56.733" v="3716" actId="790"/>
        <pc:sldMkLst>
          <pc:docMk/>
          <pc:sldMk cId="2938755401" sldId="336"/>
        </pc:sldMkLst>
        <pc:spChg chg="mod">
          <ac:chgData name="Monika Bosá" userId="848e4ad10d239a96" providerId="LiveId" clId="{7100905F-4A3B-4952-A1FB-3379483FC3A0}" dt="2020-10-08T12:39:33.743" v="3713" actId="122"/>
          <ac:spMkLst>
            <pc:docMk/>
            <pc:sldMk cId="2938755401" sldId="336"/>
            <ac:spMk id="2" creationId="{58910C24-109D-4BDD-B8E2-3DF994DC7DC4}"/>
          </ac:spMkLst>
        </pc:spChg>
        <pc:spChg chg="mod">
          <ac:chgData name="Monika Bosá" userId="848e4ad10d239a96" providerId="LiveId" clId="{7100905F-4A3B-4952-A1FB-3379483FC3A0}" dt="2020-10-08T12:39:56.733" v="3716" actId="790"/>
          <ac:spMkLst>
            <pc:docMk/>
            <pc:sldMk cId="2938755401" sldId="336"/>
            <ac:spMk id="3" creationId="{10ED857C-501B-4B52-8D81-CF70895336F5}"/>
          </ac:spMkLst>
        </pc:spChg>
      </pc:sldChg>
      <pc:sldChg chg="modSp mod">
        <pc:chgData name="Monika Bosá" userId="848e4ad10d239a96" providerId="LiveId" clId="{7100905F-4A3B-4952-A1FB-3379483FC3A0}" dt="2020-10-08T12:40:16.454" v="3717" actId="122"/>
        <pc:sldMkLst>
          <pc:docMk/>
          <pc:sldMk cId="4171635996" sldId="337"/>
        </pc:sldMkLst>
        <pc:spChg chg="mod">
          <ac:chgData name="Monika Bosá" userId="848e4ad10d239a96" providerId="LiveId" clId="{7100905F-4A3B-4952-A1FB-3379483FC3A0}" dt="2020-10-08T12:40:16.454" v="3717" actId="122"/>
          <ac:spMkLst>
            <pc:docMk/>
            <pc:sldMk cId="4171635996" sldId="337"/>
            <ac:spMk id="2" creationId="{B4EAF1AC-4616-4FEA-B0D1-31BC8183FB64}"/>
          </ac:spMkLst>
        </pc:spChg>
      </pc:sldChg>
      <pc:sldChg chg="modSp mod">
        <pc:chgData name="Monika Bosá" userId="848e4ad10d239a96" providerId="LiveId" clId="{7100905F-4A3B-4952-A1FB-3379483FC3A0}" dt="2020-10-08T12:41:01.776" v="3721" actId="255"/>
        <pc:sldMkLst>
          <pc:docMk/>
          <pc:sldMk cId="118484131" sldId="338"/>
        </pc:sldMkLst>
        <pc:spChg chg="mod">
          <ac:chgData name="Monika Bosá" userId="848e4ad10d239a96" providerId="LiveId" clId="{7100905F-4A3B-4952-A1FB-3379483FC3A0}" dt="2020-10-08T12:40:25.941" v="3718" actId="122"/>
          <ac:spMkLst>
            <pc:docMk/>
            <pc:sldMk cId="118484131" sldId="338"/>
            <ac:spMk id="2" creationId="{3C3D0690-7347-4A1A-9A41-D70BE2817FF9}"/>
          </ac:spMkLst>
        </pc:spChg>
        <pc:spChg chg="mod">
          <ac:chgData name="Monika Bosá" userId="848e4ad10d239a96" providerId="LiveId" clId="{7100905F-4A3B-4952-A1FB-3379483FC3A0}" dt="2020-10-08T12:41:01.776" v="3721" actId="255"/>
          <ac:spMkLst>
            <pc:docMk/>
            <pc:sldMk cId="118484131" sldId="338"/>
            <ac:spMk id="3" creationId="{4343D55B-5C08-49BE-BED1-5309CB9290E2}"/>
          </ac:spMkLst>
        </pc:spChg>
      </pc:sldChg>
      <pc:sldChg chg="modSp mod">
        <pc:chgData name="Monika Bosá" userId="848e4ad10d239a96" providerId="LiveId" clId="{7100905F-4A3B-4952-A1FB-3379483FC3A0}" dt="2020-10-08T12:42:30.873" v="3728" actId="255"/>
        <pc:sldMkLst>
          <pc:docMk/>
          <pc:sldMk cId="1462352187" sldId="339"/>
        </pc:sldMkLst>
        <pc:spChg chg="mod">
          <ac:chgData name="Monika Bosá" userId="848e4ad10d239a96" providerId="LiveId" clId="{7100905F-4A3B-4952-A1FB-3379483FC3A0}" dt="2020-10-08T12:41:35.962" v="3725" actId="790"/>
          <ac:spMkLst>
            <pc:docMk/>
            <pc:sldMk cId="1462352187" sldId="339"/>
            <ac:spMk id="2" creationId="{CCB11F45-36D2-4854-BBFE-83D2814026BF}"/>
          </ac:spMkLst>
        </pc:spChg>
        <pc:spChg chg="mod">
          <ac:chgData name="Monika Bosá" userId="848e4ad10d239a96" providerId="LiveId" clId="{7100905F-4A3B-4952-A1FB-3379483FC3A0}" dt="2020-10-08T12:42:30.873" v="3728" actId="255"/>
          <ac:spMkLst>
            <pc:docMk/>
            <pc:sldMk cId="1462352187" sldId="339"/>
            <ac:spMk id="3" creationId="{04B25798-FE59-42D5-91B5-231F5CAB18AF}"/>
          </ac:spMkLst>
        </pc:spChg>
      </pc:sldChg>
      <pc:sldChg chg="modSp mod">
        <pc:chgData name="Monika Bosá" userId="848e4ad10d239a96" providerId="LiveId" clId="{7100905F-4A3B-4952-A1FB-3379483FC3A0}" dt="2020-10-08T12:45:44.986" v="3765" actId="115"/>
        <pc:sldMkLst>
          <pc:docMk/>
          <pc:sldMk cId="3607343204" sldId="340"/>
        </pc:sldMkLst>
        <pc:spChg chg="mod">
          <ac:chgData name="Monika Bosá" userId="848e4ad10d239a96" providerId="LiveId" clId="{7100905F-4A3B-4952-A1FB-3379483FC3A0}" dt="2020-10-08T12:43:40.682" v="3729" actId="122"/>
          <ac:spMkLst>
            <pc:docMk/>
            <pc:sldMk cId="3607343204" sldId="340"/>
            <ac:spMk id="2" creationId="{7DA67CCD-7E5D-43C9-A314-1FB0C411F647}"/>
          </ac:spMkLst>
        </pc:spChg>
        <pc:spChg chg="mod">
          <ac:chgData name="Monika Bosá" userId="848e4ad10d239a96" providerId="LiveId" clId="{7100905F-4A3B-4952-A1FB-3379483FC3A0}" dt="2020-10-08T12:45:44.986" v="3765" actId="115"/>
          <ac:spMkLst>
            <pc:docMk/>
            <pc:sldMk cId="3607343204" sldId="340"/>
            <ac:spMk id="3" creationId="{814068CC-D79F-4CBD-A54D-5F2FDC30FE07}"/>
          </ac:spMkLst>
        </pc:spChg>
      </pc:sldChg>
      <pc:sldChg chg="modSp mod">
        <pc:chgData name="Monika Bosá" userId="848e4ad10d239a96" providerId="LiveId" clId="{7100905F-4A3B-4952-A1FB-3379483FC3A0}" dt="2020-10-08T12:47:37.148" v="3772" actId="255"/>
        <pc:sldMkLst>
          <pc:docMk/>
          <pc:sldMk cId="140021374" sldId="341"/>
        </pc:sldMkLst>
        <pc:spChg chg="mod">
          <ac:chgData name="Monika Bosá" userId="848e4ad10d239a96" providerId="LiveId" clId="{7100905F-4A3B-4952-A1FB-3379483FC3A0}" dt="2020-10-08T12:46:41.802" v="3767" actId="790"/>
          <ac:spMkLst>
            <pc:docMk/>
            <pc:sldMk cId="140021374" sldId="341"/>
            <ac:spMk id="2" creationId="{39D2DBC8-D73A-44FA-B548-88633DB5C04A}"/>
          </ac:spMkLst>
        </pc:spChg>
        <pc:spChg chg="mod">
          <ac:chgData name="Monika Bosá" userId="848e4ad10d239a96" providerId="LiveId" clId="{7100905F-4A3B-4952-A1FB-3379483FC3A0}" dt="2020-10-08T12:47:37.148" v="3772" actId="255"/>
          <ac:spMkLst>
            <pc:docMk/>
            <pc:sldMk cId="140021374" sldId="341"/>
            <ac:spMk id="3" creationId="{3CD44C84-8040-4A39-80BA-D4658E12DEFA}"/>
          </ac:spMkLst>
        </pc:spChg>
      </pc:sldChg>
      <pc:sldChg chg="modSp mod">
        <pc:chgData name="Monika Bosá" userId="848e4ad10d239a96" providerId="LiveId" clId="{7100905F-4A3B-4952-A1FB-3379483FC3A0}" dt="2020-10-08T12:48:34.215" v="3797" actId="790"/>
        <pc:sldMkLst>
          <pc:docMk/>
          <pc:sldMk cId="1639677982" sldId="342"/>
        </pc:sldMkLst>
        <pc:spChg chg="mod">
          <ac:chgData name="Monika Bosá" userId="848e4ad10d239a96" providerId="LiveId" clId="{7100905F-4A3B-4952-A1FB-3379483FC3A0}" dt="2020-10-08T12:48:11.855" v="3795" actId="122"/>
          <ac:spMkLst>
            <pc:docMk/>
            <pc:sldMk cId="1639677982" sldId="342"/>
            <ac:spMk id="2" creationId="{4FE53CBF-C01B-43A4-83EA-13F6E2EC49B5}"/>
          </ac:spMkLst>
        </pc:spChg>
        <pc:spChg chg="mod">
          <ac:chgData name="Monika Bosá" userId="848e4ad10d239a96" providerId="LiveId" clId="{7100905F-4A3B-4952-A1FB-3379483FC3A0}" dt="2020-10-08T12:48:34.215" v="3797" actId="790"/>
          <ac:spMkLst>
            <pc:docMk/>
            <pc:sldMk cId="1639677982" sldId="342"/>
            <ac:spMk id="3" creationId="{9B8A715C-6941-4E10-943E-033D3BAE36A9}"/>
          </ac:spMkLst>
        </pc:spChg>
      </pc:sldChg>
      <pc:sldChg chg="modSp mod">
        <pc:chgData name="Monika Bosá" userId="848e4ad10d239a96" providerId="LiveId" clId="{7100905F-4A3B-4952-A1FB-3379483FC3A0}" dt="2020-10-08T12:49:46.945" v="3806" actId="255"/>
        <pc:sldMkLst>
          <pc:docMk/>
          <pc:sldMk cId="1260756584" sldId="343"/>
        </pc:sldMkLst>
        <pc:spChg chg="mod">
          <ac:chgData name="Monika Bosá" userId="848e4ad10d239a96" providerId="LiveId" clId="{7100905F-4A3B-4952-A1FB-3379483FC3A0}" dt="2020-10-08T12:49:01.423" v="3800" actId="790"/>
          <ac:spMkLst>
            <pc:docMk/>
            <pc:sldMk cId="1260756584" sldId="343"/>
            <ac:spMk id="2" creationId="{7D658EFF-C7C4-4995-9B8D-5CC691299D5F}"/>
          </ac:spMkLst>
        </pc:spChg>
        <pc:spChg chg="mod">
          <ac:chgData name="Monika Bosá" userId="848e4ad10d239a96" providerId="LiveId" clId="{7100905F-4A3B-4952-A1FB-3379483FC3A0}" dt="2020-10-08T12:49:46.945" v="3806" actId="255"/>
          <ac:spMkLst>
            <pc:docMk/>
            <pc:sldMk cId="1260756584" sldId="343"/>
            <ac:spMk id="3" creationId="{AA60A75E-B7FA-4C04-90A6-FF90F8057033}"/>
          </ac:spMkLst>
        </pc:spChg>
      </pc:sldChg>
      <pc:sldChg chg="modSp mod">
        <pc:chgData name="Monika Bosá" userId="848e4ad10d239a96" providerId="LiveId" clId="{7100905F-4A3B-4952-A1FB-3379483FC3A0}" dt="2020-10-08T12:50:26.161" v="3811" actId="790"/>
        <pc:sldMkLst>
          <pc:docMk/>
          <pc:sldMk cId="2955425009" sldId="344"/>
        </pc:sldMkLst>
        <pc:spChg chg="mod">
          <ac:chgData name="Monika Bosá" userId="848e4ad10d239a96" providerId="LiveId" clId="{7100905F-4A3B-4952-A1FB-3379483FC3A0}" dt="2020-10-08T12:49:59.837" v="3807" actId="113"/>
          <ac:spMkLst>
            <pc:docMk/>
            <pc:sldMk cId="2955425009" sldId="344"/>
            <ac:spMk id="2" creationId="{19D64231-CA77-45BD-AE1E-547F1A5DD04F}"/>
          </ac:spMkLst>
        </pc:spChg>
        <pc:spChg chg="mod">
          <ac:chgData name="Monika Bosá" userId="848e4ad10d239a96" providerId="LiveId" clId="{7100905F-4A3B-4952-A1FB-3379483FC3A0}" dt="2020-10-08T12:50:26.161" v="3811" actId="790"/>
          <ac:spMkLst>
            <pc:docMk/>
            <pc:sldMk cId="2955425009" sldId="344"/>
            <ac:spMk id="3" creationId="{98A973FD-C2E1-4420-8E12-374F6D364190}"/>
          </ac:spMkLst>
        </pc:spChg>
      </pc:sldChg>
      <pc:sldChg chg="modSp mod">
        <pc:chgData name="Monika Bosá" userId="848e4ad10d239a96" providerId="LiveId" clId="{7100905F-4A3B-4952-A1FB-3379483FC3A0}" dt="2020-10-08T12:51:51.473" v="3821" actId="313"/>
        <pc:sldMkLst>
          <pc:docMk/>
          <pc:sldMk cId="2606741141" sldId="345"/>
        </pc:sldMkLst>
        <pc:spChg chg="mod">
          <ac:chgData name="Monika Bosá" userId="848e4ad10d239a96" providerId="LiveId" clId="{7100905F-4A3B-4952-A1FB-3379483FC3A0}" dt="2020-10-08T12:51:51.473" v="3821" actId="313"/>
          <ac:spMkLst>
            <pc:docMk/>
            <pc:sldMk cId="2606741141" sldId="345"/>
            <ac:spMk id="3" creationId="{50351825-1C24-48A0-AB75-4D158EBC440F}"/>
          </ac:spMkLst>
        </pc:spChg>
        <pc:spChg chg="mod">
          <ac:chgData name="Monika Bosá" userId="848e4ad10d239a96" providerId="LiveId" clId="{7100905F-4A3B-4952-A1FB-3379483FC3A0}" dt="2020-10-08T12:51:10.504" v="3817" actId="6549"/>
          <ac:spMkLst>
            <pc:docMk/>
            <pc:sldMk cId="2606741141" sldId="345"/>
            <ac:spMk id="4" creationId="{8798FEE8-1861-427F-A410-ABEEA01B7B00}"/>
          </ac:spMkLst>
        </pc:spChg>
      </pc:sldChg>
      <pc:sldChg chg="modSp mod">
        <pc:chgData name="Monika Bosá" userId="848e4ad10d239a96" providerId="LiveId" clId="{7100905F-4A3B-4952-A1FB-3379483FC3A0}" dt="2020-10-08T12:54:10.289" v="3865" actId="790"/>
        <pc:sldMkLst>
          <pc:docMk/>
          <pc:sldMk cId="167738341" sldId="346"/>
        </pc:sldMkLst>
        <pc:spChg chg="mod">
          <ac:chgData name="Monika Bosá" userId="848e4ad10d239a96" providerId="LiveId" clId="{7100905F-4A3B-4952-A1FB-3379483FC3A0}" dt="2020-10-08T12:53:40.580" v="3863" actId="122"/>
          <ac:spMkLst>
            <pc:docMk/>
            <pc:sldMk cId="167738341" sldId="346"/>
            <ac:spMk id="2" creationId="{3A56A1FB-5248-4CD3-BC1F-5398DD59824C}"/>
          </ac:spMkLst>
        </pc:spChg>
        <pc:spChg chg="mod">
          <ac:chgData name="Monika Bosá" userId="848e4ad10d239a96" providerId="LiveId" clId="{7100905F-4A3B-4952-A1FB-3379483FC3A0}" dt="2020-10-08T12:54:10.289" v="3865" actId="790"/>
          <ac:spMkLst>
            <pc:docMk/>
            <pc:sldMk cId="167738341" sldId="346"/>
            <ac:spMk id="3" creationId="{8ADDA038-860B-4E5A-9903-031B169404F0}"/>
          </ac:spMkLst>
        </pc:spChg>
      </pc:sldChg>
      <pc:sldChg chg="modSp mod">
        <pc:chgData name="Monika Bosá" userId="848e4ad10d239a96" providerId="LiveId" clId="{7100905F-4A3B-4952-A1FB-3379483FC3A0}" dt="2020-10-05T12:02:52.313" v="1600" actId="113"/>
        <pc:sldMkLst>
          <pc:docMk/>
          <pc:sldMk cId="2372900437" sldId="347"/>
        </pc:sldMkLst>
        <pc:spChg chg="mod">
          <ac:chgData name="Monika Bosá" userId="848e4ad10d239a96" providerId="LiveId" clId="{7100905F-4A3B-4952-A1FB-3379483FC3A0}" dt="2020-10-05T11:59:38.350" v="1563" actId="113"/>
          <ac:spMkLst>
            <pc:docMk/>
            <pc:sldMk cId="2372900437" sldId="347"/>
            <ac:spMk id="2" creationId="{05A5A549-3ABE-4AB4-A448-0DC5B29AABCA}"/>
          </ac:spMkLst>
        </pc:spChg>
        <pc:spChg chg="mod">
          <ac:chgData name="Monika Bosá" userId="848e4ad10d239a96" providerId="LiveId" clId="{7100905F-4A3B-4952-A1FB-3379483FC3A0}" dt="2020-10-05T12:02:52.313" v="1600" actId="113"/>
          <ac:spMkLst>
            <pc:docMk/>
            <pc:sldMk cId="2372900437" sldId="347"/>
            <ac:spMk id="3" creationId="{5E528A5C-4D03-49B7-8AF3-5E5DE594A940}"/>
          </ac:spMkLst>
        </pc:spChg>
      </pc:sldChg>
      <pc:sldChg chg="modSp mod">
        <pc:chgData name="Monika Bosá" userId="848e4ad10d239a96" providerId="LiveId" clId="{7100905F-4A3B-4952-A1FB-3379483FC3A0}" dt="2020-10-08T05:50:52.728" v="1989" actId="313"/>
        <pc:sldMkLst>
          <pc:docMk/>
          <pc:sldMk cId="1875664756" sldId="348"/>
        </pc:sldMkLst>
        <pc:spChg chg="mod">
          <ac:chgData name="Monika Bosá" userId="848e4ad10d239a96" providerId="LiveId" clId="{7100905F-4A3B-4952-A1FB-3379483FC3A0}" dt="2020-10-08T05:50:52.728" v="1989" actId="313"/>
          <ac:spMkLst>
            <pc:docMk/>
            <pc:sldMk cId="1875664756" sldId="348"/>
            <ac:spMk id="3" creationId="{45498002-ED2F-4957-A810-74BF12A2E242}"/>
          </ac:spMkLst>
        </pc:spChg>
      </pc:sldChg>
      <pc:sldChg chg="addSp delSp modSp mod modClrScheme chgLayout">
        <pc:chgData name="Monika Bosá" userId="848e4ad10d239a96" providerId="LiveId" clId="{7100905F-4A3B-4952-A1FB-3379483FC3A0}" dt="2020-10-08T12:54:54.286" v="3866" actId="21"/>
        <pc:sldMkLst>
          <pc:docMk/>
          <pc:sldMk cId="1976683343" sldId="349"/>
        </pc:sldMkLst>
        <pc:spChg chg="mod ord">
          <ac:chgData name="Monika Bosá" userId="848e4ad10d239a96" providerId="LiveId" clId="{7100905F-4A3B-4952-A1FB-3379483FC3A0}" dt="2020-10-05T12:11:20.115" v="1830" actId="14100"/>
          <ac:spMkLst>
            <pc:docMk/>
            <pc:sldMk cId="1976683343" sldId="349"/>
            <ac:spMk id="2" creationId="{535E57D5-8CED-40D5-B86A-CA1B7AFC81CC}"/>
          </ac:spMkLst>
        </pc:spChg>
        <pc:spChg chg="mod ord">
          <ac:chgData name="Monika Bosá" userId="848e4ad10d239a96" providerId="LiveId" clId="{7100905F-4A3B-4952-A1FB-3379483FC3A0}" dt="2020-10-08T05:36:52.991" v="1831" actId="6549"/>
          <ac:spMkLst>
            <pc:docMk/>
            <pc:sldMk cId="1976683343" sldId="349"/>
            <ac:spMk id="3" creationId="{4BDBF265-7266-4C24-871C-EBD5E1E7608D}"/>
          </ac:spMkLst>
        </pc:spChg>
        <pc:spChg chg="add del mod ord">
          <ac:chgData name="Monika Bosá" userId="848e4ad10d239a96" providerId="LiveId" clId="{7100905F-4A3B-4952-A1FB-3379483FC3A0}" dt="2020-10-05T12:07:21.908" v="1686"/>
          <ac:spMkLst>
            <pc:docMk/>
            <pc:sldMk cId="1976683343" sldId="349"/>
            <ac:spMk id="4" creationId="{C370603E-9001-4D34-A583-EB92E309A924}"/>
          </ac:spMkLst>
        </pc:spChg>
        <pc:spChg chg="add del mod">
          <ac:chgData name="Monika Bosá" userId="848e4ad10d239a96" providerId="LiveId" clId="{7100905F-4A3B-4952-A1FB-3379483FC3A0}" dt="2020-10-08T12:54:54.286" v="3866" actId="21"/>
          <ac:spMkLst>
            <pc:docMk/>
            <pc:sldMk cId="1976683343" sldId="349"/>
            <ac:spMk id="5" creationId="{EE9AADA8-629D-44A1-A12D-915748F3EEF4}"/>
          </ac:spMkLst>
        </pc:spChg>
      </pc:sldChg>
      <pc:sldChg chg="modSp mod">
        <pc:chgData name="Monika Bosá" userId="848e4ad10d239a96" providerId="LiveId" clId="{7100905F-4A3B-4952-A1FB-3379483FC3A0}" dt="2020-10-08T12:56:45.099" v="3910" actId="790"/>
        <pc:sldMkLst>
          <pc:docMk/>
          <pc:sldMk cId="2796769186" sldId="350"/>
        </pc:sldMkLst>
        <pc:spChg chg="mod">
          <ac:chgData name="Monika Bosá" userId="848e4ad10d239a96" providerId="LiveId" clId="{7100905F-4A3B-4952-A1FB-3379483FC3A0}" dt="2020-10-08T12:56:33.220" v="3909" actId="790"/>
          <ac:spMkLst>
            <pc:docMk/>
            <pc:sldMk cId="2796769186" sldId="350"/>
            <ac:spMk id="2" creationId="{B1C8F4D9-FB2C-48B4-92E1-B24D1CE81B90}"/>
          </ac:spMkLst>
        </pc:spChg>
        <pc:spChg chg="mod">
          <ac:chgData name="Monika Bosá" userId="848e4ad10d239a96" providerId="LiveId" clId="{7100905F-4A3B-4952-A1FB-3379483FC3A0}" dt="2020-10-08T12:56:45.099" v="3910" actId="790"/>
          <ac:spMkLst>
            <pc:docMk/>
            <pc:sldMk cId="2796769186" sldId="350"/>
            <ac:spMk id="3" creationId="{D6394C18-6E31-4A88-9415-769E1ED67C59}"/>
          </ac:spMkLst>
        </pc:spChg>
      </pc:sldChg>
      <pc:sldChg chg="modSp mod">
        <pc:chgData name="Monika Bosá" userId="848e4ad10d239a96" providerId="LiveId" clId="{7100905F-4A3B-4952-A1FB-3379483FC3A0}" dt="2020-10-08T12:57:20.164" v="3913" actId="790"/>
        <pc:sldMkLst>
          <pc:docMk/>
          <pc:sldMk cId="1598860560" sldId="351"/>
        </pc:sldMkLst>
        <pc:spChg chg="mod">
          <ac:chgData name="Monika Bosá" userId="848e4ad10d239a96" providerId="LiveId" clId="{7100905F-4A3B-4952-A1FB-3379483FC3A0}" dt="2020-10-08T12:57:09.974" v="3912" actId="790"/>
          <ac:spMkLst>
            <pc:docMk/>
            <pc:sldMk cId="1598860560" sldId="351"/>
            <ac:spMk id="2" creationId="{81D0EBF9-6865-4F9C-9464-9D27F2A577DD}"/>
          </ac:spMkLst>
        </pc:spChg>
        <pc:spChg chg="mod">
          <ac:chgData name="Monika Bosá" userId="848e4ad10d239a96" providerId="LiveId" clId="{7100905F-4A3B-4952-A1FB-3379483FC3A0}" dt="2020-10-08T12:57:20.164" v="3913" actId="790"/>
          <ac:spMkLst>
            <pc:docMk/>
            <pc:sldMk cId="1598860560" sldId="351"/>
            <ac:spMk id="3" creationId="{8E913EB4-17E1-4C0E-A41F-B49403861FF1}"/>
          </ac:spMkLst>
        </pc:spChg>
      </pc:sldChg>
      <pc:sldChg chg="modSp mod">
        <pc:chgData name="Monika Bosá" userId="848e4ad10d239a96" providerId="LiveId" clId="{7100905F-4A3B-4952-A1FB-3379483FC3A0}" dt="2020-10-08T12:58:41.436" v="3921" actId="790"/>
        <pc:sldMkLst>
          <pc:docMk/>
          <pc:sldMk cId="2830734879" sldId="352"/>
        </pc:sldMkLst>
        <pc:spChg chg="mod">
          <ac:chgData name="Monika Bosá" userId="848e4ad10d239a96" providerId="LiveId" clId="{7100905F-4A3B-4952-A1FB-3379483FC3A0}" dt="2020-10-08T12:57:47.830" v="3915" actId="122"/>
          <ac:spMkLst>
            <pc:docMk/>
            <pc:sldMk cId="2830734879" sldId="352"/>
            <ac:spMk id="2" creationId="{F76985B7-0935-454C-9512-5CEAF7084BC0}"/>
          </ac:spMkLst>
        </pc:spChg>
        <pc:spChg chg="mod">
          <ac:chgData name="Monika Bosá" userId="848e4ad10d239a96" providerId="LiveId" clId="{7100905F-4A3B-4952-A1FB-3379483FC3A0}" dt="2020-10-08T12:58:41.436" v="3921" actId="790"/>
          <ac:spMkLst>
            <pc:docMk/>
            <pc:sldMk cId="2830734879" sldId="352"/>
            <ac:spMk id="3" creationId="{714FEB36-1E5E-43B0-B81D-D5574CB5664B}"/>
          </ac:spMkLst>
        </pc:spChg>
      </pc:sldChg>
      <pc:sldChg chg="modSp mod">
        <pc:chgData name="Monika Bosá" userId="848e4ad10d239a96" providerId="LiveId" clId="{7100905F-4A3B-4952-A1FB-3379483FC3A0}" dt="2020-10-08T13:01:24.767" v="3984" actId="790"/>
        <pc:sldMkLst>
          <pc:docMk/>
          <pc:sldMk cId="3380470239" sldId="353"/>
        </pc:sldMkLst>
        <pc:spChg chg="mod">
          <ac:chgData name="Monika Bosá" userId="848e4ad10d239a96" providerId="LiveId" clId="{7100905F-4A3B-4952-A1FB-3379483FC3A0}" dt="2020-10-08T12:59:04.641" v="3923" actId="113"/>
          <ac:spMkLst>
            <pc:docMk/>
            <pc:sldMk cId="3380470239" sldId="353"/>
            <ac:spMk id="2" creationId="{C52ED733-1E52-45F7-A7DF-B3A0395F6AE8}"/>
          </ac:spMkLst>
        </pc:spChg>
        <pc:spChg chg="mod">
          <ac:chgData name="Monika Bosá" userId="848e4ad10d239a96" providerId="LiveId" clId="{7100905F-4A3B-4952-A1FB-3379483FC3A0}" dt="2020-10-08T13:01:24.767" v="3984" actId="790"/>
          <ac:spMkLst>
            <pc:docMk/>
            <pc:sldMk cId="3380470239" sldId="353"/>
            <ac:spMk id="3" creationId="{34305C97-2962-4D0F-929E-5B677177FFE9}"/>
          </ac:spMkLst>
        </pc:spChg>
      </pc:sldChg>
      <pc:sldChg chg="addSp modSp del mod">
        <pc:chgData name="Monika Bosá" userId="848e4ad10d239a96" providerId="LiveId" clId="{7100905F-4A3B-4952-A1FB-3379483FC3A0}" dt="2020-10-08T13:16:36.441" v="4021" actId="47"/>
        <pc:sldMkLst>
          <pc:docMk/>
          <pc:sldMk cId="856858091" sldId="354"/>
        </pc:sldMkLst>
        <pc:spChg chg="mod">
          <ac:chgData name="Monika Bosá" userId="848e4ad10d239a96" providerId="LiveId" clId="{7100905F-4A3B-4952-A1FB-3379483FC3A0}" dt="2020-10-08T05:55:18.129" v="2011" actId="12"/>
          <ac:spMkLst>
            <pc:docMk/>
            <pc:sldMk cId="856858091" sldId="354"/>
            <ac:spMk id="5" creationId="{0CD3F277-6BD0-4E7E-B731-F56177433EE1}"/>
          </ac:spMkLst>
        </pc:spChg>
        <pc:spChg chg="mod">
          <ac:chgData name="Monika Bosá" userId="848e4ad10d239a96" providerId="LiveId" clId="{7100905F-4A3B-4952-A1FB-3379483FC3A0}" dt="2020-10-08T05:56:11.812" v="2036" actId="20577"/>
          <ac:spMkLst>
            <pc:docMk/>
            <pc:sldMk cId="856858091" sldId="354"/>
            <ac:spMk id="7" creationId="{7C237B98-AA36-4FE3-82CD-3484BBFE564F}"/>
          </ac:spMkLst>
        </pc:spChg>
        <pc:picChg chg="add">
          <ac:chgData name="Monika Bosá" userId="848e4ad10d239a96" providerId="LiveId" clId="{7100905F-4A3B-4952-A1FB-3379483FC3A0}" dt="2020-10-08T13:15:00.795" v="4010" actId="22"/>
          <ac:picMkLst>
            <pc:docMk/>
            <pc:sldMk cId="856858091" sldId="354"/>
            <ac:picMk id="3" creationId="{C7A95363-7396-4F86-9546-9C77D5E9A9F3}"/>
          </ac:picMkLst>
        </pc:picChg>
      </pc:sldChg>
      <pc:sldChg chg="addSp modSp mod">
        <pc:chgData name="Monika Bosá" userId="848e4ad10d239a96" providerId="LiveId" clId="{7100905F-4A3B-4952-A1FB-3379483FC3A0}" dt="2020-10-08T13:17:56.746" v="4053" actId="790"/>
        <pc:sldMkLst>
          <pc:docMk/>
          <pc:sldMk cId="4091860518" sldId="355"/>
        </pc:sldMkLst>
        <pc:spChg chg="mod">
          <ac:chgData name="Monika Bosá" userId="848e4ad10d239a96" providerId="LiveId" clId="{7100905F-4A3B-4952-A1FB-3379483FC3A0}" dt="2020-10-08T13:17:43.882" v="4052" actId="790"/>
          <ac:spMkLst>
            <pc:docMk/>
            <pc:sldMk cId="4091860518" sldId="355"/>
            <ac:spMk id="2" creationId="{B8BF2E4B-94C5-465A-93A2-4FFAC2F7A2C2}"/>
          </ac:spMkLst>
        </pc:spChg>
        <pc:spChg chg="mod">
          <ac:chgData name="Monika Bosá" userId="848e4ad10d239a96" providerId="LiveId" clId="{7100905F-4A3B-4952-A1FB-3379483FC3A0}" dt="2020-10-08T13:17:56.746" v="4053" actId="790"/>
          <ac:spMkLst>
            <pc:docMk/>
            <pc:sldMk cId="4091860518" sldId="355"/>
            <ac:spMk id="3" creationId="{5FBB4894-EC69-4F5F-A516-4432CC096C5F}"/>
          </ac:spMkLst>
        </pc:spChg>
        <pc:picChg chg="add mod">
          <ac:chgData name="Monika Bosá" userId="848e4ad10d239a96" providerId="LiveId" clId="{7100905F-4A3B-4952-A1FB-3379483FC3A0}" dt="2020-10-08T05:56:38.803" v="2040" actId="14100"/>
          <ac:picMkLst>
            <pc:docMk/>
            <pc:sldMk cId="4091860518" sldId="355"/>
            <ac:picMk id="5" creationId="{22EBEE5C-3828-4BF1-B18F-BA9BA4006D6A}"/>
          </ac:picMkLst>
        </pc:picChg>
      </pc:sldChg>
      <pc:sldChg chg="modSp mod">
        <pc:chgData name="Monika Bosá" userId="848e4ad10d239a96" providerId="LiveId" clId="{7100905F-4A3B-4952-A1FB-3379483FC3A0}" dt="2020-10-08T13:18:51.894" v="4058" actId="790"/>
        <pc:sldMkLst>
          <pc:docMk/>
          <pc:sldMk cId="4085017548" sldId="356"/>
        </pc:sldMkLst>
        <pc:spChg chg="mod">
          <ac:chgData name="Monika Bosá" userId="848e4ad10d239a96" providerId="LiveId" clId="{7100905F-4A3B-4952-A1FB-3379483FC3A0}" dt="2020-10-08T13:18:51.894" v="4058" actId="790"/>
          <ac:spMkLst>
            <pc:docMk/>
            <pc:sldMk cId="4085017548" sldId="356"/>
            <ac:spMk id="2" creationId="{01E10921-8A22-4966-91BE-D16944ABDC8C}"/>
          </ac:spMkLst>
        </pc:spChg>
        <pc:spChg chg="mod">
          <ac:chgData name="Monika Bosá" userId="848e4ad10d239a96" providerId="LiveId" clId="{7100905F-4A3B-4952-A1FB-3379483FC3A0}" dt="2020-10-08T06:02:55.664" v="2170" actId="6549"/>
          <ac:spMkLst>
            <pc:docMk/>
            <pc:sldMk cId="4085017548" sldId="356"/>
            <ac:spMk id="3" creationId="{7A22179F-8466-4962-B7BA-088B6FAE80AF}"/>
          </ac:spMkLst>
        </pc:spChg>
      </pc:sldChg>
      <pc:sldChg chg="modSp mod">
        <pc:chgData name="Monika Bosá" userId="848e4ad10d239a96" providerId="LiveId" clId="{7100905F-4A3B-4952-A1FB-3379483FC3A0}" dt="2020-10-08T13:19:56.018" v="4065" actId="313"/>
        <pc:sldMkLst>
          <pc:docMk/>
          <pc:sldMk cId="3674881655" sldId="357"/>
        </pc:sldMkLst>
        <pc:spChg chg="mod">
          <ac:chgData name="Monika Bosá" userId="848e4ad10d239a96" providerId="LiveId" clId="{7100905F-4A3B-4952-A1FB-3379483FC3A0}" dt="2020-10-08T13:19:56.018" v="4065" actId="313"/>
          <ac:spMkLst>
            <pc:docMk/>
            <pc:sldMk cId="3674881655" sldId="357"/>
            <ac:spMk id="5" creationId="{CDA20CD9-0E75-4278-A907-A911F0FE876E}"/>
          </ac:spMkLst>
        </pc:spChg>
        <pc:spChg chg="mod">
          <ac:chgData name="Monika Bosá" userId="848e4ad10d239a96" providerId="LiveId" clId="{7100905F-4A3B-4952-A1FB-3379483FC3A0}" dt="2020-10-08T13:19:53.535" v="4064" actId="790"/>
          <ac:spMkLst>
            <pc:docMk/>
            <pc:sldMk cId="3674881655" sldId="357"/>
            <ac:spMk id="9" creationId="{25BB4C40-2D8F-4FFE-89D0-D4D91A49CEF7}"/>
          </ac:spMkLst>
        </pc:spChg>
      </pc:sldChg>
      <pc:sldChg chg="modSp mod">
        <pc:chgData name="Monika Bosá" userId="848e4ad10d239a96" providerId="LiveId" clId="{7100905F-4A3B-4952-A1FB-3379483FC3A0}" dt="2020-10-08T13:20:30.287" v="4067" actId="313"/>
        <pc:sldMkLst>
          <pc:docMk/>
          <pc:sldMk cId="4257115140" sldId="358"/>
        </pc:sldMkLst>
        <pc:spChg chg="mod">
          <ac:chgData name="Monika Bosá" userId="848e4ad10d239a96" providerId="LiveId" clId="{7100905F-4A3B-4952-A1FB-3379483FC3A0}" dt="2020-10-08T13:20:30.287" v="4067" actId="313"/>
          <ac:spMkLst>
            <pc:docMk/>
            <pc:sldMk cId="4257115140" sldId="358"/>
            <ac:spMk id="2" creationId="{D9494E78-B2D6-4B17-8E3F-2976F69BB03A}"/>
          </ac:spMkLst>
        </pc:spChg>
        <pc:spChg chg="mod">
          <ac:chgData name="Monika Bosá" userId="848e4ad10d239a96" providerId="LiveId" clId="{7100905F-4A3B-4952-A1FB-3379483FC3A0}" dt="2020-10-08T06:09:14.735" v="2222"/>
          <ac:spMkLst>
            <pc:docMk/>
            <pc:sldMk cId="4257115140" sldId="358"/>
            <ac:spMk id="3" creationId="{9B4A3CBA-3AAC-40D2-9F64-3C40E3D4F9A1}"/>
          </ac:spMkLst>
        </pc:spChg>
      </pc:sldChg>
      <pc:sldChg chg="modSp mod">
        <pc:chgData name="Monika Bosá" userId="848e4ad10d239a96" providerId="LiveId" clId="{7100905F-4A3B-4952-A1FB-3379483FC3A0}" dt="2020-10-08T13:21:00.339" v="4069" actId="790"/>
        <pc:sldMkLst>
          <pc:docMk/>
          <pc:sldMk cId="2322249341" sldId="366"/>
        </pc:sldMkLst>
        <pc:spChg chg="mod">
          <ac:chgData name="Monika Bosá" userId="848e4ad10d239a96" providerId="LiveId" clId="{7100905F-4A3B-4952-A1FB-3379483FC3A0}" dt="2020-10-08T13:20:50.318" v="4068" actId="790"/>
          <ac:spMkLst>
            <pc:docMk/>
            <pc:sldMk cId="2322249341" sldId="366"/>
            <ac:spMk id="2" creationId="{BD1763FF-C027-4916-840B-0311074866F9}"/>
          </ac:spMkLst>
        </pc:spChg>
        <pc:spChg chg="mod">
          <ac:chgData name="Monika Bosá" userId="848e4ad10d239a96" providerId="LiveId" clId="{7100905F-4A3B-4952-A1FB-3379483FC3A0}" dt="2020-10-08T13:21:00.339" v="4069" actId="790"/>
          <ac:spMkLst>
            <pc:docMk/>
            <pc:sldMk cId="2322249341" sldId="366"/>
            <ac:spMk id="3" creationId="{ED5C08B1-78DD-44E0-BA86-EF1FCDA892D7}"/>
          </ac:spMkLst>
        </pc:spChg>
      </pc:sldChg>
      <pc:sldChg chg="modSp mod">
        <pc:chgData name="Monika Bosá" userId="848e4ad10d239a96" providerId="LiveId" clId="{7100905F-4A3B-4952-A1FB-3379483FC3A0}" dt="2020-10-08T13:22:47.752" v="4096" actId="115"/>
        <pc:sldMkLst>
          <pc:docMk/>
          <pc:sldMk cId="3598833837" sldId="367"/>
        </pc:sldMkLst>
        <pc:spChg chg="mod">
          <ac:chgData name="Monika Bosá" userId="848e4ad10d239a96" providerId="LiveId" clId="{7100905F-4A3B-4952-A1FB-3379483FC3A0}" dt="2020-10-08T13:21:20.552" v="4070" actId="790"/>
          <ac:spMkLst>
            <pc:docMk/>
            <pc:sldMk cId="3598833837" sldId="367"/>
            <ac:spMk id="2" creationId="{4CA4E0DB-CF77-4F2E-B6C2-66DED729CD53}"/>
          </ac:spMkLst>
        </pc:spChg>
        <pc:spChg chg="mod">
          <ac:chgData name="Monika Bosá" userId="848e4ad10d239a96" providerId="LiveId" clId="{7100905F-4A3B-4952-A1FB-3379483FC3A0}" dt="2020-10-08T13:22:47.752" v="4096" actId="115"/>
          <ac:spMkLst>
            <pc:docMk/>
            <pc:sldMk cId="3598833837" sldId="367"/>
            <ac:spMk id="3" creationId="{E850CA7D-3AA9-416D-8D3B-1DE15211EC47}"/>
          </ac:spMkLst>
        </pc:spChg>
      </pc:sldChg>
      <pc:sldChg chg="modSp mod">
        <pc:chgData name="Monika Bosá" userId="848e4ad10d239a96" providerId="LiveId" clId="{7100905F-4A3B-4952-A1FB-3379483FC3A0}" dt="2020-10-08T13:23:37.349" v="4101" actId="790"/>
        <pc:sldMkLst>
          <pc:docMk/>
          <pc:sldMk cId="3901028578" sldId="368"/>
        </pc:sldMkLst>
        <pc:spChg chg="mod">
          <ac:chgData name="Monika Bosá" userId="848e4ad10d239a96" providerId="LiveId" clId="{7100905F-4A3B-4952-A1FB-3379483FC3A0}" dt="2020-10-08T13:23:27.176" v="4100" actId="790"/>
          <ac:spMkLst>
            <pc:docMk/>
            <pc:sldMk cId="3901028578" sldId="368"/>
            <ac:spMk id="2" creationId="{8C8BCD3E-1EB3-48AB-A9B3-2AD6AD73DD17}"/>
          </ac:spMkLst>
        </pc:spChg>
        <pc:spChg chg="mod">
          <ac:chgData name="Monika Bosá" userId="848e4ad10d239a96" providerId="LiveId" clId="{7100905F-4A3B-4952-A1FB-3379483FC3A0}" dt="2020-10-08T13:23:37.349" v="4101" actId="790"/>
          <ac:spMkLst>
            <pc:docMk/>
            <pc:sldMk cId="3901028578" sldId="368"/>
            <ac:spMk id="3" creationId="{F6801E3C-B13A-49A1-B932-4139B6EE15EE}"/>
          </ac:spMkLst>
        </pc:spChg>
      </pc:sldChg>
      <pc:sldChg chg="modSp mod">
        <pc:chgData name="Monika Bosá" userId="848e4ad10d239a96" providerId="LiveId" clId="{7100905F-4A3B-4952-A1FB-3379483FC3A0}" dt="2020-10-08T13:25:01.029" v="4123" actId="6549"/>
        <pc:sldMkLst>
          <pc:docMk/>
          <pc:sldMk cId="1939099767" sldId="369"/>
        </pc:sldMkLst>
        <pc:spChg chg="mod">
          <ac:chgData name="Monika Bosá" userId="848e4ad10d239a96" providerId="LiveId" clId="{7100905F-4A3B-4952-A1FB-3379483FC3A0}" dt="2020-10-08T13:24:46.802" v="4115" actId="6549"/>
          <ac:spMkLst>
            <pc:docMk/>
            <pc:sldMk cId="1939099767" sldId="369"/>
            <ac:spMk id="2" creationId="{BD14565F-8501-4655-BDC9-F6CF2AAD2C88}"/>
          </ac:spMkLst>
        </pc:spChg>
        <pc:spChg chg="mod">
          <ac:chgData name="Monika Bosá" userId="848e4ad10d239a96" providerId="LiveId" clId="{7100905F-4A3B-4952-A1FB-3379483FC3A0}" dt="2020-10-08T13:25:01.029" v="4123" actId="6549"/>
          <ac:spMkLst>
            <pc:docMk/>
            <pc:sldMk cId="1939099767" sldId="369"/>
            <ac:spMk id="3" creationId="{2294378D-9FF9-4B51-861F-6D0E49151C50}"/>
          </ac:spMkLst>
        </pc:spChg>
      </pc:sldChg>
      <pc:sldChg chg="modSp mod">
        <pc:chgData name="Monika Bosá" userId="848e4ad10d239a96" providerId="LiveId" clId="{7100905F-4A3B-4952-A1FB-3379483FC3A0}" dt="2020-10-08T13:26:01.312" v="4136" actId="6549"/>
        <pc:sldMkLst>
          <pc:docMk/>
          <pc:sldMk cId="1798254047" sldId="370"/>
        </pc:sldMkLst>
        <pc:spChg chg="mod">
          <ac:chgData name="Monika Bosá" userId="848e4ad10d239a96" providerId="LiveId" clId="{7100905F-4A3B-4952-A1FB-3379483FC3A0}" dt="2020-10-08T13:25:28.631" v="4125" actId="790"/>
          <ac:spMkLst>
            <pc:docMk/>
            <pc:sldMk cId="1798254047" sldId="370"/>
            <ac:spMk id="2" creationId="{004DB119-F3D5-4617-8567-45B43E1E1913}"/>
          </ac:spMkLst>
        </pc:spChg>
        <pc:spChg chg="mod">
          <ac:chgData name="Monika Bosá" userId="848e4ad10d239a96" providerId="LiveId" clId="{7100905F-4A3B-4952-A1FB-3379483FC3A0}" dt="2020-10-08T13:26:01.312" v="4136" actId="6549"/>
          <ac:spMkLst>
            <pc:docMk/>
            <pc:sldMk cId="1798254047" sldId="370"/>
            <ac:spMk id="3" creationId="{F7EC6FE5-043F-49A9-9BDF-50FAEFF48573}"/>
          </ac:spMkLst>
        </pc:spChg>
      </pc:sldChg>
      <pc:sldChg chg="modSp mod">
        <pc:chgData name="Monika Bosá" userId="848e4ad10d239a96" providerId="LiveId" clId="{7100905F-4A3B-4952-A1FB-3379483FC3A0}" dt="2020-10-08T13:26:45.653" v="4144" actId="790"/>
        <pc:sldMkLst>
          <pc:docMk/>
          <pc:sldMk cId="3241312608" sldId="371"/>
        </pc:sldMkLst>
        <pc:spChg chg="mod">
          <ac:chgData name="Monika Bosá" userId="848e4ad10d239a96" providerId="LiveId" clId="{7100905F-4A3B-4952-A1FB-3379483FC3A0}" dt="2020-10-08T13:26:34.482" v="4143" actId="790"/>
          <ac:spMkLst>
            <pc:docMk/>
            <pc:sldMk cId="3241312608" sldId="371"/>
            <ac:spMk id="2" creationId="{519CF775-2D66-4859-8379-C1F9B3B42CC5}"/>
          </ac:spMkLst>
        </pc:spChg>
        <pc:spChg chg="mod">
          <ac:chgData name="Monika Bosá" userId="848e4ad10d239a96" providerId="LiveId" clId="{7100905F-4A3B-4952-A1FB-3379483FC3A0}" dt="2020-10-08T13:26:45.653" v="4144" actId="790"/>
          <ac:spMkLst>
            <pc:docMk/>
            <pc:sldMk cId="3241312608" sldId="371"/>
            <ac:spMk id="3" creationId="{47AF4CF3-7FD7-4C4A-AA20-28A21FBA0306}"/>
          </ac:spMkLst>
        </pc:spChg>
      </pc:sldChg>
      <pc:sldChg chg="modSp mod">
        <pc:chgData name="Monika Bosá" userId="848e4ad10d239a96" providerId="LiveId" clId="{7100905F-4A3B-4952-A1FB-3379483FC3A0}" dt="2020-10-08T13:27:19.011" v="4146" actId="790"/>
        <pc:sldMkLst>
          <pc:docMk/>
          <pc:sldMk cId="163122179" sldId="372"/>
        </pc:sldMkLst>
        <pc:spChg chg="mod">
          <ac:chgData name="Monika Bosá" userId="848e4ad10d239a96" providerId="LiveId" clId="{7100905F-4A3B-4952-A1FB-3379483FC3A0}" dt="2020-10-08T13:27:06.908" v="4145" actId="790"/>
          <ac:spMkLst>
            <pc:docMk/>
            <pc:sldMk cId="163122179" sldId="372"/>
            <ac:spMk id="2" creationId="{B452E79E-4FD1-4276-9163-47E1FCC1076E}"/>
          </ac:spMkLst>
        </pc:spChg>
        <pc:spChg chg="mod">
          <ac:chgData name="Monika Bosá" userId="848e4ad10d239a96" providerId="LiveId" clId="{7100905F-4A3B-4952-A1FB-3379483FC3A0}" dt="2020-10-08T13:27:19.011" v="4146" actId="790"/>
          <ac:spMkLst>
            <pc:docMk/>
            <pc:sldMk cId="163122179" sldId="372"/>
            <ac:spMk id="3" creationId="{3578082A-F721-4D02-8F11-786C62588204}"/>
          </ac:spMkLst>
        </pc:spChg>
      </pc:sldChg>
      <pc:sldChg chg="modSp mod">
        <pc:chgData name="Monika Bosá" userId="848e4ad10d239a96" providerId="LiveId" clId="{7100905F-4A3B-4952-A1FB-3379483FC3A0}" dt="2020-10-08T13:27:38.346" v="4147" actId="790"/>
        <pc:sldMkLst>
          <pc:docMk/>
          <pc:sldMk cId="3983748573" sldId="373"/>
        </pc:sldMkLst>
        <pc:spChg chg="mod">
          <ac:chgData name="Monika Bosá" userId="848e4ad10d239a96" providerId="LiveId" clId="{7100905F-4A3B-4952-A1FB-3379483FC3A0}" dt="2020-10-08T06:28:52.621" v="2322" actId="122"/>
          <ac:spMkLst>
            <pc:docMk/>
            <pc:sldMk cId="3983748573" sldId="373"/>
            <ac:spMk id="2" creationId="{38C2710B-C408-440C-9CA3-CE747A925774}"/>
          </ac:spMkLst>
        </pc:spChg>
        <pc:spChg chg="mod">
          <ac:chgData name="Monika Bosá" userId="848e4ad10d239a96" providerId="LiveId" clId="{7100905F-4A3B-4952-A1FB-3379483FC3A0}" dt="2020-10-08T13:27:38.346" v="4147" actId="790"/>
          <ac:spMkLst>
            <pc:docMk/>
            <pc:sldMk cId="3983748573" sldId="373"/>
            <ac:spMk id="3" creationId="{5A5CEFAC-4AE5-4CB0-B7DE-0B2A22219139}"/>
          </ac:spMkLst>
        </pc:spChg>
      </pc:sldChg>
      <pc:sldChg chg="modSp mod">
        <pc:chgData name="Monika Bosá" userId="848e4ad10d239a96" providerId="LiveId" clId="{7100905F-4A3B-4952-A1FB-3379483FC3A0}" dt="2020-10-08T13:28:05.648" v="4149" actId="790"/>
        <pc:sldMkLst>
          <pc:docMk/>
          <pc:sldMk cId="500180174" sldId="374"/>
        </pc:sldMkLst>
        <pc:spChg chg="mod">
          <ac:chgData name="Monika Bosá" userId="848e4ad10d239a96" providerId="LiveId" clId="{7100905F-4A3B-4952-A1FB-3379483FC3A0}" dt="2020-10-08T13:27:56.177" v="4148" actId="790"/>
          <ac:spMkLst>
            <pc:docMk/>
            <pc:sldMk cId="500180174" sldId="374"/>
            <ac:spMk id="2" creationId="{9D0E1A26-806B-4AE0-8A9C-29EA686C9F0A}"/>
          </ac:spMkLst>
        </pc:spChg>
        <pc:spChg chg="mod">
          <ac:chgData name="Monika Bosá" userId="848e4ad10d239a96" providerId="LiveId" clId="{7100905F-4A3B-4952-A1FB-3379483FC3A0}" dt="2020-10-08T13:28:05.648" v="4149" actId="790"/>
          <ac:spMkLst>
            <pc:docMk/>
            <pc:sldMk cId="500180174" sldId="374"/>
            <ac:spMk id="3" creationId="{53517263-9F8D-4F04-8BE9-3D9902A58770}"/>
          </ac:spMkLst>
        </pc:spChg>
      </pc:sldChg>
      <pc:sldChg chg="modSp mod">
        <pc:chgData name="Monika Bosá" userId="848e4ad10d239a96" providerId="LiveId" clId="{7100905F-4A3B-4952-A1FB-3379483FC3A0}" dt="2020-10-08T13:29:04.235" v="4177" actId="790"/>
        <pc:sldMkLst>
          <pc:docMk/>
          <pc:sldMk cId="147713274" sldId="375"/>
        </pc:sldMkLst>
        <pc:spChg chg="mod">
          <ac:chgData name="Monika Bosá" userId="848e4ad10d239a96" providerId="LiveId" clId="{7100905F-4A3B-4952-A1FB-3379483FC3A0}" dt="2020-10-08T13:28:54.721" v="4176" actId="790"/>
          <ac:spMkLst>
            <pc:docMk/>
            <pc:sldMk cId="147713274" sldId="375"/>
            <ac:spMk id="2" creationId="{ADFF718D-8023-4FF5-868C-75041BD98D3E}"/>
          </ac:spMkLst>
        </pc:spChg>
        <pc:spChg chg="mod">
          <ac:chgData name="Monika Bosá" userId="848e4ad10d239a96" providerId="LiveId" clId="{7100905F-4A3B-4952-A1FB-3379483FC3A0}" dt="2020-10-08T13:29:04.235" v="4177" actId="790"/>
          <ac:spMkLst>
            <pc:docMk/>
            <pc:sldMk cId="147713274" sldId="375"/>
            <ac:spMk id="3" creationId="{A36E0AB7-0F60-491A-B32F-F4F1C6678107}"/>
          </ac:spMkLst>
        </pc:spChg>
      </pc:sldChg>
      <pc:sldChg chg="modSp mod">
        <pc:chgData name="Monika Bosá" userId="848e4ad10d239a96" providerId="LiveId" clId="{7100905F-4A3B-4952-A1FB-3379483FC3A0}" dt="2020-10-08T13:29:33.434" v="4179" actId="790"/>
        <pc:sldMkLst>
          <pc:docMk/>
          <pc:sldMk cId="1675322111" sldId="376"/>
        </pc:sldMkLst>
        <pc:spChg chg="mod">
          <ac:chgData name="Monika Bosá" userId="848e4ad10d239a96" providerId="LiveId" clId="{7100905F-4A3B-4952-A1FB-3379483FC3A0}" dt="2020-10-08T13:29:21.838" v="4178" actId="790"/>
          <ac:spMkLst>
            <pc:docMk/>
            <pc:sldMk cId="1675322111" sldId="376"/>
            <ac:spMk id="2" creationId="{A1695A20-0D1E-4500-9AF1-2A43A858F089}"/>
          </ac:spMkLst>
        </pc:spChg>
        <pc:spChg chg="mod">
          <ac:chgData name="Monika Bosá" userId="848e4ad10d239a96" providerId="LiveId" clId="{7100905F-4A3B-4952-A1FB-3379483FC3A0}" dt="2020-10-08T13:29:33.434" v="4179" actId="790"/>
          <ac:spMkLst>
            <pc:docMk/>
            <pc:sldMk cId="1675322111" sldId="376"/>
            <ac:spMk id="3" creationId="{083BD996-7575-4CC1-A9EC-9F777FD9A140}"/>
          </ac:spMkLst>
        </pc:spChg>
      </pc:sldChg>
      <pc:sldChg chg="modSp mod">
        <pc:chgData name="Monika Bosá" userId="848e4ad10d239a96" providerId="LiveId" clId="{7100905F-4A3B-4952-A1FB-3379483FC3A0}" dt="2020-10-08T13:30:11.219" v="4182" actId="790"/>
        <pc:sldMkLst>
          <pc:docMk/>
          <pc:sldMk cId="2487390271" sldId="377"/>
        </pc:sldMkLst>
        <pc:spChg chg="mod">
          <ac:chgData name="Monika Bosá" userId="848e4ad10d239a96" providerId="LiveId" clId="{7100905F-4A3B-4952-A1FB-3379483FC3A0}" dt="2020-10-08T13:29:59.833" v="4181" actId="122"/>
          <ac:spMkLst>
            <pc:docMk/>
            <pc:sldMk cId="2487390271" sldId="377"/>
            <ac:spMk id="2" creationId="{1B96A78F-6657-4EE6-BBED-0DE0BE3EDFCF}"/>
          </ac:spMkLst>
        </pc:spChg>
        <pc:spChg chg="mod">
          <ac:chgData name="Monika Bosá" userId="848e4ad10d239a96" providerId="LiveId" clId="{7100905F-4A3B-4952-A1FB-3379483FC3A0}" dt="2020-10-08T13:30:11.219" v="4182" actId="790"/>
          <ac:spMkLst>
            <pc:docMk/>
            <pc:sldMk cId="2487390271" sldId="377"/>
            <ac:spMk id="3" creationId="{4DE7D4E9-4B73-4ABC-8DF3-94EA37A6B744}"/>
          </ac:spMkLst>
        </pc:spChg>
      </pc:sldChg>
      <pc:sldChg chg="modSp mod">
        <pc:chgData name="Monika Bosá" userId="848e4ad10d239a96" providerId="LiveId" clId="{7100905F-4A3B-4952-A1FB-3379483FC3A0}" dt="2020-10-08T13:31:05.188" v="4188" actId="20577"/>
        <pc:sldMkLst>
          <pc:docMk/>
          <pc:sldMk cId="1420433995" sldId="378"/>
        </pc:sldMkLst>
        <pc:spChg chg="mod">
          <ac:chgData name="Monika Bosá" userId="848e4ad10d239a96" providerId="LiveId" clId="{7100905F-4A3B-4952-A1FB-3379483FC3A0}" dt="2020-10-08T13:30:42.163" v="4183" actId="790"/>
          <ac:spMkLst>
            <pc:docMk/>
            <pc:sldMk cId="1420433995" sldId="378"/>
            <ac:spMk id="2" creationId="{A79CF9AF-BCCB-4AD2-8D0F-A350945361A6}"/>
          </ac:spMkLst>
        </pc:spChg>
        <pc:spChg chg="mod">
          <ac:chgData name="Monika Bosá" userId="848e4ad10d239a96" providerId="LiveId" clId="{7100905F-4A3B-4952-A1FB-3379483FC3A0}" dt="2020-10-08T13:31:05.188" v="4188" actId="20577"/>
          <ac:spMkLst>
            <pc:docMk/>
            <pc:sldMk cId="1420433995" sldId="378"/>
            <ac:spMk id="3" creationId="{52606F99-B3C8-4927-BEBF-A3B011367F85}"/>
          </ac:spMkLst>
        </pc:spChg>
      </pc:sldChg>
      <pc:sldChg chg="modSp mod">
        <pc:chgData name="Monika Bosá" userId="848e4ad10d239a96" providerId="LiveId" clId="{7100905F-4A3B-4952-A1FB-3379483FC3A0}" dt="2020-10-08T13:31:33.785" v="4190" actId="790"/>
        <pc:sldMkLst>
          <pc:docMk/>
          <pc:sldMk cId="2987630675" sldId="379"/>
        </pc:sldMkLst>
        <pc:spChg chg="mod">
          <ac:chgData name="Monika Bosá" userId="848e4ad10d239a96" providerId="LiveId" clId="{7100905F-4A3B-4952-A1FB-3379483FC3A0}" dt="2020-10-08T13:31:22.844" v="4189" actId="790"/>
          <ac:spMkLst>
            <pc:docMk/>
            <pc:sldMk cId="2987630675" sldId="379"/>
            <ac:spMk id="2" creationId="{8528DE71-4709-423B-A5D3-B6A2E35C5FEC}"/>
          </ac:spMkLst>
        </pc:spChg>
        <pc:spChg chg="mod">
          <ac:chgData name="Monika Bosá" userId="848e4ad10d239a96" providerId="LiveId" clId="{7100905F-4A3B-4952-A1FB-3379483FC3A0}" dt="2020-10-08T13:31:33.785" v="4190" actId="790"/>
          <ac:spMkLst>
            <pc:docMk/>
            <pc:sldMk cId="2987630675" sldId="379"/>
            <ac:spMk id="3" creationId="{F3BD3233-6848-494D-9B86-366DB268D102}"/>
          </ac:spMkLst>
        </pc:spChg>
      </pc:sldChg>
      <pc:sldChg chg="modSp mod">
        <pc:chgData name="Monika Bosá" userId="848e4ad10d239a96" providerId="LiveId" clId="{7100905F-4A3B-4952-A1FB-3379483FC3A0}" dt="2020-10-08T13:32:03.626" v="4192" actId="790"/>
        <pc:sldMkLst>
          <pc:docMk/>
          <pc:sldMk cId="1772219781" sldId="380"/>
        </pc:sldMkLst>
        <pc:spChg chg="mod">
          <ac:chgData name="Monika Bosá" userId="848e4ad10d239a96" providerId="LiveId" clId="{7100905F-4A3B-4952-A1FB-3379483FC3A0}" dt="2020-10-08T13:31:52.660" v="4191" actId="790"/>
          <ac:spMkLst>
            <pc:docMk/>
            <pc:sldMk cId="1772219781" sldId="380"/>
            <ac:spMk id="2" creationId="{7A9020D0-745D-4D89-B61D-068907FF3D6C}"/>
          </ac:spMkLst>
        </pc:spChg>
        <pc:spChg chg="mod">
          <ac:chgData name="Monika Bosá" userId="848e4ad10d239a96" providerId="LiveId" clId="{7100905F-4A3B-4952-A1FB-3379483FC3A0}" dt="2020-10-08T13:32:03.626" v="4192" actId="790"/>
          <ac:spMkLst>
            <pc:docMk/>
            <pc:sldMk cId="1772219781" sldId="380"/>
            <ac:spMk id="3" creationId="{3E763C1A-E51C-4365-86F2-28B422DFE3F3}"/>
          </ac:spMkLst>
        </pc:spChg>
      </pc:sldChg>
      <pc:sldChg chg="modSp mod">
        <pc:chgData name="Monika Bosá" userId="848e4ad10d239a96" providerId="LiveId" clId="{7100905F-4A3B-4952-A1FB-3379483FC3A0}" dt="2020-10-08T13:33:35.540" v="4199" actId="790"/>
        <pc:sldMkLst>
          <pc:docMk/>
          <pc:sldMk cId="3944358288" sldId="381"/>
        </pc:sldMkLst>
        <pc:spChg chg="mod">
          <ac:chgData name="Monika Bosá" userId="848e4ad10d239a96" providerId="LiveId" clId="{7100905F-4A3B-4952-A1FB-3379483FC3A0}" dt="2020-10-08T13:33:24.340" v="4198" actId="790"/>
          <ac:spMkLst>
            <pc:docMk/>
            <pc:sldMk cId="3944358288" sldId="381"/>
            <ac:spMk id="2" creationId="{3CE5E45A-D5FE-4EFE-97D3-14F4059B9B41}"/>
          </ac:spMkLst>
        </pc:spChg>
        <pc:spChg chg="mod">
          <ac:chgData name="Monika Bosá" userId="848e4ad10d239a96" providerId="LiveId" clId="{7100905F-4A3B-4952-A1FB-3379483FC3A0}" dt="2020-10-08T13:33:35.540" v="4199" actId="790"/>
          <ac:spMkLst>
            <pc:docMk/>
            <pc:sldMk cId="3944358288" sldId="381"/>
            <ac:spMk id="3" creationId="{49EF51C1-E103-440B-B53B-E37EC3AE6E93}"/>
          </ac:spMkLst>
        </pc:spChg>
      </pc:sldChg>
      <pc:sldChg chg="modSp mod">
        <pc:chgData name="Monika Bosá" userId="848e4ad10d239a96" providerId="LiveId" clId="{7100905F-4A3B-4952-A1FB-3379483FC3A0}" dt="2020-10-08T13:34:04.957" v="4201" actId="790"/>
        <pc:sldMkLst>
          <pc:docMk/>
          <pc:sldMk cId="286416453" sldId="382"/>
        </pc:sldMkLst>
        <pc:spChg chg="mod">
          <ac:chgData name="Monika Bosá" userId="848e4ad10d239a96" providerId="LiveId" clId="{7100905F-4A3B-4952-A1FB-3379483FC3A0}" dt="2020-10-08T13:33:53.773" v="4200" actId="790"/>
          <ac:spMkLst>
            <pc:docMk/>
            <pc:sldMk cId="286416453" sldId="382"/>
            <ac:spMk id="2" creationId="{90990AE3-E9D2-4324-86B0-53494E6E53F6}"/>
          </ac:spMkLst>
        </pc:spChg>
        <pc:spChg chg="mod">
          <ac:chgData name="Monika Bosá" userId="848e4ad10d239a96" providerId="LiveId" clId="{7100905F-4A3B-4952-A1FB-3379483FC3A0}" dt="2020-10-08T13:34:04.957" v="4201" actId="790"/>
          <ac:spMkLst>
            <pc:docMk/>
            <pc:sldMk cId="286416453" sldId="382"/>
            <ac:spMk id="3" creationId="{BE5869BE-4AB3-4015-B5EE-CCAF8DE65EEF}"/>
          </ac:spMkLst>
        </pc:spChg>
      </pc:sldChg>
      <pc:sldChg chg="modSp mod">
        <pc:chgData name="Monika Bosá" userId="848e4ad10d239a96" providerId="LiveId" clId="{7100905F-4A3B-4952-A1FB-3379483FC3A0}" dt="2020-10-08T13:35:26.223" v="4203" actId="790"/>
        <pc:sldMkLst>
          <pc:docMk/>
          <pc:sldMk cId="238746980" sldId="383"/>
        </pc:sldMkLst>
        <pc:spChg chg="mod">
          <ac:chgData name="Monika Bosá" userId="848e4ad10d239a96" providerId="LiveId" clId="{7100905F-4A3B-4952-A1FB-3379483FC3A0}" dt="2020-10-08T13:35:14.416" v="4202" actId="790"/>
          <ac:spMkLst>
            <pc:docMk/>
            <pc:sldMk cId="238746980" sldId="383"/>
            <ac:spMk id="2" creationId="{0FA84DDA-672B-4485-89B9-9194A37BAEBD}"/>
          </ac:spMkLst>
        </pc:spChg>
        <pc:spChg chg="mod">
          <ac:chgData name="Monika Bosá" userId="848e4ad10d239a96" providerId="LiveId" clId="{7100905F-4A3B-4952-A1FB-3379483FC3A0}" dt="2020-10-08T13:35:26.223" v="4203" actId="790"/>
          <ac:spMkLst>
            <pc:docMk/>
            <pc:sldMk cId="238746980" sldId="383"/>
            <ac:spMk id="3" creationId="{1A8A1331-26DE-411E-9267-5321274EA064}"/>
          </ac:spMkLst>
        </pc:spChg>
      </pc:sldChg>
      <pc:sldChg chg="modSp mod">
        <pc:chgData name="Monika Bosá" userId="848e4ad10d239a96" providerId="LiveId" clId="{7100905F-4A3B-4952-A1FB-3379483FC3A0}" dt="2020-10-08T13:36:33.587" v="4215" actId="115"/>
        <pc:sldMkLst>
          <pc:docMk/>
          <pc:sldMk cId="883438055" sldId="384"/>
        </pc:sldMkLst>
        <pc:spChg chg="mod">
          <ac:chgData name="Monika Bosá" userId="848e4ad10d239a96" providerId="LiveId" clId="{7100905F-4A3B-4952-A1FB-3379483FC3A0}" dt="2020-10-08T13:35:45.273" v="4204" actId="790"/>
          <ac:spMkLst>
            <pc:docMk/>
            <pc:sldMk cId="883438055" sldId="384"/>
            <ac:spMk id="2" creationId="{769124AE-9A72-42E8-9335-50DC2AE71876}"/>
          </ac:spMkLst>
        </pc:spChg>
        <pc:spChg chg="mod">
          <ac:chgData name="Monika Bosá" userId="848e4ad10d239a96" providerId="LiveId" clId="{7100905F-4A3B-4952-A1FB-3379483FC3A0}" dt="2020-10-08T13:36:33.587" v="4215" actId="115"/>
          <ac:spMkLst>
            <pc:docMk/>
            <pc:sldMk cId="883438055" sldId="384"/>
            <ac:spMk id="3" creationId="{5738036A-CC6B-43F0-BD55-99E883A4F858}"/>
          </ac:spMkLst>
        </pc:spChg>
      </pc:sldChg>
      <pc:sldChg chg="modSp mod">
        <pc:chgData name="Monika Bosá" userId="848e4ad10d239a96" providerId="LiveId" clId="{7100905F-4A3B-4952-A1FB-3379483FC3A0}" dt="2020-10-08T13:37:57.632" v="4219" actId="790"/>
        <pc:sldMkLst>
          <pc:docMk/>
          <pc:sldMk cId="2387351647" sldId="385"/>
        </pc:sldMkLst>
        <pc:spChg chg="mod">
          <ac:chgData name="Monika Bosá" userId="848e4ad10d239a96" providerId="LiveId" clId="{7100905F-4A3B-4952-A1FB-3379483FC3A0}" dt="2020-10-08T13:37:25.541" v="4216" actId="790"/>
          <ac:spMkLst>
            <pc:docMk/>
            <pc:sldMk cId="2387351647" sldId="385"/>
            <ac:spMk id="2" creationId="{8E28C690-0881-44A2-8751-E0A79C689253}"/>
          </ac:spMkLst>
        </pc:spChg>
        <pc:spChg chg="mod">
          <ac:chgData name="Monika Bosá" userId="848e4ad10d239a96" providerId="LiveId" clId="{7100905F-4A3B-4952-A1FB-3379483FC3A0}" dt="2020-10-08T13:37:57.632" v="4219" actId="790"/>
          <ac:spMkLst>
            <pc:docMk/>
            <pc:sldMk cId="2387351647" sldId="385"/>
            <ac:spMk id="3" creationId="{F6D1885D-DA38-4302-8E26-47F0A00AD8E8}"/>
          </ac:spMkLst>
        </pc:spChg>
      </pc:sldChg>
      <pc:sldChg chg="modSp mod">
        <pc:chgData name="Monika Bosá" userId="848e4ad10d239a96" providerId="LiveId" clId="{7100905F-4A3B-4952-A1FB-3379483FC3A0}" dt="2020-10-08T13:38:36.311" v="4222" actId="790"/>
        <pc:sldMkLst>
          <pc:docMk/>
          <pc:sldMk cId="3236211159" sldId="386"/>
        </pc:sldMkLst>
        <pc:spChg chg="mod">
          <ac:chgData name="Monika Bosá" userId="848e4ad10d239a96" providerId="LiveId" clId="{7100905F-4A3B-4952-A1FB-3379483FC3A0}" dt="2020-10-08T13:38:20.907" v="4220" actId="790"/>
          <ac:spMkLst>
            <pc:docMk/>
            <pc:sldMk cId="3236211159" sldId="386"/>
            <ac:spMk id="2" creationId="{494E1278-BC77-4682-B460-BE97F8502642}"/>
          </ac:spMkLst>
        </pc:spChg>
        <pc:spChg chg="mod">
          <ac:chgData name="Monika Bosá" userId="848e4ad10d239a96" providerId="LiveId" clId="{7100905F-4A3B-4952-A1FB-3379483FC3A0}" dt="2020-10-08T13:38:36.311" v="4222" actId="790"/>
          <ac:spMkLst>
            <pc:docMk/>
            <pc:sldMk cId="3236211159" sldId="386"/>
            <ac:spMk id="3" creationId="{A0C06585-A23D-4AD0-A217-FD55AFDD8910}"/>
          </ac:spMkLst>
        </pc:spChg>
      </pc:sldChg>
      <pc:sldChg chg="modSp mod">
        <pc:chgData name="Monika Bosá" userId="848e4ad10d239a96" providerId="LiveId" clId="{7100905F-4A3B-4952-A1FB-3379483FC3A0}" dt="2020-10-08T13:39:31.520" v="4238" actId="20577"/>
        <pc:sldMkLst>
          <pc:docMk/>
          <pc:sldMk cId="888497852" sldId="387"/>
        </pc:sldMkLst>
        <pc:spChg chg="mod">
          <ac:chgData name="Monika Bosá" userId="848e4ad10d239a96" providerId="LiveId" clId="{7100905F-4A3B-4952-A1FB-3379483FC3A0}" dt="2020-10-08T13:38:55.514" v="4223" actId="790"/>
          <ac:spMkLst>
            <pc:docMk/>
            <pc:sldMk cId="888497852" sldId="387"/>
            <ac:spMk id="2" creationId="{A2FA5F81-321C-48D6-A57C-F892DECCA370}"/>
          </ac:spMkLst>
        </pc:spChg>
        <pc:spChg chg="mod">
          <ac:chgData name="Monika Bosá" userId="848e4ad10d239a96" providerId="LiveId" clId="{7100905F-4A3B-4952-A1FB-3379483FC3A0}" dt="2020-10-08T13:39:31.520" v="4238" actId="20577"/>
          <ac:spMkLst>
            <pc:docMk/>
            <pc:sldMk cId="888497852" sldId="387"/>
            <ac:spMk id="3" creationId="{5232022F-8ACE-40B8-B802-B12C3A2B071A}"/>
          </ac:spMkLst>
        </pc:spChg>
      </pc:sldChg>
      <pc:sldChg chg="modSp mod">
        <pc:chgData name="Monika Bosá" userId="848e4ad10d239a96" providerId="LiveId" clId="{7100905F-4A3B-4952-A1FB-3379483FC3A0}" dt="2020-10-08T13:40:43.429" v="4248" actId="27636"/>
        <pc:sldMkLst>
          <pc:docMk/>
          <pc:sldMk cId="3505290743" sldId="388"/>
        </pc:sldMkLst>
        <pc:spChg chg="mod">
          <ac:chgData name="Monika Bosá" userId="848e4ad10d239a96" providerId="LiveId" clId="{7100905F-4A3B-4952-A1FB-3379483FC3A0}" dt="2020-10-08T13:39:51.829" v="4239" actId="790"/>
          <ac:spMkLst>
            <pc:docMk/>
            <pc:sldMk cId="3505290743" sldId="388"/>
            <ac:spMk id="2" creationId="{7621072E-0B19-4215-91FB-BF9F4DF17D1E}"/>
          </ac:spMkLst>
        </pc:spChg>
        <pc:spChg chg="mod">
          <ac:chgData name="Monika Bosá" userId="848e4ad10d239a96" providerId="LiveId" clId="{7100905F-4A3B-4952-A1FB-3379483FC3A0}" dt="2020-10-08T13:40:43.429" v="4248" actId="27636"/>
          <ac:spMkLst>
            <pc:docMk/>
            <pc:sldMk cId="3505290743" sldId="388"/>
            <ac:spMk id="3" creationId="{8C8DE8FE-40DD-4228-A7FD-26AB0469D50E}"/>
          </ac:spMkLst>
        </pc:spChg>
      </pc:sldChg>
      <pc:sldChg chg="modSp mod">
        <pc:chgData name="Monika Bosá" userId="848e4ad10d239a96" providerId="LiveId" clId="{7100905F-4A3B-4952-A1FB-3379483FC3A0}" dt="2020-10-08T13:41:22.144" v="4250" actId="790"/>
        <pc:sldMkLst>
          <pc:docMk/>
          <pc:sldMk cId="3200491394" sldId="389"/>
        </pc:sldMkLst>
        <pc:spChg chg="mod">
          <ac:chgData name="Monika Bosá" userId="848e4ad10d239a96" providerId="LiveId" clId="{7100905F-4A3B-4952-A1FB-3379483FC3A0}" dt="2020-10-08T13:41:11.624" v="4249" actId="790"/>
          <ac:spMkLst>
            <pc:docMk/>
            <pc:sldMk cId="3200491394" sldId="389"/>
            <ac:spMk id="2" creationId="{BA33F926-D584-4E9A-BB47-3C097D567113}"/>
          </ac:spMkLst>
        </pc:spChg>
        <pc:spChg chg="mod">
          <ac:chgData name="Monika Bosá" userId="848e4ad10d239a96" providerId="LiveId" clId="{7100905F-4A3B-4952-A1FB-3379483FC3A0}" dt="2020-10-08T13:41:22.144" v="4250" actId="790"/>
          <ac:spMkLst>
            <pc:docMk/>
            <pc:sldMk cId="3200491394" sldId="389"/>
            <ac:spMk id="3" creationId="{776547D1-E45A-4D6D-907D-2687272F5ACF}"/>
          </ac:spMkLst>
        </pc:spChg>
      </pc:sldChg>
      <pc:sldChg chg="addSp modSp mod">
        <pc:chgData name="Monika Bosá" userId="848e4ad10d239a96" providerId="LiveId" clId="{7100905F-4A3B-4952-A1FB-3379483FC3A0}" dt="2020-10-08T13:41:52.945" v="4252" actId="790"/>
        <pc:sldMkLst>
          <pc:docMk/>
          <pc:sldMk cId="2431779716" sldId="390"/>
        </pc:sldMkLst>
        <pc:spChg chg="mod">
          <ac:chgData name="Monika Bosá" userId="848e4ad10d239a96" providerId="LiveId" clId="{7100905F-4A3B-4952-A1FB-3379483FC3A0}" dt="2020-10-08T13:41:44.172" v="4251" actId="790"/>
          <ac:spMkLst>
            <pc:docMk/>
            <pc:sldMk cId="2431779716" sldId="390"/>
            <ac:spMk id="2" creationId="{C658A23B-85A4-484D-B01F-AE95D842C7B8}"/>
          </ac:spMkLst>
        </pc:spChg>
        <pc:spChg chg="mod">
          <ac:chgData name="Monika Bosá" userId="848e4ad10d239a96" providerId="LiveId" clId="{7100905F-4A3B-4952-A1FB-3379483FC3A0}" dt="2020-10-08T13:41:52.945" v="4252" actId="790"/>
          <ac:spMkLst>
            <pc:docMk/>
            <pc:sldMk cId="2431779716" sldId="390"/>
            <ac:spMk id="3" creationId="{43EE2A6B-3B35-44DB-9ECC-B1BA03878701}"/>
          </ac:spMkLst>
        </pc:spChg>
        <pc:spChg chg="add mod">
          <ac:chgData name="Monika Bosá" userId="848e4ad10d239a96" providerId="LiveId" clId="{7100905F-4A3B-4952-A1FB-3379483FC3A0}" dt="2020-10-08T07:40:31.286" v="3003" actId="1076"/>
          <ac:spMkLst>
            <pc:docMk/>
            <pc:sldMk cId="2431779716" sldId="390"/>
            <ac:spMk id="5" creationId="{AF1F9A9F-329C-4279-AEA9-A11C9A8FB244}"/>
          </ac:spMkLst>
        </pc:spChg>
      </pc:sldChg>
      <pc:sldChg chg="modSp mod">
        <pc:chgData name="Monika Bosá" userId="848e4ad10d239a96" providerId="LiveId" clId="{7100905F-4A3B-4952-A1FB-3379483FC3A0}" dt="2020-10-08T13:42:24.515" v="4254" actId="790"/>
        <pc:sldMkLst>
          <pc:docMk/>
          <pc:sldMk cId="1760233979" sldId="391"/>
        </pc:sldMkLst>
        <pc:spChg chg="mod">
          <ac:chgData name="Monika Bosá" userId="848e4ad10d239a96" providerId="LiveId" clId="{7100905F-4A3B-4952-A1FB-3379483FC3A0}" dt="2020-10-08T13:42:14.512" v="4253" actId="790"/>
          <ac:spMkLst>
            <pc:docMk/>
            <pc:sldMk cId="1760233979" sldId="391"/>
            <ac:spMk id="2" creationId="{31E4D27C-9ACC-40EB-9311-32ABEB8FC664}"/>
          </ac:spMkLst>
        </pc:spChg>
        <pc:spChg chg="mod">
          <ac:chgData name="Monika Bosá" userId="848e4ad10d239a96" providerId="LiveId" clId="{7100905F-4A3B-4952-A1FB-3379483FC3A0}" dt="2020-10-08T13:42:24.515" v="4254" actId="790"/>
          <ac:spMkLst>
            <pc:docMk/>
            <pc:sldMk cId="1760233979" sldId="391"/>
            <ac:spMk id="3" creationId="{19B9046B-257A-45FF-B25D-BB53C1667D38}"/>
          </ac:spMkLst>
        </pc:spChg>
      </pc:sldChg>
      <pc:sldChg chg="modSp mod">
        <pc:chgData name="Monika Bosá" userId="848e4ad10d239a96" providerId="LiveId" clId="{7100905F-4A3B-4952-A1FB-3379483FC3A0}" dt="2020-10-08T13:43:06.394" v="4258" actId="122"/>
        <pc:sldMkLst>
          <pc:docMk/>
          <pc:sldMk cId="2151705909" sldId="392"/>
        </pc:sldMkLst>
        <pc:spChg chg="mod">
          <ac:chgData name="Monika Bosá" userId="848e4ad10d239a96" providerId="LiveId" clId="{7100905F-4A3B-4952-A1FB-3379483FC3A0}" dt="2020-10-08T13:43:06.394" v="4258" actId="122"/>
          <ac:spMkLst>
            <pc:docMk/>
            <pc:sldMk cId="2151705909" sldId="392"/>
            <ac:spMk id="2" creationId="{BCA29713-A249-46BC-860F-E3B1F73EA5FF}"/>
          </ac:spMkLst>
        </pc:spChg>
        <pc:spChg chg="mod">
          <ac:chgData name="Monika Bosá" userId="848e4ad10d239a96" providerId="LiveId" clId="{7100905F-4A3B-4952-A1FB-3379483FC3A0}" dt="2020-10-08T13:43:01.336" v="4257" actId="115"/>
          <ac:spMkLst>
            <pc:docMk/>
            <pc:sldMk cId="2151705909" sldId="392"/>
            <ac:spMk id="3" creationId="{915D7252-38E5-4515-A679-A0E1702CCADF}"/>
          </ac:spMkLst>
        </pc:spChg>
      </pc:sldChg>
      <pc:sldChg chg="delSp new del mod modClrScheme chgLayout">
        <pc:chgData name="Monika Bosá" userId="848e4ad10d239a96" providerId="LiveId" clId="{7100905F-4A3B-4952-A1FB-3379483FC3A0}" dt="2020-10-08T12:28:13.334" v="3569" actId="47"/>
        <pc:sldMkLst>
          <pc:docMk/>
          <pc:sldMk cId="297735737" sldId="393"/>
        </pc:sldMkLst>
        <pc:spChg chg="del">
          <ac:chgData name="Monika Bosá" userId="848e4ad10d239a96" providerId="LiveId" clId="{7100905F-4A3B-4952-A1FB-3379483FC3A0}" dt="2020-10-08T12:28:08.964" v="3567" actId="700"/>
          <ac:spMkLst>
            <pc:docMk/>
            <pc:sldMk cId="297735737" sldId="393"/>
            <ac:spMk id="2" creationId="{E1D9500B-9AB1-4444-87F5-6B44635C85D1}"/>
          </ac:spMkLst>
        </pc:spChg>
        <pc:spChg chg="del">
          <ac:chgData name="Monika Bosá" userId="848e4ad10d239a96" providerId="LiveId" clId="{7100905F-4A3B-4952-A1FB-3379483FC3A0}" dt="2020-10-08T12:28:08.964" v="3567" actId="700"/>
          <ac:spMkLst>
            <pc:docMk/>
            <pc:sldMk cId="297735737" sldId="393"/>
            <ac:spMk id="3" creationId="{535EC327-E519-4D37-9C6A-E2479BFFE47C}"/>
          </ac:spMkLst>
        </pc:spChg>
        <pc:spChg chg="del">
          <ac:chgData name="Monika Bosá" userId="848e4ad10d239a96" providerId="LiveId" clId="{7100905F-4A3B-4952-A1FB-3379483FC3A0}" dt="2020-10-08T12:28:08.964" v="3567" actId="700"/>
          <ac:spMkLst>
            <pc:docMk/>
            <pc:sldMk cId="297735737" sldId="393"/>
            <ac:spMk id="4" creationId="{11253720-67B4-491F-A40A-32EFE831CF64}"/>
          </ac:spMkLst>
        </pc:spChg>
      </pc:sldChg>
      <pc:sldChg chg="modSp add mod">
        <pc:chgData name="Monika Bosá" userId="848e4ad10d239a96" providerId="LiveId" clId="{7100905F-4A3B-4952-A1FB-3379483FC3A0}" dt="2020-10-08T12:28:47.749" v="3571" actId="255"/>
        <pc:sldMkLst>
          <pc:docMk/>
          <pc:sldMk cId="2924050413" sldId="394"/>
        </pc:sldMkLst>
        <pc:spChg chg="mod">
          <ac:chgData name="Monika Bosá" userId="848e4ad10d239a96" providerId="LiveId" clId="{7100905F-4A3B-4952-A1FB-3379483FC3A0}" dt="2020-10-08T12:28:47.749" v="3571" actId="255"/>
          <ac:spMkLst>
            <pc:docMk/>
            <pc:sldMk cId="2924050413" sldId="394"/>
            <ac:spMk id="3" creationId="{F1076462-6EF4-40BA-9F8B-C95EB06C987E}"/>
          </ac:spMkLst>
        </pc:spChg>
      </pc:sldChg>
      <pc:sldChg chg="modSp add mod">
        <pc:chgData name="Monika Bosá" userId="848e4ad10d239a96" providerId="LiveId" clId="{7100905F-4A3B-4952-A1FB-3379483FC3A0}" dt="2020-10-08T12:53:09.129" v="3861" actId="313"/>
        <pc:sldMkLst>
          <pc:docMk/>
          <pc:sldMk cId="1833376826" sldId="395"/>
        </pc:sldMkLst>
        <pc:spChg chg="mod">
          <ac:chgData name="Monika Bosá" userId="848e4ad10d239a96" providerId="LiveId" clId="{7100905F-4A3B-4952-A1FB-3379483FC3A0}" dt="2020-10-08T12:53:09.129" v="3861" actId="313"/>
          <ac:spMkLst>
            <pc:docMk/>
            <pc:sldMk cId="1833376826" sldId="395"/>
            <ac:spMk id="3" creationId="{4CCA52EF-7C4A-4474-85AD-BDC437713022}"/>
          </ac:spMkLst>
        </pc:spChg>
      </pc:sldChg>
      <pc:sldChg chg="add">
        <pc:chgData name="Monika Bosá" userId="848e4ad10d239a96" providerId="LiveId" clId="{7100905F-4A3B-4952-A1FB-3379483FC3A0}" dt="2020-10-08T13:20:19.799" v="4066"/>
        <pc:sldMkLst>
          <pc:docMk/>
          <pc:sldMk cId="2269188267" sldId="396"/>
        </pc:sldMkLst>
      </pc:sldChg>
      <pc:sldChg chg="add del">
        <pc:chgData name="Monika Bosá" userId="848e4ad10d239a96" providerId="LiveId" clId="{7100905F-4A3B-4952-A1FB-3379483FC3A0}" dt="2020-10-08T13:32:47.110" v="4195" actId="47"/>
        <pc:sldMkLst>
          <pc:docMk/>
          <pc:sldMk cId="2976808046" sldId="397"/>
        </pc:sldMkLst>
      </pc:sldChg>
      <pc:sldChg chg="add">
        <pc:chgData name="Monika Bosá" userId="848e4ad10d239a96" providerId="LiveId" clId="{7100905F-4A3B-4952-A1FB-3379483FC3A0}" dt="2020-10-08T13:33:02.622" v="4197"/>
        <pc:sldMkLst>
          <pc:docMk/>
          <pc:sldMk cId="603645753" sldId="398"/>
        </pc:sldMkLst>
      </pc:sldChg>
      <pc:sldChg chg="add del">
        <pc:chgData name="Monika Bosá" userId="848e4ad10d239a96" providerId="LiveId" clId="{7100905F-4A3B-4952-A1FB-3379483FC3A0}" dt="2020-10-08T13:33:00.799" v="4196" actId="2696"/>
        <pc:sldMkLst>
          <pc:docMk/>
          <pc:sldMk cId="1158962305" sldId="3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CB3BB-B434-4075-9D38-C3F43B89415A}" type="datetimeFigureOut">
              <a:rPr lang="cs-CZ" smtClean="0"/>
              <a:t>08.10.2020</a:t>
            </a:fld>
            <a:endParaRPr lang="cs-CZ"/>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FC49C-98C1-40F9-AAF0-DED315D28C38}" type="slidenum">
              <a:rPr lang="cs-CZ" smtClean="0"/>
              <a:t>‹#›</a:t>
            </a:fld>
            <a:endParaRPr lang="cs-CZ"/>
          </a:p>
        </p:txBody>
      </p:sp>
    </p:spTree>
    <p:extLst>
      <p:ext uri="{BB962C8B-B14F-4D97-AF65-F5344CB8AC3E}">
        <p14:creationId xmlns:p14="http://schemas.microsoft.com/office/powerpoint/2010/main" val="261926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6AB77-D8E4-6A42-A40A-AF40CBF0A3A1}" type="slidenum">
              <a:rPr lang="en-US" altLang="x-none"/>
              <a:pPr/>
              <a:t>50</a:t>
            </a:fld>
            <a:endParaRPr lang="en-US" altLang="x-none"/>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207277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6D43-8C30-48FD-A9B3-9AFB20A8EE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305A14-F3A3-4C5E-91FE-C40274378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8DD67D-494F-4D1E-83A0-5DB9980E7EAE}"/>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5" name="Footer Placeholder 4">
            <a:extLst>
              <a:ext uri="{FF2B5EF4-FFF2-40B4-BE49-F238E27FC236}">
                <a16:creationId xmlns:a16="http://schemas.microsoft.com/office/drawing/2014/main" id="{9B7AC143-CA11-4322-862D-B1061C212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D2ADBE-57F7-4C8A-BDEC-D71E8218B4D6}"/>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256266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6FB2-235B-4200-B369-96BA5B535B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F9A016-2526-4C22-8334-FFAB6AA1D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F9B12A-B300-4D6D-984D-9F07A3E19897}"/>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5" name="Footer Placeholder 4">
            <a:extLst>
              <a:ext uri="{FF2B5EF4-FFF2-40B4-BE49-F238E27FC236}">
                <a16:creationId xmlns:a16="http://schemas.microsoft.com/office/drawing/2014/main" id="{4918F0D2-3CE7-4E1F-A9A4-9C6AF668D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D7E8E-76FE-496A-AF73-6CB5B7E29B41}"/>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53835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49E6D-CE18-4C7F-9BD3-407995D844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FD89C5-5CB7-4BBB-A274-1675F63B8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2317D-CA13-4EF3-9E0A-7474CA955F43}"/>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5" name="Footer Placeholder 4">
            <a:extLst>
              <a:ext uri="{FF2B5EF4-FFF2-40B4-BE49-F238E27FC236}">
                <a16:creationId xmlns:a16="http://schemas.microsoft.com/office/drawing/2014/main" id="{725D1E72-AAD6-474B-A415-E2886B464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8C5CBB-A5D9-4803-8028-D7BF34A88F87}"/>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86056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A834-A072-404C-AD95-BD4F14BFC7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043C29-083C-4E3D-94BC-41910B2B0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181AF-4784-4C71-B113-199E5244241A}"/>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5" name="Footer Placeholder 4">
            <a:extLst>
              <a:ext uri="{FF2B5EF4-FFF2-40B4-BE49-F238E27FC236}">
                <a16:creationId xmlns:a16="http://schemas.microsoft.com/office/drawing/2014/main" id="{281B7D3E-552E-4D6D-A3AA-0A2209AA0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51C2E-FF12-4162-B8FD-711857F0A725}"/>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178205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BB67-8D18-4B63-A472-14F493744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6ABB27-7FDD-46A9-BB78-CCD5D61C3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03A988-95B3-4225-A4E8-4A61F3EE8340}"/>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5" name="Footer Placeholder 4">
            <a:extLst>
              <a:ext uri="{FF2B5EF4-FFF2-40B4-BE49-F238E27FC236}">
                <a16:creationId xmlns:a16="http://schemas.microsoft.com/office/drawing/2014/main" id="{FEC2648A-2F70-4C68-B4B7-E5EE5B979A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D6456E-1B40-4CEF-B01B-03106967A97A}"/>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65120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C6-ABAD-45B3-B4DA-D1E286050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399F13-9399-4AD5-90B5-7B0D98A853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C9AA9A-5169-4054-B993-0AE6471DA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771D5-D965-4F46-93A4-4C46F82BA4B8}"/>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6" name="Footer Placeholder 5">
            <a:extLst>
              <a:ext uri="{FF2B5EF4-FFF2-40B4-BE49-F238E27FC236}">
                <a16:creationId xmlns:a16="http://schemas.microsoft.com/office/drawing/2014/main" id="{70D82316-641D-400D-A168-90BB67734F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504956-27B7-4175-BAAC-FD3F3AA048F5}"/>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7039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751D-81A9-4987-AFDF-3F286C05EE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6CA4A8-48D3-4310-81CB-41608552C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95750-2E68-425A-9631-4B1EFCA52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3A3964-E7EA-4AE2-B5D4-6A6F6CB5B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39750-2B15-4232-876F-28A044820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39020-7BA1-40FC-AAC8-97530FF6FA05}"/>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8" name="Footer Placeholder 7">
            <a:extLst>
              <a:ext uri="{FF2B5EF4-FFF2-40B4-BE49-F238E27FC236}">
                <a16:creationId xmlns:a16="http://schemas.microsoft.com/office/drawing/2014/main" id="{B48107BD-50F2-4410-B94F-344767B82B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C25F11-8E1A-41B1-A640-D14CA6D18E13}"/>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140910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4AA2-06A6-4C63-ADC5-66B01E33A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B916BA-478D-4263-BB88-A7D29C99417A}"/>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4" name="Footer Placeholder 3">
            <a:extLst>
              <a:ext uri="{FF2B5EF4-FFF2-40B4-BE49-F238E27FC236}">
                <a16:creationId xmlns:a16="http://schemas.microsoft.com/office/drawing/2014/main" id="{485DC13D-8CA7-4822-8484-EA5662A765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07E844-748D-4413-8B05-21950E365F73}"/>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351155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BC98A-6C22-4F40-825A-C4310AA138E3}"/>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3" name="Footer Placeholder 2">
            <a:extLst>
              <a:ext uri="{FF2B5EF4-FFF2-40B4-BE49-F238E27FC236}">
                <a16:creationId xmlns:a16="http://schemas.microsoft.com/office/drawing/2014/main" id="{DADBEA7D-85A6-42DE-9925-3E4B41BC1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5689E4-F029-4BB7-BC5C-9B14F25373EA}"/>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151516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0E98-F80C-4DE9-975A-5F8C23EB3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5BFE40-E3F4-4B68-BF3B-51B5C4416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161C22-0784-41D0-8C3E-28F8FA2CA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1796F-E8E2-4920-99BF-55B08704ACEF}"/>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6" name="Footer Placeholder 5">
            <a:extLst>
              <a:ext uri="{FF2B5EF4-FFF2-40B4-BE49-F238E27FC236}">
                <a16:creationId xmlns:a16="http://schemas.microsoft.com/office/drawing/2014/main" id="{7F1EF72D-58F3-4910-AEB4-F9CFDA022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FF9091-A5EB-4303-B728-B0CC54DF88B2}"/>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112113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290D-DF77-4C80-B3C4-539F270A4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8852A6-2664-4A98-A26C-DC3B26758E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E58BF9-C8D0-419C-944C-906EB514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4956E-8E4D-4591-AB98-177988A51E67}"/>
              </a:ext>
            </a:extLst>
          </p:cNvPr>
          <p:cNvSpPr>
            <a:spLocks noGrp="1"/>
          </p:cNvSpPr>
          <p:nvPr>
            <p:ph type="dt" sz="half" idx="10"/>
          </p:nvPr>
        </p:nvSpPr>
        <p:spPr/>
        <p:txBody>
          <a:bodyPr/>
          <a:lstStyle/>
          <a:p>
            <a:fld id="{428118CB-FD92-4D56-A183-3347BBC46DC3}" type="datetimeFigureOut">
              <a:rPr lang="en-GB" smtClean="0"/>
              <a:t>08/10/2020</a:t>
            </a:fld>
            <a:endParaRPr lang="en-GB"/>
          </a:p>
        </p:txBody>
      </p:sp>
      <p:sp>
        <p:nvSpPr>
          <p:cNvPr id="6" name="Footer Placeholder 5">
            <a:extLst>
              <a:ext uri="{FF2B5EF4-FFF2-40B4-BE49-F238E27FC236}">
                <a16:creationId xmlns:a16="http://schemas.microsoft.com/office/drawing/2014/main" id="{D66E3FC3-39FA-4480-B367-556A4FBF87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5C5640-E2B4-487C-8DE6-522992058B1A}"/>
              </a:ext>
            </a:extLst>
          </p:cNvPr>
          <p:cNvSpPr>
            <a:spLocks noGrp="1"/>
          </p:cNvSpPr>
          <p:nvPr>
            <p:ph type="sldNum" sz="quarter" idx="12"/>
          </p:nvPr>
        </p:nvSpPr>
        <p:spPr/>
        <p:txBody>
          <a:bodyPr/>
          <a:lstStyle/>
          <a:p>
            <a:fld id="{F0463A4C-BECA-4C6F-BC15-8AC912DBD86A}" type="slidenum">
              <a:rPr lang="en-GB" smtClean="0"/>
              <a:t>‹#›</a:t>
            </a:fld>
            <a:endParaRPr lang="en-GB"/>
          </a:p>
        </p:txBody>
      </p:sp>
    </p:spTree>
    <p:extLst>
      <p:ext uri="{BB962C8B-B14F-4D97-AF65-F5344CB8AC3E}">
        <p14:creationId xmlns:p14="http://schemas.microsoft.com/office/powerpoint/2010/main" val="257423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857BE-93E6-4E0D-B614-8F967DCA8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80AB7-4860-4D8C-B009-D48CAD607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D7AC0D-5B08-47F8-B26A-4FB72C3FD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118CB-FD92-4D56-A183-3347BBC46DC3}" type="datetimeFigureOut">
              <a:rPr lang="en-GB" smtClean="0"/>
              <a:t>08/10/2020</a:t>
            </a:fld>
            <a:endParaRPr lang="en-GB"/>
          </a:p>
        </p:txBody>
      </p:sp>
      <p:sp>
        <p:nvSpPr>
          <p:cNvPr id="5" name="Footer Placeholder 4">
            <a:extLst>
              <a:ext uri="{FF2B5EF4-FFF2-40B4-BE49-F238E27FC236}">
                <a16:creationId xmlns:a16="http://schemas.microsoft.com/office/drawing/2014/main" id="{0D305666-DB5E-41CF-8542-B570007E7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4FC20-FD60-4863-B918-609734D87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63A4C-BECA-4C6F-BC15-8AC912DBD86A}" type="slidenum">
              <a:rPr lang="en-GB" smtClean="0"/>
              <a:t>‹#›</a:t>
            </a:fld>
            <a:endParaRPr lang="en-GB"/>
          </a:p>
        </p:txBody>
      </p:sp>
    </p:spTree>
    <p:extLst>
      <p:ext uri="{BB962C8B-B14F-4D97-AF65-F5344CB8AC3E}">
        <p14:creationId xmlns:p14="http://schemas.microsoft.com/office/powerpoint/2010/main" val="191829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theconversation.com/post-truth-politics-and-whe-the-antidote-isnt-simply-fact-checking-and-truth-873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iep.utm.edu/locke-kn/#H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ep.utm.edu/leib-ov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rtoftheory.com/what-is-enlightenment_immanuel-ka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huntington.org/exhibitions/beautifulscience/timelines/natural_web.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eb.b.ebscohost.com.ezproxy.is.cuni.cz/ehost/pdfviewer/pdfviewer?vid=3&amp;sid=a4beb883-869a-458c-acba-d169e2d06f23%40pdc-v-sessmgr0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marxists.org/reference/subject/philosophy/works/ge/feyerabe.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q8DAWa8OnqA"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D7C9-E392-40F3-AD79-D04E7693A4B3}"/>
              </a:ext>
            </a:extLst>
          </p:cNvPr>
          <p:cNvSpPr>
            <a:spLocks noGrp="1"/>
          </p:cNvSpPr>
          <p:nvPr>
            <p:ph type="title"/>
          </p:nvPr>
        </p:nvSpPr>
        <p:spPr/>
        <p:txBody>
          <a:bodyPr/>
          <a:lstStyle/>
          <a:p>
            <a:r>
              <a:rPr lang="sk-SK" dirty="0" err="1"/>
              <a:t>Epistemologie</a:t>
            </a:r>
            <a:r>
              <a:rPr lang="sk-SK" dirty="0"/>
              <a:t> pro SP</a:t>
            </a:r>
            <a:endParaRPr lang="en-GB" dirty="0"/>
          </a:p>
        </p:txBody>
      </p:sp>
      <p:sp>
        <p:nvSpPr>
          <p:cNvPr id="3" name="Content Placeholder 2">
            <a:extLst>
              <a:ext uri="{FF2B5EF4-FFF2-40B4-BE49-F238E27FC236}">
                <a16:creationId xmlns:a16="http://schemas.microsoft.com/office/drawing/2014/main" id="{4878FDE8-332B-4EF9-AE0B-999FF78FAF27}"/>
              </a:ext>
            </a:extLst>
          </p:cNvPr>
          <p:cNvSpPr>
            <a:spLocks noGrp="1"/>
          </p:cNvSpPr>
          <p:nvPr>
            <p:ph idx="1"/>
          </p:nvPr>
        </p:nvSpPr>
        <p:spPr>
          <a:xfrm>
            <a:off x="838200" y="1468582"/>
            <a:ext cx="10515600" cy="5024293"/>
          </a:xfrm>
        </p:spPr>
        <p:txBody>
          <a:bodyPr>
            <a:noAutofit/>
          </a:bodyPr>
          <a:lstStyle/>
          <a:p>
            <a:pPr marL="0" indent="0">
              <a:buNone/>
            </a:pPr>
            <a:r>
              <a:rPr lang="cs-CZ" sz="1800" b="1" dirty="0"/>
              <a:t>Epistemologie je studium poznání a oprávněné víry.</a:t>
            </a:r>
          </a:p>
          <a:p>
            <a:pPr marL="0" indent="0">
              <a:buNone/>
            </a:pPr>
            <a:r>
              <a:rPr lang="cs-CZ" sz="1800" dirty="0"/>
              <a:t>Má tedy jak filozofický, tak praktický význam; souvisí s profesionální odpovědností.</a:t>
            </a:r>
          </a:p>
          <a:p>
            <a:pPr marL="0" indent="0">
              <a:buNone/>
            </a:pPr>
            <a:r>
              <a:rPr lang="cs-CZ" sz="1800" dirty="0"/>
              <a:t>  „ÚČETNOST“ je odpovědnost za poskytnutí „účtu“ (= dobrý důvod) pro vaši akci.</a:t>
            </a:r>
          </a:p>
          <a:p>
            <a:pPr marL="0" indent="0">
              <a:buNone/>
            </a:pPr>
            <a:endParaRPr lang="cs-CZ" sz="1800" dirty="0"/>
          </a:p>
          <a:p>
            <a:pPr marL="0" indent="0">
              <a:buNone/>
            </a:pPr>
            <a:r>
              <a:rPr lang="cs-CZ" sz="1800" dirty="0"/>
              <a:t>„</a:t>
            </a:r>
            <a:r>
              <a:rPr lang="cs-CZ" sz="1800" dirty="0" err="1"/>
              <a:t>Accountability</a:t>
            </a:r>
            <a:r>
              <a:rPr lang="cs-CZ" sz="1800" dirty="0"/>
              <a:t>“ </a:t>
            </a:r>
            <a:r>
              <a:rPr lang="cs-CZ" sz="1800" b="1" dirty="0"/>
              <a:t> </a:t>
            </a:r>
            <a:r>
              <a:rPr lang="cs-CZ" sz="1800" dirty="0"/>
              <a:t>představuje odpovědnost za rozumnost (mít "dobré důvody") pro své jednání </a:t>
            </a:r>
            <a:endParaRPr lang="cs-CZ" sz="1800" b="1" dirty="0"/>
          </a:p>
          <a:p>
            <a:pPr marL="0" indent="0">
              <a:buNone/>
            </a:pPr>
            <a:r>
              <a:rPr lang="cs-CZ" sz="1800" dirty="0"/>
              <a:t>- Práce na základě </a:t>
            </a:r>
            <a:r>
              <a:rPr lang="cs-CZ" sz="1800" b="1" dirty="0"/>
              <a:t>důkazů</a:t>
            </a:r>
            <a:r>
              <a:rPr lang="cs-CZ" sz="1800" dirty="0"/>
              <a:t> (= pravidelnost, s jakou lze dosáhnout určitých výsledků)</a:t>
            </a:r>
          </a:p>
          <a:p>
            <a:pPr marL="0" indent="0">
              <a:buNone/>
            </a:pPr>
            <a:r>
              <a:rPr lang="cs-CZ" sz="1800" dirty="0"/>
              <a:t>- </a:t>
            </a:r>
            <a:r>
              <a:rPr lang="cs-CZ" sz="1800" b="1" dirty="0"/>
              <a:t>Transparentnost</a:t>
            </a:r>
            <a:r>
              <a:rPr lang="cs-CZ" sz="1800" dirty="0"/>
              <a:t> postupů (= informování ostatních lidí o tom, jak jsem se dostal ke svému stanovisku)</a:t>
            </a:r>
          </a:p>
          <a:p>
            <a:pPr marL="0" indent="0">
              <a:buNone/>
            </a:pPr>
            <a:r>
              <a:rPr lang="cs-CZ" sz="1800" dirty="0"/>
              <a:t>- Etické uvažování (= účinnost se vztahuje k normám a hodnotám)</a:t>
            </a:r>
          </a:p>
          <a:p>
            <a:pPr marL="0" indent="0">
              <a:buNone/>
            </a:pPr>
            <a:endParaRPr lang="cs-CZ" sz="1800" b="1" dirty="0"/>
          </a:p>
          <a:p>
            <a:pPr marL="0" indent="0">
              <a:buNone/>
            </a:pPr>
            <a:r>
              <a:rPr lang="cs-CZ" sz="1800" b="1" dirty="0"/>
              <a:t>Odpovědnost </a:t>
            </a:r>
            <a:r>
              <a:rPr lang="cs-CZ" sz="1800" b="1" u="sng" dirty="0"/>
              <a:t>se liší </a:t>
            </a:r>
            <a:r>
              <a:rPr lang="cs-CZ" sz="1800" b="1" dirty="0"/>
              <a:t>od</a:t>
            </a:r>
          </a:p>
          <a:p>
            <a:pPr>
              <a:buFontTx/>
              <a:buChar char="-"/>
            </a:pPr>
            <a:r>
              <a:rPr lang="cs-CZ" sz="1800" dirty="0"/>
              <a:t>Jednání založené na (po)pudech</a:t>
            </a:r>
          </a:p>
          <a:p>
            <a:pPr>
              <a:buFontTx/>
              <a:buChar char="-"/>
            </a:pPr>
            <a:r>
              <a:rPr lang="cs-CZ" sz="1800" dirty="0"/>
              <a:t>Jednat ze zvyku</a:t>
            </a:r>
          </a:p>
          <a:p>
            <a:pPr>
              <a:buFontTx/>
              <a:buChar char="-"/>
            </a:pPr>
            <a:r>
              <a:rPr lang="cs-CZ" sz="1800" dirty="0"/>
              <a:t>Jednat podle předpisů</a:t>
            </a:r>
          </a:p>
          <a:p>
            <a:pPr>
              <a:buFontTx/>
              <a:buChar char="-"/>
            </a:pPr>
            <a:r>
              <a:rPr lang="cs-CZ" sz="1800" dirty="0"/>
              <a:t>Orientace podle „spokojenosti spotřebitele“</a:t>
            </a:r>
          </a:p>
          <a:p>
            <a:pPr marL="0" indent="0">
              <a:buNone/>
            </a:pPr>
            <a:endParaRPr lang="cs-CZ" sz="1800" dirty="0"/>
          </a:p>
        </p:txBody>
      </p:sp>
    </p:spTree>
    <p:extLst>
      <p:ext uri="{BB962C8B-B14F-4D97-AF65-F5344CB8AC3E}">
        <p14:creationId xmlns:p14="http://schemas.microsoft.com/office/powerpoint/2010/main" val="97450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9C66-A588-453D-893A-B2F4BF054BAD}"/>
              </a:ext>
            </a:extLst>
          </p:cNvPr>
          <p:cNvSpPr>
            <a:spLocks noGrp="1"/>
          </p:cNvSpPr>
          <p:nvPr>
            <p:ph type="title"/>
          </p:nvPr>
        </p:nvSpPr>
        <p:spPr/>
        <p:txBody>
          <a:bodyPr/>
          <a:lstStyle/>
          <a:p>
            <a:pPr algn="ctr"/>
            <a:r>
              <a:rPr lang="cs-CZ" dirty="0"/>
              <a:t>Žijeme v „post-faktickém světě“?</a:t>
            </a:r>
          </a:p>
        </p:txBody>
      </p:sp>
      <p:sp>
        <p:nvSpPr>
          <p:cNvPr id="3" name="Content Placeholder 2">
            <a:extLst>
              <a:ext uri="{FF2B5EF4-FFF2-40B4-BE49-F238E27FC236}">
                <a16:creationId xmlns:a16="http://schemas.microsoft.com/office/drawing/2014/main" id="{91A2F548-2B7C-40F1-BB3C-E75EC51A9E16}"/>
              </a:ext>
            </a:extLst>
          </p:cNvPr>
          <p:cNvSpPr>
            <a:spLocks noGrp="1"/>
          </p:cNvSpPr>
          <p:nvPr>
            <p:ph idx="1"/>
          </p:nvPr>
        </p:nvSpPr>
        <p:spPr>
          <a:xfrm>
            <a:off x="1620982" y="1825625"/>
            <a:ext cx="8880763" cy="4351338"/>
          </a:xfrm>
        </p:spPr>
        <p:txBody>
          <a:bodyPr/>
          <a:lstStyle/>
          <a:p>
            <a:pPr marL="0" indent="0">
              <a:buNone/>
            </a:pPr>
            <a:r>
              <a:rPr lang="cs-CZ" sz="3200" i="1" dirty="0"/>
              <a:t>Falešné zprávy jsou záměrná prezentace lži jako skutečnosti.</a:t>
            </a:r>
          </a:p>
          <a:p>
            <a:pPr marL="0" indent="0">
              <a:buNone/>
            </a:pPr>
            <a:endParaRPr lang="cs-CZ" dirty="0"/>
          </a:p>
          <a:p>
            <a:pPr marL="0" indent="0">
              <a:buNone/>
            </a:pPr>
            <a:r>
              <a:rPr lang="cs-CZ" dirty="0"/>
              <a:t>Přečtěte si článek </a:t>
            </a:r>
            <a:r>
              <a:rPr lang="en-GB" dirty="0">
                <a:hlinkClick r:id="rId2"/>
              </a:rPr>
              <a:t>http://theconversation.com/post-truth-politics-and-whe-the-antidote-isnt-simply-fact-checking-and-truth-87364</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602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532C-42F7-4B46-B41E-B1F67F34B156}"/>
              </a:ext>
            </a:extLst>
          </p:cNvPr>
          <p:cNvSpPr>
            <a:spLocks noGrp="1"/>
          </p:cNvSpPr>
          <p:nvPr>
            <p:ph type="title"/>
          </p:nvPr>
        </p:nvSpPr>
        <p:spPr/>
        <p:txBody>
          <a:bodyPr>
            <a:normAutofit fontScale="90000"/>
          </a:bodyPr>
          <a:lstStyle/>
          <a:p>
            <a:pPr algn="ctr"/>
            <a:r>
              <a:rPr lang="cs-CZ" dirty="0"/>
              <a:t>Důležitost začít s výzkumnou otázkou </a:t>
            </a:r>
            <a:br>
              <a:rPr lang="cs-CZ" dirty="0"/>
            </a:br>
            <a:r>
              <a:rPr lang="cs-CZ" dirty="0"/>
              <a:t>nebo hypotézou </a:t>
            </a:r>
            <a:br>
              <a:rPr lang="cs-CZ" dirty="0"/>
            </a:br>
            <a:r>
              <a:rPr lang="cs-CZ" dirty="0"/>
              <a:t>(ve výzkumu a v diagnostice):</a:t>
            </a:r>
          </a:p>
        </p:txBody>
      </p:sp>
      <p:sp>
        <p:nvSpPr>
          <p:cNvPr id="3" name="Content Placeholder 2">
            <a:extLst>
              <a:ext uri="{FF2B5EF4-FFF2-40B4-BE49-F238E27FC236}">
                <a16:creationId xmlns:a16="http://schemas.microsoft.com/office/drawing/2014/main" id="{C65EF13C-0655-480C-A869-C4D05E15368E}"/>
              </a:ext>
            </a:extLst>
          </p:cNvPr>
          <p:cNvSpPr>
            <a:spLocks noGrp="1"/>
          </p:cNvSpPr>
          <p:nvPr>
            <p:ph idx="1"/>
          </p:nvPr>
        </p:nvSpPr>
        <p:spPr>
          <a:xfrm>
            <a:off x="838200" y="2466109"/>
            <a:ext cx="10515600" cy="3710854"/>
          </a:xfrm>
        </p:spPr>
        <p:txBody>
          <a:bodyPr>
            <a:normAutofit fontScale="92500" lnSpcReduction="10000"/>
          </a:bodyPr>
          <a:lstStyle/>
          <a:p>
            <a:pPr marL="0" indent="0">
              <a:buNone/>
            </a:pPr>
            <a:r>
              <a:rPr lang="cs-CZ" dirty="0"/>
              <a:t>Obojí musí zaměřit studium na jasný problém:</a:t>
            </a:r>
          </a:p>
          <a:p>
            <a:r>
              <a:rPr lang="cs-CZ" dirty="0"/>
              <a:t>Co je to, co chci vědět?</a:t>
            </a:r>
          </a:p>
          <a:p>
            <a:r>
              <a:rPr lang="cs-CZ" dirty="0"/>
              <a:t>Co mám teď dělat?</a:t>
            </a:r>
          </a:p>
          <a:p>
            <a:r>
              <a:rPr lang="cs-CZ" dirty="0"/>
              <a:t>Proč to tady hledám?</a:t>
            </a:r>
          </a:p>
          <a:p>
            <a:pPr marL="0" indent="0">
              <a:buNone/>
            </a:pPr>
            <a:endParaRPr lang="cs-CZ" dirty="0"/>
          </a:p>
          <a:p>
            <a:pPr marL="0" indent="0" algn="ctr">
              <a:buNone/>
            </a:pPr>
            <a:r>
              <a:rPr lang="cs-CZ" dirty="0"/>
              <a:t>„důkaz“:</a:t>
            </a:r>
          </a:p>
          <a:p>
            <a:pPr marL="0" indent="0">
              <a:buNone/>
            </a:pPr>
            <a:r>
              <a:rPr lang="cs-CZ" dirty="0"/>
              <a:t>sociální věda nikdy nemůže nic dokázat na 100%, </a:t>
            </a:r>
            <a:r>
              <a:rPr lang="en-US" dirty="0"/>
              <a:t># </a:t>
            </a:r>
            <a:endParaRPr lang="sk-SK" dirty="0"/>
          </a:p>
          <a:p>
            <a:pPr marL="0" indent="0">
              <a:buNone/>
            </a:pPr>
            <a:r>
              <a:rPr lang="cs-CZ" dirty="0"/>
              <a:t>místo toho: </a:t>
            </a:r>
            <a:r>
              <a:rPr lang="cs-CZ" i="1" dirty="0"/>
              <a:t>„důvěryhodné opodstatnění“</a:t>
            </a:r>
          </a:p>
        </p:txBody>
      </p:sp>
    </p:spTree>
    <p:extLst>
      <p:ext uri="{BB962C8B-B14F-4D97-AF65-F5344CB8AC3E}">
        <p14:creationId xmlns:p14="http://schemas.microsoft.com/office/powerpoint/2010/main" val="105262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C771-05A4-4D33-9C52-FD4FB57F8DAB}"/>
              </a:ext>
            </a:extLst>
          </p:cNvPr>
          <p:cNvSpPr>
            <a:spLocks noGrp="1"/>
          </p:cNvSpPr>
          <p:nvPr>
            <p:ph type="title"/>
          </p:nvPr>
        </p:nvSpPr>
        <p:spPr/>
        <p:txBody>
          <a:bodyPr/>
          <a:lstStyle/>
          <a:p>
            <a:pPr algn="ctr"/>
            <a:r>
              <a:rPr lang="cs-CZ" dirty="0"/>
              <a:t>důvěryhodnost</a:t>
            </a:r>
            <a:endParaRPr lang="en-GB" dirty="0"/>
          </a:p>
        </p:txBody>
      </p:sp>
      <p:sp>
        <p:nvSpPr>
          <p:cNvPr id="3" name="Content Placeholder 2">
            <a:extLst>
              <a:ext uri="{FF2B5EF4-FFF2-40B4-BE49-F238E27FC236}">
                <a16:creationId xmlns:a16="http://schemas.microsoft.com/office/drawing/2014/main" id="{E3FB928A-ECF3-4161-86F7-D202FE284A5D}"/>
              </a:ext>
            </a:extLst>
          </p:cNvPr>
          <p:cNvSpPr>
            <a:spLocks noGrp="1"/>
          </p:cNvSpPr>
          <p:nvPr>
            <p:ph idx="1"/>
          </p:nvPr>
        </p:nvSpPr>
        <p:spPr>
          <a:xfrm>
            <a:off x="1163782" y="1825625"/>
            <a:ext cx="9601200" cy="4351338"/>
          </a:xfrm>
        </p:spPr>
        <p:txBody>
          <a:bodyPr>
            <a:normAutofit/>
          </a:bodyPr>
          <a:lstStyle/>
          <a:p>
            <a:r>
              <a:rPr lang="cs-CZ" sz="3200" b="1" dirty="0"/>
              <a:t>Kredibilita</a:t>
            </a:r>
            <a:r>
              <a:rPr lang="cs-CZ" sz="3200" dirty="0"/>
              <a:t> souvisí s otázkou „jak věrohodná jsou zjištění?“</a:t>
            </a:r>
          </a:p>
          <a:p>
            <a:r>
              <a:rPr lang="cs-CZ" sz="3200" b="1" dirty="0" err="1"/>
              <a:t>Potvrzitelnost</a:t>
            </a:r>
            <a:r>
              <a:rPr lang="cs-CZ" sz="3200" dirty="0"/>
              <a:t> znamená, že zjištění a interpretace zjištění nevycházejí z představivosti výzkumníků, ale jsou </a:t>
            </a:r>
            <a:r>
              <a:rPr lang="cs-CZ" sz="3200" u="sng" dirty="0"/>
              <a:t>jasně spojeny s daty</a:t>
            </a:r>
          </a:p>
          <a:p>
            <a:r>
              <a:rPr lang="cs-CZ" sz="3200" b="1" dirty="0"/>
              <a:t>Přenositelnost</a:t>
            </a:r>
            <a:r>
              <a:rPr lang="cs-CZ" sz="3200" dirty="0"/>
              <a:t> (označovaná také jako použitelnost) vyvolává otázku „do jaké míry lze výsledky studie </a:t>
            </a:r>
            <a:r>
              <a:rPr lang="cs-CZ" sz="3200" u="sng" dirty="0"/>
              <a:t>zobecnit</a:t>
            </a:r>
            <a:r>
              <a:rPr lang="cs-CZ" sz="3200" dirty="0"/>
              <a:t> nebo aplikovat na jiné jednotlivce nebo skupiny, kontexty nebo prostředí?“</a:t>
            </a:r>
          </a:p>
        </p:txBody>
      </p:sp>
    </p:spTree>
    <p:extLst>
      <p:ext uri="{BB962C8B-B14F-4D97-AF65-F5344CB8AC3E}">
        <p14:creationId xmlns:p14="http://schemas.microsoft.com/office/powerpoint/2010/main" val="187923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0840-0A9E-45E9-907D-52396FC77B93}"/>
              </a:ext>
            </a:extLst>
          </p:cNvPr>
          <p:cNvSpPr>
            <a:spLocks noGrp="1"/>
          </p:cNvSpPr>
          <p:nvPr>
            <p:ph type="title"/>
          </p:nvPr>
        </p:nvSpPr>
        <p:spPr/>
        <p:txBody>
          <a:bodyPr/>
          <a:lstStyle/>
          <a:p>
            <a:pPr algn="ctr"/>
            <a:r>
              <a:rPr lang="cs-CZ" b="1" dirty="0"/>
              <a:t>Historické uvažování: </a:t>
            </a:r>
            <a:br>
              <a:rPr lang="cs-CZ" dirty="0"/>
            </a:br>
            <a:r>
              <a:rPr lang="cs-CZ" dirty="0"/>
              <a:t>„realita“ pro Evropana kolem roku </a:t>
            </a:r>
            <a:r>
              <a:rPr lang="cs-CZ" b="1" dirty="0"/>
              <a:t>1600</a:t>
            </a:r>
          </a:p>
        </p:txBody>
      </p:sp>
      <p:sp>
        <p:nvSpPr>
          <p:cNvPr id="3" name="Content Placeholder 2">
            <a:extLst>
              <a:ext uri="{FF2B5EF4-FFF2-40B4-BE49-F238E27FC236}">
                <a16:creationId xmlns:a16="http://schemas.microsoft.com/office/drawing/2014/main" id="{C67E0D12-65A3-47B7-9A16-086247637E9C}"/>
              </a:ext>
            </a:extLst>
          </p:cNvPr>
          <p:cNvSpPr>
            <a:spLocks noGrp="1"/>
          </p:cNvSpPr>
          <p:nvPr>
            <p:ph idx="1"/>
          </p:nvPr>
        </p:nvSpPr>
        <p:spPr>
          <a:xfrm>
            <a:off x="1607127" y="1995055"/>
            <a:ext cx="8686800" cy="4181908"/>
          </a:xfrm>
        </p:spPr>
        <p:txBody>
          <a:bodyPr>
            <a:normAutofit/>
          </a:bodyPr>
          <a:lstStyle/>
          <a:p>
            <a:r>
              <a:rPr lang="cs-CZ" sz="3200" dirty="0"/>
              <a:t>věří ve vlkodlaky, čarodějnice a v skutečný vliv magie na život</a:t>
            </a:r>
          </a:p>
          <a:p>
            <a:r>
              <a:rPr lang="cs-CZ" sz="3200" dirty="0"/>
              <a:t>věří, že obyčejné kovy lze proměnit ve zlato pomocí alchymie</a:t>
            </a:r>
          </a:p>
          <a:p>
            <a:r>
              <a:rPr lang="cs-CZ" sz="3200" dirty="0"/>
              <a:t>věří, že komety přinesou katastrofu</a:t>
            </a:r>
          </a:p>
          <a:p>
            <a:r>
              <a:rPr lang="cs-CZ" sz="3200" dirty="0"/>
              <a:t>věří, že duha je znamením od Boha</a:t>
            </a:r>
          </a:p>
          <a:p>
            <a:r>
              <a:rPr lang="cs-CZ" sz="3200" dirty="0"/>
              <a:t>věří, že Země stojí a slunce, měsíc a hvězdy se kolem ní otáčejí</a:t>
            </a:r>
            <a:r>
              <a:rPr lang="en-GB" sz="3200" dirty="0"/>
              <a:t>.</a:t>
            </a:r>
          </a:p>
        </p:txBody>
      </p:sp>
    </p:spTree>
    <p:extLst>
      <p:ext uri="{BB962C8B-B14F-4D97-AF65-F5344CB8AC3E}">
        <p14:creationId xmlns:p14="http://schemas.microsoft.com/office/powerpoint/2010/main" val="355069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E6A7-25DF-46C4-B8CF-F908609E209C}"/>
              </a:ext>
            </a:extLst>
          </p:cNvPr>
          <p:cNvSpPr>
            <a:spLocks noGrp="1"/>
          </p:cNvSpPr>
          <p:nvPr>
            <p:ph type="title"/>
          </p:nvPr>
        </p:nvSpPr>
        <p:spPr/>
        <p:txBody>
          <a:bodyPr/>
          <a:lstStyle/>
          <a:p>
            <a:pPr algn="ctr"/>
            <a:r>
              <a:rPr lang="chr-Cher-US" dirty="0"/>
              <a:t>Angličan z roku 1750</a:t>
            </a:r>
          </a:p>
        </p:txBody>
      </p:sp>
      <p:sp>
        <p:nvSpPr>
          <p:cNvPr id="3" name="Content Placeholder 2">
            <a:extLst>
              <a:ext uri="{FF2B5EF4-FFF2-40B4-BE49-F238E27FC236}">
                <a16:creationId xmlns:a16="http://schemas.microsoft.com/office/drawing/2014/main" id="{84C015A7-B3CD-440E-BEFF-CE14F39E5ABD}"/>
              </a:ext>
            </a:extLst>
          </p:cNvPr>
          <p:cNvSpPr>
            <a:spLocks noGrp="1"/>
          </p:cNvSpPr>
          <p:nvPr>
            <p:ph idx="1"/>
          </p:nvPr>
        </p:nvSpPr>
        <p:spPr/>
        <p:txBody>
          <a:bodyPr/>
          <a:lstStyle/>
          <a:p>
            <a:r>
              <a:rPr lang="cs-CZ" dirty="0"/>
              <a:t>se podíval dalekohledem nebo mikroskopem</a:t>
            </a:r>
          </a:p>
          <a:p>
            <a:r>
              <a:rPr lang="cs-CZ" dirty="0"/>
              <a:t>nezná žádného vzdělaného člověka, který věří v čarodějnice, alchymii nebo jednorožce</a:t>
            </a:r>
          </a:p>
          <a:p>
            <a:r>
              <a:rPr lang="cs-CZ" dirty="0"/>
              <a:t>ví, že Země obíhá kolem Slunce, duhy jsou vytvářeny lámaným světlem</a:t>
            </a:r>
          </a:p>
          <a:p>
            <a:r>
              <a:rPr lang="cs-CZ" dirty="0"/>
              <a:t>viděl parní stroj v práci</a:t>
            </a:r>
          </a:p>
          <a:p>
            <a:endParaRPr lang="cs-CZ" b="1" i="1" dirty="0"/>
          </a:p>
          <a:p>
            <a:pPr marL="0" indent="0">
              <a:buNone/>
            </a:pPr>
            <a:r>
              <a:rPr lang="cs-CZ" b="1" i="1" dirty="0"/>
              <a:t>Co se stalo v těch desetiletích mezi tím?</a:t>
            </a:r>
          </a:p>
        </p:txBody>
      </p:sp>
    </p:spTree>
    <p:extLst>
      <p:ext uri="{BB962C8B-B14F-4D97-AF65-F5344CB8AC3E}">
        <p14:creationId xmlns:p14="http://schemas.microsoft.com/office/powerpoint/2010/main" val="111003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AB9A0-1540-434B-8E27-19E4671B052C}"/>
              </a:ext>
            </a:extLst>
          </p:cNvPr>
          <p:cNvSpPr>
            <a:spLocks noGrp="1"/>
          </p:cNvSpPr>
          <p:nvPr>
            <p:ph type="title"/>
          </p:nvPr>
        </p:nvSpPr>
        <p:spPr/>
        <p:txBody>
          <a:bodyPr/>
          <a:lstStyle/>
          <a:p>
            <a:r>
              <a:rPr lang="cs-CZ" dirty="0"/>
              <a:t>Co by vás přimělo věřit, že UFO existují?</a:t>
            </a:r>
          </a:p>
        </p:txBody>
      </p:sp>
      <p:sp>
        <p:nvSpPr>
          <p:cNvPr id="6" name="Content Placeholder 5">
            <a:extLst>
              <a:ext uri="{FF2B5EF4-FFF2-40B4-BE49-F238E27FC236}">
                <a16:creationId xmlns:a16="http://schemas.microsoft.com/office/drawing/2014/main" id="{86E8C528-01EB-4E21-919B-20870100837D}"/>
              </a:ext>
            </a:extLst>
          </p:cNvPr>
          <p:cNvSpPr>
            <a:spLocks noGrp="1"/>
          </p:cNvSpPr>
          <p:nvPr>
            <p:ph sz="half" idx="2"/>
          </p:nvPr>
        </p:nvSpPr>
        <p:spPr/>
        <p:txBody>
          <a:bodyPr/>
          <a:lstStyle/>
          <a:p>
            <a:pPr marL="0" indent="0">
              <a:buNone/>
            </a:pPr>
            <a:r>
              <a:rPr lang="cs-CZ" dirty="0"/>
              <a:t>Uveďte, podle jakých kritérií byste hodnotili „důkazy“:</a:t>
            </a:r>
          </a:p>
          <a:p>
            <a:r>
              <a:rPr lang="cs-CZ" dirty="0"/>
              <a:t>Očitý svědek</a:t>
            </a:r>
          </a:p>
          <a:p>
            <a:r>
              <a:rPr lang="cs-CZ" dirty="0"/>
              <a:t>Fotografie</a:t>
            </a:r>
          </a:p>
          <a:p>
            <a:r>
              <a:rPr lang="cs-CZ" dirty="0"/>
              <a:t>Instrumentální čtení</a:t>
            </a:r>
          </a:p>
          <a:p>
            <a:r>
              <a:rPr lang="cs-CZ" dirty="0"/>
              <a:t>Osobní setkání</a:t>
            </a:r>
          </a:p>
          <a:p>
            <a:r>
              <a:rPr lang="cs-CZ" dirty="0"/>
              <a:t>...</a:t>
            </a:r>
          </a:p>
        </p:txBody>
      </p:sp>
      <p:pic>
        <p:nvPicPr>
          <p:cNvPr id="7" name="Picture 2" descr="Image result for ufo news">
            <a:extLst>
              <a:ext uri="{FF2B5EF4-FFF2-40B4-BE49-F238E27FC236}">
                <a16:creationId xmlns:a16="http://schemas.microsoft.com/office/drawing/2014/main" id="{B7A901DD-5166-4148-95D4-8A20A6F7E68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8250" y="2117558"/>
            <a:ext cx="4140438" cy="27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1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1169-0915-45AB-974A-8EF1A4DE14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076462-6EF4-40BA-9F8B-C95EB06C987E}"/>
              </a:ext>
            </a:extLst>
          </p:cNvPr>
          <p:cNvSpPr>
            <a:spLocks noGrp="1"/>
          </p:cNvSpPr>
          <p:nvPr>
            <p:ph idx="1"/>
          </p:nvPr>
        </p:nvSpPr>
        <p:spPr/>
        <p:txBody>
          <a:bodyPr/>
          <a:lstStyle/>
          <a:p>
            <a:endParaRPr lang="de-AT" dirty="0"/>
          </a:p>
          <a:p>
            <a:pPr marL="0" indent="0" algn="ctr">
              <a:buNone/>
            </a:pPr>
            <a:r>
              <a:rPr lang="cs-CZ" sz="4400" dirty="0"/>
              <a:t>Pauza pro dotazy</a:t>
            </a:r>
            <a:br>
              <a:rPr lang="cs-CZ" sz="4400" dirty="0"/>
            </a:br>
            <a:r>
              <a:rPr lang="cs-CZ" sz="4400" dirty="0"/>
              <a:t>k tématům</a:t>
            </a:r>
            <a:endParaRPr lang="en-GB" sz="4400" dirty="0"/>
          </a:p>
        </p:txBody>
      </p:sp>
    </p:spTree>
    <p:extLst>
      <p:ext uri="{BB962C8B-B14F-4D97-AF65-F5344CB8AC3E}">
        <p14:creationId xmlns:p14="http://schemas.microsoft.com/office/powerpoint/2010/main" val="292405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8DB7-4B94-439F-99BF-C91817171195}"/>
              </a:ext>
            </a:extLst>
          </p:cNvPr>
          <p:cNvSpPr>
            <a:spLocks noGrp="1"/>
          </p:cNvSpPr>
          <p:nvPr>
            <p:ph type="title"/>
          </p:nvPr>
        </p:nvSpPr>
        <p:spPr/>
        <p:txBody>
          <a:bodyPr/>
          <a:lstStyle/>
          <a:p>
            <a:pPr algn="ctr"/>
            <a:r>
              <a:rPr lang="en-GB" dirty="0" err="1"/>
              <a:t>Jaké</a:t>
            </a:r>
            <a:r>
              <a:rPr lang="en-GB" dirty="0"/>
              <a:t> </a:t>
            </a:r>
            <a:r>
              <a:rPr lang="en-GB" dirty="0" err="1"/>
              <a:t>vlivy</a:t>
            </a:r>
            <a:r>
              <a:rPr lang="en-GB" dirty="0"/>
              <a:t> </a:t>
            </a:r>
            <a:r>
              <a:rPr lang="en-GB" dirty="0" err="1"/>
              <a:t>formovaly</a:t>
            </a:r>
            <a:r>
              <a:rPr lang="en-GB" dirty="0"/>
              <a:t> </a:t>
            </a:r>
            <a:r>
              <a:rPr lang="en-GB" dirty="0" err="1"/>
              <a:t>naši</a:t>
            </a:r>
            <a:r>
              <a:rPr lang="en-GB" dirty="0"/>
              <a:t> </a:t>
            </a:r>
            <a:br>
              <a:rPr lang="sk-SK" dirty="0"/>
            </a:br>
            <a:r>
              <a:rPr lang="en-GB" dirty="0" err="1"/>
              <a:t>moderní</a:t>
            </a:r>
            <a:r>
              <a:rPr lang="en-GB" dirty="0"/>
              <a:t> (</a:t>
            </a:r>
            <a:r>
              <a:rPr lang="en-GB" dirty="0" err="1"/>
              <a:t>skeptickou</a:t>
            </a:r>
            <a:r>
              <a:rPr lang="en-GB" dirty="0"/>
              <a:t>) </a:t>
            </a:r>
            <a:r>
              <a:rPr lang="en-GB" dirty="0" err="1"/>
              <a:t>mysl</a:t>
            </a:r>
            <a:r>
              <a:rPr lang="en-GB" dirty="0"/>
              <a:t>?</a:t>
            </a:r>
          </a:p>
        </p:txBody>
      </p:sp>
      <p:pic>
        <p:nvPicPr>
          <p:cNvPr id="5" name="Content Placeholder 4">
            <a:extLst>
              <a:ext uri="{FF2B5EF4-FFF2-40B4-BE49-F238E27FC236}">
                <a16:creationId xmlns:a16="http://schemas.microsoft.com/office/drawing/2014/main" id="{6683D1D6-6DEE-4A68-883F-4B8BAE09591B}"/>
              </a:ext>
            </a:extLst>
          </p:cNvPr>
          <p:cNvPicPr>
            <a:picLocks noGrp="1" noChangeAspect="1"/>
          </p:cNvPicPr>
          <p:nvPr>
            <p:ph idx="1"/>
          </p:nvPr>
        </p:nvPicPr>
        <p:blipFill>
          <a:blip r:embed="rId2"/>
          <a:stretch>
            <a:fillRect/>
          </a:stretch>
        </p:blipFill>
        <p:spPr>
          <a:xfrm>
            <a:off x="1358023" y="2920613"/>
            <a:ext cx="2353260" cy="1944793"/>
          </a:xfrm>
        </p:spPr>
      </p:pic>
      <p:pic>
        <p:nvPicPr>
          <p:cNvPr id="7" name="Picture 6">
            <a:extLst>
              <a:ext uri="{FF2B5EF4-FFF2-40B4-BE49-F238E27FC236}">
                <a16:creationId xmlns:a16="http://schemas.microsoft.com/office/drawing/2014/main" id="{FCBFEA49-9733-42B5-9DB0-3C3EBAB1EA45}"/>
              </a:ext>
            </a:extLst>
          </p:cNvPr>
          <p:cNvPicPr>
            <a:picLocks noChangeAspect="1"/>
          </p:cNvPicPr>
          <p:nvPr/>
        </p:nvPicPr>
        <p:blipFill>
          <a:blip r:embed="rId3"/>
          <a:stretch>
            <a:fillRect/>
          </a:stretch>
        </p:blipFill>
        <p:spPr>
          <a:xfrm>
            <a:off x="4778221" y="2555562"/>
            <a:ext cx="1865538" cy="2444708"/>
          </a:xfrm>
          <a:prstGeom prst="rect">
            <a:avLst/>
          </a:prstGeom>
        </p:spPr>
      </p:pic>
      <p:pic>
        <p:nvPicPr>
          <p:cNvPr id="9" name="Picture 8">
            <a:extLst>
              <a:ext uri="{FF2B5EF4-FFF2-40B4-BE49-F238E27FC236}">
                <a16:creationId xmlns:a16="http://schemas.microsoft.com/office/drawing/2014/main" id="{31594D13-33C5-4FDF-A3CB-C0F257B88C8D}"/>
              </a:ext>
            </a:extLst>
          </p:cNvPr>
          <p:cNvPicPr>
            <a:picLocks noChangeAspect="1"/>
          </p:cNvPicPr>
          <p:nvPr/>
        </p:nvPicPr>
        <p:blipFill>
          <a:blip r:embed="rId4"/>
          <a:stretch>
            <a:fillRect/>
          </a:stretch>
        </p:blipFill>
        <p:spPr>
          <a:xfrm>
            <a:off x="8192302" y="2661510"/>
            <a:ext cx="1847248" cy="2462997"/>
          </a:xfrm>
          <a:prstGeom prst="rect">
            <a:avLst/>
          </a:prstGeom>
        </p:spPr>
      </p:pic>
    </p:spTree>
    <p:extLst>
      <p:ext uri="{BB962C8B-B14F-4D97-AF65-F5344CB8AC3E}">
        <p14:creationId xmlns:p14="http://schemas.microsoft.com/office/powerpoint/2010/main" val="277050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FD85-8BB5-4896-9E50-07FF6FF24D30}"/>
              </a:ext>
            </a:extLst>
          </p:cNvPr>
          <p:cNvSpPr>
            <a:spLocks noGrp="1"/>
          </p:cNvSpPr>
          <p:nvPr>
            <p:ph type="title"/>
          </p:nvPr>
        </p:nvSpPr>
        <p:spPr/>
        <p:txBody>
          <a:bodyPr/>
          <a:lstStyle/>
          <a:p>
            <a:pPr algn="ctr"/>
            <a:r>
              <a:rPr lang="cs-CZ" b="1" dirty="0"/>
              <a:t>Vědecká revoluce</a:t>
            </a:r>
          </a:p>
        </p:txBody>
      </p:sp>
      <p:sp>
        <p:nvSpPr>
          <p:cNvPr id="4" name="Content Placeholder 3">
            <a:extLst>
              <a:ext uri="{FF2B5EF4-FFF2-40B4-BE49-F238E27FC236}">
                <a16:creationId xmlns:a16="http://schemas.microsoft.com/office/drawing/2014/main" id="{54CFEA08-07F9-4E4B-ACC4-26D9079E3CFD}"/>
              </a:ext>
            </a:extLst>
          </p:cNvPr>
          <p:cNvSpPr>
            <a:spLocks noGrp="1"/>
          </p:cNvSpPr>
          <p:nvPr>
            <p:ph sz="half" idx="1"/>
          </p:nvPr>
        </p:nvSpPr>
        <p:spPr/>
        <p:txBody>
          <a:bodyPr>
            <a:normAutofit lnSpcReduction="10000"/>
          </a:bodyPr>
          <a:lstStyle/>
          <a:p>
            <a:r>
              <a:rPr lang="cs-CZ" dirty="0"/>
              <a:t>12te a 13te století</a:t>
            </a:r>
          </a:p>
          <a:p>
            <a:r>
              <a:rPr lang="cs-CZ" dirty="0"/>
              <a:t>Renesance</a:t>
            </a:r>
          </a:p>
          <a:p>
            <a:r>
              <a:rPr lang="cs-CZ" dirty="0"/>
              <a:t>1500s</a:t>
            </a:r>
            <a:br>
              <a:rPr lang="cs-CZ" dirty="0"/>
            </a:br>
            <a:r>
              <a:rPr lang="cs-CZ" dirty="0"/>
              <a:t>Vědecká revoluce</a:t>
            </a:r>
          </a:p>
          <a:p>
            <a:r>
              <a:rPr lang="cs-CZ" dirty="0"/>
              <a:t>Archimedovi práce (287-212 BC)</a:t>
            </a:r>
          </a:p>
          <a:p>
            <a:r>
              <a:rPr lang="cs-CZ" dirty="0"/>
              <a:t>Koperník (1473-1543)</a:t>
            </a:r>
            <a:br>
              <a:rPr lang="cs-CZ" dirty="0"/>
            </a:br>
            <a:r>
              <a:rPr lang="cs-CZ" dirty="0"/>
              <a:t>heliocentrický systém</a:t>
            </a:r>
          </a:p>
          <a:p>
            <a:r>
              <a:rPr lang="cs-CZ" dirty="0" err="1"/>
              <a:t>Vesalius</a:t>
            </a:r>
            <a:r>
              <a:rPr lang="cs-CZ" dirty="0"/>
              <a:t> (1514-1564)</a:t>
            </a:r>
            <a:br>
              <a:rPr lang="cs-CZ" dirty="0"/>
            </a:br>
            <a:r>
              <a:rPr lang="cs-CZ" dirty="0"/>
              <a:t>Publikovaná práce o pitvách nahradila </a:t>
            </a:r>
            <a:r>
              <a:rPr lang="cs-CZ" dirty="0" err="1"/>
              <a:t>Galena</a:t>
            </a:r>
            <a:r>
              <a:rPr lang="cs-CZ" dirty="0"/>
              <a:t> (129-200AD)</a:t>
            </a:r>
          </a:p>
        </p:txBody>
      </p:sp>
      <p:pic>
        <p:nvPicPr>
          <p:cNvPr id="7" name="Content Placeholder 6">
            <a:extLst>
              <a:ext uri="{FF2B5EF4-FFF2-40B4-BE49-F238E27FC236}">
                <a16:creationId xmlns:a16="http://schemas.microsoft.com/office/drawing/2014/main" id="{EB4C2959-678A-45A9-BA4E-CE15268804AA}"/>
              </a:ext>
            </a:extLst>
          </p:cNvPr>
          <p:cNvPicPr>
            <a:picLocks noGrp="1" noChangeAspect="1"/>
          </p:cNvPicPr>
          <p:nvPr>
            <p:ph sz="half" idx="2"/>
          </p:nvPr>
        </p:nvPicPr>
        <p:blipFill>
          <a:blip r:embed="rId2"/>
          <a:stretch>
            <a:fillRect/>
          </a:stretch>
        </p:blipFill>
        <p:spPr>
          <a:xfrm>
            <a:off x="6997410" y="1942826"/>
            <a:ext cx="3627434" cy="2432515"/>
          </a:xfrm>
        </p:spPr>
      </p:pic>
      <p:pic>
        <p:nvPicPr>
          <p:cNvPr id="9" name="Picture 8">
            <a:extLst>
              <a:ext uri="{FF2B5EF4-FFF2-40B4-BE49-F238E27FC236}">
                <a16:creationId xmlns:a16="http://schemas.microsoft.com/office/drawing/2014/main" id="{03225424-0E03-4C29-8209-7B65FF159509}"/>
              </a:ext>
            </a:extLst>
          </p:cNvPr>
          <p:cNvPicPr>
            <a:picLocks noChangeAspect="1"/>
          </p:cNvPicPr>
          <p:nvPr/>
        </p:nvPicPr>
        <p:blipFill>
          <a:blip r:embed="rId3"/>
          <a:stretch>
            <a:fillRect/>
          </a:stretch>
        </p:blipFill>
        <p:spPr>
          <a:xfrm>
            <a:off x="6997410" y="4627479"/>
            <a:ext cx="1420491" cy="1883827"/>
          </a:xfrm>
          <a:prstGeom prst="rect">
            <a:avLst/>
          </a:prstGeom>
        </p:spPr>
      </p:pic>
      <p:pic>
        <p:nvPicPr>
          <p:cNvPr id="11" name="Picture 10">
            <a:extLst>
              <a:ext uri="{FF2B5EF4-FFF2-40B4-BE49-F238E27FC236}">
                <a16:creationId xmlns:a16="http://schemas.microsoft.com/office/drawing/2014/main" id="{813210A5-DAAA-4E58-936E-64F1CF91C226}"/>
              </a:ext>
            </a:extLst>
          </p:cNvPr>
          <p:cNvPicPr>
            <a:picLocks noChangeAspect="1"/>
          </p:cNvPicPr>
          <p:nvPr/>
        </p:nvPicPr>
        <p:blipFill>
          <a:blip r:embed="rId4"/>
          <a:stretch>
            <a:fillRect/>
          </a:stretch>
        </p:blipFill>
        <p:spPr>
          <a:xfrm>
            <a:off x="8831179" y="4627479"/>
            <a:ext cx="1793665" cy="2286198"/>
          </a:xfrm>
          <a:prstGeom prst="rect">
            <a:avLst/>
          </a:prstGeom>
        </p:spPr>
      </p:pic>
    </p:spTree>
    <p:extLst>
      <p:ext uri="{BB962C8B-B14F-4D97-AF65-F5344CB8AC3E}">
        <p14:creationId xmlns:p14="http://schemas.microsoft.com/office/powerpoint/2010/main" val="52400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Galileo Galilei (1564-1642), </a:t>
            </a:r>
            <a:br>
              <a:rPr lang="en-GB" dirty="0"/>
            </a:br>
            <a:r>
              <a:rPr lang="en-GB" dirty="0" err="1"/>
              <a:t>Zákon</a:t>
            </a:r>
            <a:r>
              <a:rPr lang="en-GB" dirty="0"/>
              <a:t> </a:t>
            </a:r>
            <a:r>
              <a:rPr lang="en-GB" dirty="0" err="1"/>
              <a:t>gravitace</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665" y="1600201"/>
            <a:ext cx="2876671" cy="4525963"/>
          </a:xfrm>
        </p:spPr>
      </p:pic>
    </p:spTree>
    <p:extLst>
      <p:ext uri="{BB962C8B-B14F-4D97-AF65-F5344CB8AC3E}">
        <p14:creationId xmlns:p14="http://schemas.microsoft.com/office/powerpoint/2010/main" val="80038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7C01C-5A12-4925-96E6-0EA673E42666}"/>
              </a:ext>
            </a:extLst>
          </p:cNvPr>
          <p:cNvSpPr>
            <a:spLocks noGrp="1"/>
          </p:cNvSpPr>
          <p:nvPr>
            <p:ph type="title"/>
          </p:nvPr>
        </p:nvSpPr>
        <p:spPr/>
        <p:txBody>
          <a:bodyPr/>
          <a:lstStyle/>
          <a:p>
            <a:pPr algn="ctr"/>
            <a:r>
              <a:rPr lang="cs-CZ" dirty="0"/>
              <a:t>Epistemologie pro výzkum</a:t>
            </a:r>
          </a:p>
        </p:txBody>
      </p:sp>
      <p:sp>
        <p:nvSpPr>
          <p:cNvPr id="5" name="Content Placeholder 4">
            <a:extLst>
              <a:ext uri="{FF2B5EF4-FFF2-40B4-BE49-F238E27FC236}">
                <a16:creationId xmlns:a16="http://schemas.microsoft.com/office/drawing/2014/main" id="{A76884CB-3349-46AD-BF9C-071441FFBB54}"/>
              </a:ext>
            </a:extLst>
          </p:cNvPr>
          <p:cNvSpPr>
            <a:spLocks noGrp="1"/>
          </p:cNvSpPr>
          <p:nvPr>
            <p:ph idx="1"/>
          </p:nvPr>
        </p:nvSpPr>
        <p:spPr/>
        <p:txBody>
          <a:bodyPr/>
          <a:lstStyle/>
          <a:p>
            <a:pPr marL="0" indent="0">
              <a:buNone/>
            </a:pPr>
            <a:r>
              <a:rPr lang="cs-CZ" dirty="0"/>
              <a:t>Při </a:t>
            </a:r>
            <a:r>
              <a:rPr lang="cs-CZ" u="sng" dirty="0"/>
              <a:t>studiu poznání </a:t>
            </a:r>
            <a:r>
              <a:rPr lang="cs-CZ" dirty="0"/>
              <a:t>se epistemologie zabývá následujícími otázkami:</a:t>
            </a:r>
          </a:p>
          <a:p>
            <a:r>
              <a:rPr lang="cs-CZ" dirty="0"/>
              <a:t>Jaké jsou nezbytné a dostatečné </a:t>
            </a:r>
            <a:r>
              <a:rPr lang="cs-CZ" u="sng" dirty="0"/>
              <a:t>podmínky </a:t>
            </a:r>
            <a:r>
              <a:rPr lang="cs-CZ" dirty="0"/>
              <a:t>znalostí?</a:t>
            </a:r>
          </a:p>
          <a:p>
            <a:r>
              <a:rPr lang="cs-CZ" dirty="0"/>
              <a:t>Jaké jsou jeho </a:t>
            </a:r>
            <a:r>
              <a:rPr lang="cs-CZ" u="sng" dirty="0"/>
              <a:t>zdroje</a:t>
            </a:r>
            <a:r>
              <a:rPr lang="cs-CZ" dirty="0"/>
              <a:t>?</a:t>
            </a:r>
          </a:p>
          <a:p>
            <a:r>
              <a:rPr lang="cs-CZ" dirty="0"/>
              <a:t>Jaká je jeho </a:t>
            </a:r>
            <a:r>
              <a:rPr lang="cs-CZ" u="sng" dirty="0"/>
              <a:t>struktura</a:t>
            </a:r>
            <a:r>
              <a:rPr lang="cs-CZ" dirty="0"/>
              <a:t> a jaké jsou jeho </a:t>
            </a:r>
            <a:r>
              <a:rPr lang="cs-CZ" u="sng" dirty="0"/>
              <a:t>limity</a:t>
            </a:r>
            <a:r>
              <a:rPr lang="cs-CZ" dirty="0"/>
              <a:t>?</a:t>
            </a:r>
          </a:p>
          <a:p>
            <a:r>
              <a:rPr lang="cs-CZ" dirty="0"/>
              <a:t>Jak máme rozumět pojmu „</a:t>
            </a:r>
            <a:r>
              <a:rPr lang="cs-CZ" u="sng" dirty="0"/>
              <a:t>odůvodněn</a:t>
            </a:r>
            <a:r>
              <a:rPr lang="cs-CZ" dirty="0"/>
              <a:t>í “, jaký je vztah k „důkazu“?</a:t>
            </a:r>
          </a:p>
          <a:p>
            <a:r>
              <a:rPr lang="cs-CZ" dirty="0"/>
              <a:t>Co dělá „</a:t>
            </a:r>
            <a:r>
              <a:rPr lang="cs-CZ" u="sng" dirty="0"/>
              <a:t>odůvodněné víry/přesvědčení</a:t>
            </a:r>
            <a:r>
              <a:rPr lang="cs-CZ" dirty="0"/>
              <a:t>“ oprávněnými?</a:t>
            </a:r>
          </a:p>
          <a:p>
            <a:r>
              <a:rPr lang="cs-CZ" dirty="0"/>
              <a:t>Je </a:t>
            </a:r>
            <a:r>
              <a:rPr lang="cs-CZ" dirty="0" err="1"/>
              <a:t>oduvodnění</a:t>
            </a:r>
            <a:r>
              <a:rPr lang="cs-CZ" dirty="0"/>
              <a:t> prom </a:t>
            </a:r>
            <a:r>
              <a:rPr lang="cs-CZ" u="sng" dirty="0"/>
              <a:t>vlastní mysl</a:t>
            </a:r>
            <a:r>
              <a:rPr lang="cs-CZ" dirty="0"/>
              <a:t>  jednotlivce interní, nebo externí (správní myšlení – nebo správní vnímání)?</a:t>
            </a:r>
          </a:p>
        </p:txBody>
      </p:sp>
    </p:spTree>
    <p:extLst>
      <p:ext uri="{BB962C8B-B14F-4D97-AF65-F5344CB8AC3E}">
        <p14:creationId xmlns:p14="http://schemas.microsoft.com/office/powerpoint/2010/main" val="113967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Konflikt</a:t>
            </a:r>
            <a:r>
              <a:rPr lang="en-GB" dirty="0"/>
              <a:t>: </a:t>
            </a:r>
            <a:r>
              <a:rPr lang="en-GB" dirty="0" err="1"/>
              <a:t>důkazy</a:t>
            </a:r>
            <a:r>
              <a:rPr lang="en-GB" dirty="0"/>
              <a:t> </a:t>
            </a:r>
            <a:r>
              <a:rPr lang="en-GB" dirty="0" err="1"/>
              <a:t>nebo</a:t>
            </a:r>
            <a:r>
              <a:rPr lang="en-GB" dirty="0"/>
              <a:t> dogma?</a:t>
            </a:r>
          </a:p>
        </p:txBody>
      </p:sp>
      <p:pic>
        <p:nvPicPr>
          <p:cNvPr id="4" name="Content Placeholder 3"/>
          <p:cNvPicPr>
            <a:picLocks noGrp="1" noChangeAspect="1"/>
          </p:cNvPicPr>
          <p:nvPr>
            <p:ph idx="1"/>
          </p:nvPr>
        </p:nvPicPr>
        <p:blipFill>
          <a:blip r:embed="rId2"/>
          <a:stretch>
            <a:fillRect/>
          </a:stretch>
        </p:blipFill>
        <p:spPr>
          <a:xfrm>
            <a:off x="2092036" y="1417638"/>
            <a:ext cx="7499350" cy="4783826"/>
          </a:xfrm>
          <a:prstGeom prst="rect">
            <a:avLst/>
          </a:prstGeom>
        </p:spPr>
      </p:pic>
      <p:sp>
        <p:nvSpPr>
          <p:cNvPr id="5" name="TextBox 4"/>
          <p:cNvSpPr txBox="1"/>
          <p:nvPr/>
        </p:nvSpPr>
        <p:spPr>
          <a:xfrm>
            <a:off x="2369128" y="6488007"/>
            <a:ext cx="4904509" cy="369332"/>
          </a:xfrm>
          <a:prstGeom prst="rect">
            <a:avLst/>
          </a:prstGeom>
          <a:noFill/>
        </p:spPr>
        <p:txBody>
          <a:bodyPr wrap="square" rtlCol="0">
            <a:spAutoFit/>
          </a:bodyPr>
          <a:lstStyle/>
          <a:p>
            <a:r>
              <a:rPr lang="cs-CZ" dirty="0"/>
              <a:t>Galileo před </a:t>
            </a:r>
            <a:r>
              <a:rPr lang="cs-CZ" dirty="0" err="1"/>
              <a:t>uřadem</a:t>
            </a:r>
            <a:r>
              <a:rPr lang="cs-CZ" dirty="0"/>
              <a:t> Svaté stolice</a:t>
            </a:r>
          </a:p>
        </p:txBody>
      </p:sp>
    </p:spTree>
    <p:extLst>
      <p:ext uri="{BB962C8B-B14F-4D97-AF65-F5344CB8AC3E}">
        <p14:creationId xmlns:p14="http://schemas.microsoft.com/office/powerpoint/2010/main" val="212773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7EB7-6B63-4F9F-8788-DE9BA4020607}"/>
              </a:ext>
            </a:extLst>
          </p:cNvPr>
          <p:cNvSpPr>
            <a:spLocks noGrp="1"/>
          </p:cNvSpPr>
          <p:nvPr>
            <p:ph type="title"/>
          </p:nvPr>
        </p:nvSpPr>
        <p:spPr/>
        <p:txBody>
          <a:bodyPr/>
          <a:lstStyle/>
          <a:p>
            <a:pPr algn="ctr"/>
            <a:r>
              <a:rPr lang="chr-Cher-US" u="sng" dirty="0"/>
              <a:t>triumf </a:t>
            </a:r>
            <a:r>
              <a:rPr lang="chr-Cher-US" b="1" u="sng" dirty="0"/>
              <a:t>objektivity</a:t>
            </a:r>
            <a:r>
              <a:rPr lang="chr-Cher-US" u="sng" dirty="0"/>
              <a:t>:</a:t>
            </a:r>
            <a:endParaRPr lang="chr-Cher-US" dirty="0"/>
          </a:p>
        </p:txBody>
      </p:sp>
      <p:sp>
        <p:nvSpPr>
          <p:cNvPr id="3" name="Content Placeholder 2">
            <a:extLst>
              <a:ext uri="{FF2B5EF4-FFF2-40B4-BE49-F238E27FC236}">
                <a16:creationId xmlns:a16="http://schemas.microsoft.com/office/drawing/2014/main" id="{47B6D00C-1BCE-4125-AA4E-EFDBAB30B868}"/>
              </a:ext>
            </a:extLst>
          </p:cNvPr>
          <p:cNvSpPr>
            <a:spLocks noGrp="1"/>
          </p:cNvSpPr>
          <p:nvPr>
            <p:ph idx="1"/>
          </p:nvPr>
        </p:nvSpPr>
        <p:spPr/>
        <p:txBody>
          <a:bodyPr>
            <a:normAutofit/>
          </a:bodyPr>
          <a:lstStyle/>
          <a:p>
            <a:r>
              <a:rPr lang="cs-CZ" sz="4000" dirty="0"/>
              <a:t>Jistotu je třeba najít ve sledovaných objektech - to otevírá cestu </a:t>
            </a:r>
            <a:r>
              <a:rPr lang="cs-CZ" sz="4000" u="sng" dirty="0"/>
              <a:t>vědeckým objevům </a:t>
            </a:r>
            <a:r>
              <a:rPr lang="cs-CZ" sz="4000" dirty="0"/>
              <a:t>odděleným od konkrétního pozorovatele (každý si může ověřit pozorování sám, experiment opakovat).</a:t>
            </a:r>
          </a:p>
          <a:p>
            <a:r>
              <a:rPr lang="cs-CZ" sz="4000" dirty="0"/>
              <a:t>Ale: jak spolehlivé je vnímání ???</a:t>
            </a:r>
          </a:p>
        </p:txBody>
      </p:sp>
    </p:spTree>
    <p:extLst>
      <p:ext uri="{BB962C8B-B14F-4D97-AF65-F5344CB8AC3E}">
        <p14:creationId xmlns:p14="http://schemas.microsoft.com/office/powerpoint/2010/main" val="310937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278E-29D0-49CE-8365-DBC45ADC1A5D}"/>
              </a:ext>
            </a:extLst>
          </p:cNvPr>
          <p:cNvSpPr>
            <a:spLocks noGrp="1"/>
          </p:cNvSpPr>
          <p:nvPr>
            <p:ph type="title"/>
          </p:nvPr>
        </p:nvSpPr>
        <p:spPr>
          <a:xfrm>
            <a:off x="838200" y="365125"/>
            <a:ext cx="10515600" cy="1889924"/>
          </a:xfrm>
        </p:spPr>
        <p:txBody>
          <a:bodyPr>
            <a:normAutofit fontScale="90000"/>
          </a:bodyPr>
          <a:lstStyle/>
          <a:p>
            <a:r>
              <a:rPr lang="cs-CZ" sz="4000" dirty="0"/>
              <a:t>Vědecká revoluce</a:t>
            </a:r>
            <a:br>
              <a:rPr lang="cs-CZ" sz="4000" dirty="0"/>
            </a:br>
            <a:br>
              <a:rPr lang="cs-CZ" sz="4000" dirty="0"/>
            </a:br>
            <a:r>
              <a:rPr lang="cs-CZ" sz="4000" b="1" dirty="0"/>
              <a:t>Věda a filozofie se shodují a navzájem se podporují v tomto období</a:t>
            </a:r>
            <a:br>
              <a:rPr lang="cs-CZ" b="1" dirty="0"/>
            </a:br>
            <a:endParaRPr lang="cs-CZ" b="1" dirty="0"/>
          </a:p>
        </p:txBody>
      </p:sp>
      <p:sp>
        <p:nvSpPr>
          <p:cNvPr id="4" name="Content Placeholder 3">
            <a:extLst>
              <a:ext uri="{FF2B5EF4-FFF2-40B4-BE49-F238E27FC236}">
                <a16:creationId xmlns:a16="http://schemas.microsoft.com/office/drawing/2014/main" id="{64BAF84E-4955-4522-8CBE-2C4896496620}"/>
              </a:ext>
            </a:extLst>
          </p:cNvPr>
          <p:cNvSpPr>
            <a:spLocks noGrp="1"/>
          </p:cNvSpPr>
          <p:nvPr>
            <p:ph sz="half" idx="1"/>
          </p:nvPr>
        </p:nvSpPr>
        <p:spPr>
          <a:xfrm>
            <a:off x="838200" y="2438399"/>
            <a:ext cx="5181600" cy="3738563"/>
          </a:xfrm>
        </p:spPr>
        <p:txBody>
          <a:bodyPr/>
          <a:lstStyle/>
          <a:p>
            <a:pPr>
              <a:spcBef>
                <a:spcPct val="50000"/>
              </a:spcBef>
              <a:buClr>
                <a:srgbClr val="808000"/>
              </a:buClr>
              <a:buFont typeface="Wingdings" charset="2"/>
              <a:buChar char="q"/>
            </a:pPr>
            <a:r>
              <a:rPr lang="sk-SK" altLang="x-none" dirty="0">
                <a:sym typeface="Wingdings" charset="2"/>
              </a:rPr>
              <a:t>Otec Moderní </a:t>
            </a:r>
            <a:r>
              <a:rPr lang="sk-SK" altLang="x-none" dirty="0" err="1">
                <a:sym typeface="Wingdings" charset="2"/>
              </a:rPr>
              <a:t>filosofie</a:t>
            </a:r>
            <a:r>
              <a:rPr lang="en-US" altLang="x-none" dirty="0">
                <a:sym typeface="Wingdings" charset="2"/>
              </a:rPr>
              <a:t> Rene Descartes (1596-1626)</a:t>
            </a:r>
            <a:br>
              <a:rPr lang="en-US" altLang="x-none" dirty="0">
                <a:sym typeface="Wingdings" charset="2"/>
              </a:rPr>
            </a:br>
            <a:r>
              <a:rPr lang="cs-CZ" i="1" dirty="0"/>
              <a:t>Myslím, tedy jsem</a:t>
            </a:r>
            <a:endParaRPr lang="en-US" altLang="x-none" i="1" dirty="0">
              <a:sym typeface="Wingdings" charset="2"/>
            </a:endParaRPr>
          </a:p>
          <a:p>
            <a:pPr>
              <a:spcBef>
                <a:spcPct val="50000"/>
              </a:spcBef>
              <a:buClr>
                <a:srgbClr val="808000"/>
              </a:buClr>
              <a:buFont typeface="Wingdings" charset="2"/>
              <a:buChar char="q"/>
            </a:pPr>
            <a:r>
              <a:rPr lang="en-US" altLang="x-none" dirty="0">
                <a:sym typeface="Wingdings" charset="2"/>
              </a:rPr>
              <a:t>Sir Francis Bacon (1561-1626)</a:t>
            </a:r>
          </a:p>
          <a:p>
            <a:pPr>
              <a:spcBef>
                <a:spcPct val="50000"/>
              </a:spcBef>
              <a:buClr>
                <a:srgbClr val="808000"/>
              </a:buClr>
              <a:buFont typeface="Wingdings" charset="2"/>
              <a:buChar char="q"/>
            </a:pPr>
            <a:r>
              <a:rPr lang="en-US" altLang="x-none" dirty="0">
                <a:sym typeface="Wingdings" charset="2"/>
              </a:rPr>
              <a:t>Galileo Galilei (1564-1642)</a:t>
            </a:r>
          </a:p>
          <a:p>
            <a:pPr>
              <a:spcBef>
                <a:spcPct val="50000"/>
              </a:spcBef>
              <a:buClr>
                <a:srgbClr val="808000"/>
              </a:buClr>
              <a:buFont typeface="Wingdings" charset="2"/>
              <a:buChar char="q"/>
            </a:pPr>
            <a:r>
              <a:rPr lang="en-US" altLang="x-none" dirty="0">
                <a:sym typeface="Wingdings" charset="2"/>
              </a:rPr>
              <a:t>Johannes Kepler (1571-1630)</a:t>
            </a:r>
          </a:p>
          <a:p>
            <a:endParaRPr lang="en-GB" dirty="0"/>
          </a:p>
        </p:txBody>
      </p:sp>
      <p:pic>
        <p:nvPicPr>
          <p:cNvPr id="7" name="Content Placeholder 6">
            <a:extLst>
              <a:ext uri="{FF2B5EF4-FFF2-40B4-BE49-F238E27FC236}">
                <a16:creationId xmlns:a16="http://schemas.microsoft.com/office/drawing/2014/main" id="{1D2BF407-F882-4E10-98D5-028C41797947}"/>
              </a:ext>
            </a:extLst>
          </p:cNvPr>
          <p:cNvPicPr>
            <a:picLocks noGrp="1" noChangeAspect="1"/>
          </p:cNvPicPr>
          <p:nvPr>
            <p:ph sz="half" idx="2"/>
          </p:nvPr>
        </p:nvPicPr>
        <p:blipFill>
          <a:blip r:embed="rId2"/>
          <a:stretch>
            <a:fillRect/>
          </a:stretch>
        </p:blipFill>
        <p:spPr>
          <a:xfrm>
            <a:off x="9563590" y="1802839"/>
            <a:ext cx="1353429" cy="1889924"/>
          </a:xfrm>
        </p:spPr>
      </p:pic>
      <p:pic>
        <p:nvPicPr>
          <p:cNvPr id="9" name="Picture 14" descr="descartes">
            <a:extLst>
              <a:ext uri="{FF2B5EF4-FFF2-40B4-BE49-F238E27FC236}">
                <a16:creationId xmlns:a16="http://schemas.microsoft.com/office/drawing/2014/main" id="{83684AA3-B719-4511-AF83-68D66963B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715" y="1825625"/>
            <a:ext cx="1590675" cy="18557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6F2237-D807-47BC-9882-458B82402B96}"/>
              </a:ext>
            </a:extLst>
          </p:cNvPr>
          <p:cNvPicPr>
            <a:picLocks noChangeAspect="1"/>
          </p:cNvPicPr>
          <p:nvPr/>
        </p:nvPicPr>
        <p:blipFill>
          <a:blip r:embed="rId4"/>
          <a:stretch>
            <a:fillRect/>
          </a:stretch>
        </p:blipFill>
        <p:spPr>
          <a:xfrm>
            <a:off x="7334715" y="4001294"/>
            <a:ext cx="1322947" cy="1841152"/>
          </a:xfrm>
          <a:prstGeom prst="rect">
            <a:avLst/>
          </a:prstGeom>
        </p:spPr>
      </p:pic>
      <p:pic>
        <p:nvPicPr>
          <p:cNvPr id="13" name="Picture 12">
            <a:extLst>
              <a:ext uri="{FF2B5EF4-FFF2-40B4-BE49-F238E27FC236}">
                <a16:creationId xmlns:a16="http://schemas.microsoft.com/office/drawing/2014/main" id="{FAAB4A44-528A-4EBD-A304-96CFFEE75035}"/>
              </a:ext>
            </a:extLst>
          </p:cNvPr>
          <p:cNvPicPr>
            <a:picLocks noChangeAspect="1"/>
          </p:cNvPicPr>
          <p:nvPr/>
        </p:nvPicPr>
        <p:blipFill>
          <a:blip r:embed="rId5"/>
          <a:stretch>
            <a:fillRect/>
          </a:stretch>
        </p:blipFill>
        <p:spPr>
          <a:xfrm>
            <a:off x="9732123" y="3983005"/>
            <a:ext cx="1621677" cy="1859441"/>
          </a:xfrm>
          <a:prstGeom prst="rect">
            <a:avLst/>
          </a:prstGeom>
        </p:spPr>
      </p:pic>
    </p:spTree>
    <p:extLst>
      <p:ext uri="{BB962C8B-B14F-4D97-AF65-F5344CB8AC3E}">
        <p14:creationId xmlns:p14="http://schemas.microsoft.com/office/powerpoint/2010/main" val="1949715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DB8-9871-4589-AAC8-5F62B6905C98}"/>
              </a:ext>
            </a:extLst>
          </p:cNvPr>
          <p:cNvSpPr>
            <a:spLocks noGrp="1"/>
          </p:cNvSpPr>
          <p:nvPr>
            <p:ph type="title"/>
          </p:nvPr>
        </p:nvSpPr>
        <p:spPr/>
        <p:txBody>
          <a:bodyPr/>
          <a:lstStyle/>
          <a:p>
            <a:pPr algn="ctr"/>
            <a:r>
              <a:rPr lang="en-GB" b="1" dirty="0"/>
              <a:t>Filo</a:t>
            </a:r>
            <a:r>
              <a:rPr lang="sk-SK" b="1" dirty="0"/>
              <a:t>s</a:t>
            </a:r>
            <a:r>
              <a:rPr lang="en-GB" b="1" dirty="0" err="1"/>
              <a:t>ofické</a:t>
            </a:r>
            <a:r>
              <a:rPr lang="en-GB" b="1" dirty="0"/>
              <a:t> </a:t>
            </a:r>
            <a:r>
              <a:rPr lang="en-GB" b="1" dirty="0" err="1"/>
              <a:t>základy</a:t>
            </a:r>
            <a:r>
              <a:rPr lang="en-GB" b="1" dirty="0"/>
              <a:t> </a:t>
            </a:r>
            <a:r>
              <a:rPr lang="en-GB" b="1" dirty="0" err="1"/>
              <a:t>důkazů</a:t>
            </a:r>
            <a:r>
              <a:rPr lang="en-GB" b="1" dirty="0"/>
              <a:t>: </a:t>
            </a:r>
            <a:br>
              <a:rPr lang="sk-SK" b="1" dirty="0"/>
            </a:br>
            <a:r>
              <a:rPr lang="en-GB" b="1" u="sng" dirty="0"/>
              <a:t>René Descartes </a:t>
            </a:r>
            <a:r>
              <a:rPr lang="en-GB" b="1" dirty="0"/>
              <a:t>(1596–1650)</a:t>
            </a:r>
          </a:p>
        </p:txBody>
      </p:sp>
      <p:sp>
        <p:nvSpPr>
          <p:cNvPr id="3" name="Content Placeholder 2">
            <a:extLst>
              <a:ext uri="{FF2B5EF4-FFF2-40B4-BE49-F238E27FC236}">
                <a16:creationId xmlns:a16="http://schemas.microsoft.com/office/drawing/2014/main" id="{A481C83D-85AA-4702-8234-6312766EE729}"/>
              </a:ext>
            </a:extLst>
          </p:cNvPr>
          <p:cNvSpPr>
            <a:spLocks noGrp="1"/>
          </p:cNvSpPr>
          <p:nvPr>
            <p:ph idx="1"/>
          </p:nvPr>
        </p:nvSpPr>
        <p:spPr/>
        <p:txBody>
          <a:bodyPr/>
          <a:lstStyle/>
          <a:p>
            <a:r>
              <a:rPr lang="en-GB" dirty="0" err="1"/>
              <a:t>První</a:t>
            </a:r>
            <a:r>
              <a:rPr lang="en-GB" dirty="0"/>
              <a:t> a </a:t>
            </a:r>
            <a:r>
              <a:rPr lang="en-GB" dirty="0" err="1"/>
              <a:t>primární</a:t>
            </a:r>
            <a:r>
              <a:rPr lang="en-GB" dirty="0"/>
              <a:t> </a:t>
            </a:r>
            <a:r>
              <a:rPr lang="en-GB" dirty="0" err="1"/>
              <a:t>substancí</a:t>
            </a:r>
            <a:r>
              <a:rPr lang="en-GB" dirty="0"/>
              <a:t> je </a:t>
            </a:r>
            <a:r>
              <a:rPr lang="en-GB" b="1" dirty="0" err="1"/>
              <a:t>Bůh</a:t>
            </a:r>
            <a:r>
              <a:rPr lang="en-GB" dirty="0"/>
              <a:t>, </a:t>
            </a:r>
            <a:r>
              <a:rPr lang="en-GB" dirty="0" err="1"/>
              <a:t>jehož</a:t>
            </a:r>
            <a:r>
              <a:rPr lang="en-GB" dirty="0"/>
              <a:t> </a:t>
            </a:r>
            <a:r>
              <a:rPr lang="en-GB" dirty="0" err="1"/>
              <a:t>podstatou</a:t>
            </a:r>
            <a:r>
              <a:rPr lang="en-GB" dirty="0"/>
              <a:t> je </a:t>
            </a:r>
            <a:r>
              <a:rPr lang="en-GB" dirty="0" err="1"/>
              <a:t>dokonalost</a:t>
            </a:r>
            <a:r>
              <a:rPr lang="en-GB" dirty="0"/>
              <a:t>. </a:t>
            </a:r>
            <a:r>
              <a:rPr lang="en-GB" dirty="0" err="1"/>
              <a:t>Ve</a:t>
            </a:r>
            <a:r>
              <a:rPr lang="en-GB" dirty="0"/>
              <a:t> </a:t>
            </a:r>
            <a:r>
              <a:rPr lang="en-GB" dirty="0" err="1"/>
              <a:t>skutečnosti</a:t>
            </a:r>
            <a:r>
              <a:rPr lang="en-GB" dirty="0"/>
              <a:t> je </a:t>
            </a:r>
            <a:r>
              <a:rPr lang="en-GB" dirty="0" err="1"/>
              <a:t>Bůh</a:t>
            </a:r>
            <a:r>
              <a:rPr lang="en-GB" dirty="0"/>
              <a:t> </a:t>
            </a:r>
            <a:r>
              <a:rPr lang="en-GB" dirty="0" err="1"/>
              <a:t>jedinou</a:t>
            </a:r>
            <a:r>
              <a:rPr lang="en-GB" dirty="0"/>
              <a:t> </a:t>
            </a:r>
            <a:r>
              <a:rPr lang="en-GB" dirty="0" err="1"/>
              <a:t>skutečnou</a:t>
            </a:r>
            <a:r>
              <a:rPr lang="en-GB" dirty="0"/>
              <a:t> </a:t>
            </a:r>
            <a:r>
              <a:rPr lang="en-GB" b="1" dirty="0" err="1"/>
              <a:t>substancí</a:t>
            </a:r>
            <a:r>
              <a:rPr lang="sk-SK" b="1" dirty="0"/>
              <a:t> </a:t>
            </a:r>
            <a:r>
              <a:rPr lang="sk-SK" dirty="0"/>
              <a:t>(podstatou)</a:t>
            </a:r>
            <a:r>
              <a:rPr lang="en-GB" dirty="0"/>
              <a:t>, </a:t>
            </a:r>
            <a:r>
              <a:rPr lang="en-GB" dirty="0" err="1"/>
              <a:t>tj</a:t>
            </a:r>
            <a:r>
              <a:rPr lang="en-GB" dirty="0"/>
              <a:t>. </a:t>
            </a:r>
            <a:r>
              <a:rPr lang="en-GB" dirty="0" err="1"/>
              <a:t>Jedinou</a:t>
            </a:r>
            <a:r>
              <a:rPr lang="en-GB" dirty="0"/>
              <a:t> </a:t>
            </a:r>
            <a:r>
              <a:rPr lang="en-GB" dirty="0" err="1"/>
              <a:t>bytostí</a:t>
            </a:r>
            <a:r>
              <a:rPr lang="en-GB" dirty="0"/>
              <a:t>, </a:t>
            </a:r>
            <a:r>
              <a:rPr lang="en-GB" dirty="0" err="1"/>
              <a:t>která</a:t>
            </a:r>
            <a:r>
              <a:rPr lang="en-GB" dirty="0"/>
              <a:t> je </a:t>
            </a:r>
            <a:r>
              <a:rPr lang="en-GB" dirty="0" err="1"/>
              <a:t>schopna</a:t>
            </a:r>
            <a:r>
              <a:rPr lang="en-GB" dirty="0"/>
              <a:t> </a:t>
            </a:r>
            <a:r>
              <a:rPr lang="en-GB" dirty="0" err="1"/>
              <a:t>existovat</a:t>
            </a:r>
            <a:r>
              <a:rPr lang="en-GB" dirty="0"/>
              <a:t> </a:t>
            </a:r>
            <a:r>
              <a:rPr lang="en-GB" dirty="0" err="1"/>
              <a:t>sama</a:t>
            </a:r>
            <a:r>
              <a:rPr lang="en-GB" dirty="0"/>
              <a:t> o </a:t>
            </a:r>
            <a:r>
              <a:rPr lang="en-GB" dirty="0" err="1"/>
              <a:t>sobě</a:t>
            </a:r>
            <a:r>
              <a:rPr lang="en-GB" dirty="0"/>
              <a:t>.</a:t>
            </a:r>
          </a:p>
          <a:p>
            <a:endParaRPr lang="en-GB" dirty="0"/>
          </a:p>
          <a:p>
            <a:r>
              <a:rPr lang="sk-SK" dirty="0" err="1"/>
              <a:t>Vzhledem</a:t>
            </a:r>
            <a:r>
              <a:rPr lang="sk-SK" dirty="0"/>
              <a:t> k </a:t>
            </a:r>
            <a:r>
              <a:rPr lang="sk-SK" u="sng" dirty="0"/>
              <a:t>naši</a:t>
            </a:r>
            <a:r>
              <a:rPr lang="sk-SK" dirty="0"/>
              <a:t> </a:t>
            </a:r>
            <a:r>
              <a:rPr lang="sk-SK" b="1" dirty="0"/>
              <a:t>nedokonalosti</a:t>
            </a:r>
            <a:r>
              <a:rPr lang="sk-SK" dirty="0"/>
              <a:t> - </a:t>
            </a:r>
            <a:r>
              <a:rPr lang="en-GB" dirty="0"/>
              <a:t>Jak </a:t>
            </a:r>
            <a:r>
              <a:rPr lang="en-GB" dirty="0" err="1"/>
              <a:t>si</a:t>
            </a:r>
            <a:r>
              <a:rPr lang="en-GB" dirty="0"/>
              <a:t> </a:t>
            </a:r>
            <a:r>
              <a:rPr lang="en-GB" dirty="0" err="1"/>
              <a:t>můžeme</a:t>
            </a:r>
            <a:r>
              <a:rPr lang="en-GB" dirty="0"/>
              <a:t> </a:t>
            </a:r>
            <a:r>
              <a:rPr lang="en-GB" dirty="0" err="1"/>
              <a:t>být</a:t>
            </a:r>
            <a:r>
              <a:rPr lang="en-GB" dirty="0"/>
              <a:t> </a:t>
            </a:r>
            <a:r>
              <a:rPr lang="en-GB" dirty="0" err="1"/>
              <a:t>jisti</a:t>
            </a:r>
            <a:r>
              <a:rPr lang="en-GB" dirty="0"/>
              <a:t>, </a:t>
            </a:r>
            <a:r>
              <a:rPr lang="en-GB" dirty="0" err="1"/>
              <a:t>že</a:t>
            </a:r>
            <a:r>
              <a:rPr lang="en-GB" dirty="0"/>
              <a:t> </a:t>
            </a:r>
            <a:r>
              <a:rPr lang="en-GB" dirty="0" err="1"/>
              <a:t>existuje</a:t>
            </a:r>
            <a:r>
              <a:rPr lang="en-GB" dirty="0"/>
              <a:t> </a:t>
            </a:r>
            <a:r>
              <a:rPr lang="en-GB" dirty="0" err="1"/>
              <a:t>nějaká</a:t>
            </a:r>
            <a:r>
              <a:rPr lang="en-GB" dirty="0"/>
              <a:t> </a:t>
            </a:r>
            <a:r>
              <a:rPr lang="en-GB" dirty="0" err="1"/>
              <a:t>pravda</a:t>
            </a:r>
            <a:r>
              <a:rPr lang="en-GB" dirty="0"/>
              <a:t> v </a:t>
            </a:r>
            <a:r>
              <a:rPr lang="en-GB" dirty="0" err="1"/>
              <a:t>našem</a:t>
            </a:r>
            <a:r>
              <a:rPr lang="en-GB" dirty="0"/>
              <a:t> </a:t>
            </a:r>
            <a:r>
              <a:rPr lang="en-GB" dirty="0" err="1"/>
              <a:t>vztahu</a:t>
            </a:r>
            <a:r>
              <a:rPr lang="en-GB" dirty="0"/>
              <a:t> se </a:t>
            </a:r>
            <a:r>
              <a:rPr lang="en-GB" dirty="0" err="1"/>
              <a:t>světem</a:t>
            </a:r>
            <a:r>
              <a:rPr lang="en-GB" dirty="0"/>
              <a:t> - a se </a:t>
            </a:r>
            <a:r>
              <a:rPr lang="en-GB" dirty="0" err="1"/>
              <a:t>sebou</a:t>
            </a:r>
            <a:r>
              <a:rPr lang="en-GB" dirty="0"/>
              <a:t> </a:t>
            </a:r>
            <a:r>
              <a:rPr lang="en-GB" dirty="0" err="1"/>
              <a:t>samými</a:t>
            </a:r>
            <a:r>
              <a:rPr lang="en-GB" dirty="0"/>
              <a:t>?</a:t>
            </a:r>
            <a:r>
              <a:rPr lang="sk-SK" dirty="0"/>
              <a:t> - </a:t>
            </a:r>
            <a:r>
              <a:rPr lang="en-GB" dirty="0" err="1"/>
              <a:t>ústřednost</a:t>
            </a:r>
            <a:r>
              <a:rPr lang="en-GB" dirty="0"/>
              <a:t> </a:t>
            </a:r>
            <a:r>
              <a:rPr lang="en-GB" u="sng" dirty="0" err="1"/>
              <a:t>pochybností</a:t>
            </a:r>
            <a:r>
              <a:rPr lang="en-GB" u="sng" dirty="0"/>
              <a:t> </a:t>
            </a:r>
            <a:r>
              <a:rPr lang="en-GB" dirty="0"/>
              <a:t>(</a:t>
            </a:r>
            <a:r>
              <a:rPr lang="en-GB" dirty="0" err="1"/>
              <a:t>nejistota</a:t>
            </a:r>
            <a:r>
              <a:rPr lang="en-GB" dirty="0"/>
              <a:t> </a:t>
            </a:r>
            <a:r>
              <a:rPr lang="en-GB" dirty="0" err="1"/>
              <a:t>přichází</a:t>
            </a:r>
            <a:r>
              <a:rPr lang="en-GB" dirty="0"/>
              <a:t> s „</a:t>
            </a:r>
            <a:r>
              <a:rPr lang="en-GB" dirty="0" err="1"/>
              <a:t>pokrokem</a:t>
            </a:r>
            <a:r>
              <a:rPr lang="en-GB" dirty="0"/>
              <a:t>“)</a:t>
            </a:r>
          </a:p>
        </p:txBody>
      </p:sp>
    </p:spTree>
    <p:extLst>
      <p:ext uri="{BB962C8B-B14F-4D97-AF65-F5344CB8AC3E}">
        <p14:creationId xmlns:p14="http://schemas.microsoft.com/office/powerpoint/2010/main" val="359372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EFD8-1CAF-4344-851C-5C0FEBAA407D}"/>
              </a:ext>
            </a:extLst>
          </p:cNvPr>
          <p:cNvSpPr>
            <a:spLocks noGrp="1"/>
          </p:cNvSpPr>
          <p:nvPr>
            <p:ph type="title"/>
          </p:nvPr>
        </p:nvSpPr>
        <p:spPr/>
        <p:txBody>
          <a:bodyPr/>
          <a:lstStyle/>
          <a:p>
            <a:pPr algn="ctr"/>
            <a:r>
              <a:rPr lang="de-AT" b="1" dirty="0"/>
              <a:t>„</a:t>
            </a:r>
            <a:r>
              <a:rPr lang="de-AT" b="1" dirty="0" err="1"/>
              <a:t>Cogito</a:t>
            </a:r>
            <a:r>
              <a:rPr lang="de-AT" b="1" dirty="0"/>
              <a:t> ergo </a:t>
            </a:r>
            <a:r>
              <a:rPr lang="de-AT" b="1" dirty="0" err="1"/>
              <a:t>sum</a:t>
            </a:r>
            <a:r>
              <a:rPr lang="de-AT" b="1" dirty="0"/>
              <a:t>“</a:t>
            </a:r>
            <a:endParaRPr lang="en-GB" b="1" dirty="0"/>
          </a:p>
        </p:txBody>
      </p:sp>
      <p:sp>
        <p:nvSpPr>
          <p:cNvPr id="3" name="Content Placeholder 2">
            <a:extLst>
              <a:ext uri="{FF2B5EF4-FFF2-40B4-BE49-F238E27FC236}">
                <a16:creationId xmlns:a16="http://schemas.microsoft.com/office/drawing/2014/main" id="{57AC7523-0D56-4A70-BC19-C6628E07DED7}"/>
              </a:ext>
            </a:extLst>
          </p:cNvPr>
          <p:cNvSpPr>
            <a:spLocks noGrp="1"/>
          </p:cNvSpPr>
          <p:nvPr>
            <p:ph idx="1"/>
          </p:nvPr>
        </p:nvSpPr>
        <p:spPr/>
        <p:txBody>
          <a:bodyPr/>
          <a:lstStyle/>
          <a:p>
            <a:pPr marL="0" indent="0">
              <a:buNone/>
            </a:pPr>
            <a:r>
              <a:rPr lang="cs-CZ" dirty="0"/>
              <a:t>"Dále jsem pozorně zkoumal, co jsem." Viděl jsem, že i když mohu předstírat, že nemám žádné tělo a že pro mě neexistuje žádný svět a místo, kde bych mohl být, nemohl jsem přes to všechno předstírat, že neexistuji. Naopak jsem viděl, že z pouhé skutečnosti, že mě napadlo pochybovat o pravdivosti jiných věcí, zcela evidentně a jistě vyplývá, že existuji; zatímco kdybych přestal myslet, i kdyby všechno ostatní, co jsem si kdy představoval, bylo pravdivé, neměl bych mít důvod věřit, že existuji. Z toho jsem věděl, že jsem substance, jejíž celá podstata nebo povaha je prostě myslet, a která k tomu, aby existovala, nevyžaduje žádné místo (prostor) ani nezávisí na žádné hmotné věci. “ (6: 32–3)</a:t>
            </a:r>
          </a:p>
        </p:txBody>
      </p:sp>
    </p:spTree>
    <p:extLst>
      <p:ext uri="{BB962C8B-B14F-4D97-AF65-F5344CB8AC3E}">
        <p14:creationId xmlns:p14="http://schemas.microsoft.com/office/powerpoint/2010/main" val="372528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5F16-54E5-4B66-A1E2-A05F4A245D4B}"/>
              </a:ext>
            </a:extLst>
          </p:cNvPr>
          <p:cNvSpPr>
            <a:spLocks noGrp="1"/>
          </p:cNvSpPr>
          <p:nvPr>
            <p:ph type="title"/>
          </p:nvPr>
        </p:nvSpPr>
        <p:spPr>
          <a:xfrm>
            <a:off x="838200" y="185016"/>
            <a:ext cx="10515600" cy="1325563"/>
          </a:xfrm>
        </p:spPr>
        <p:txBody>
          <a:bodyPr>
            <a:normAutofit/>
          </a:bodyPr>
          <a:lstStyle/>
          <a:p>
            <a:r>
              <a:rPr lang="sk-SK" sz="4000" dirty="0"/>
              <a:t>Descartes </a:t>
            </a:r>
            <a:r>
              <a:rPr lang="cs-CZ" sz="4000" dirty="0"/>
              <a:t>zdůrazňuje </a:t>
            </a:r>
            <a:r>
              <a:rPr lang="en-GB" sz="4000" u="sng" dirty="0" err="1"/>
              <a:t>Dualismus:</a:t>
            </a:r>
            <a:r>
              <a:rPr lang="en-GB" sz="4000" b="1" u="sng" dirty="0" err="1"/>
              <a:t>hmota</a:t>
            </a:r>
            <a:r>
              <a:rPr lang="en-GB" sz="4000" b="1" u="sng" dirty="0"/>
              <a:t> - </a:t>
            </a:r>
            <a:r>
              <a:rPr lang="sk-SK" sz="4000" b="1" u="sng" dirty="0"/>
              <a:t>rozum</a:t>
            </a:r>
            <a:endParaRPr lang="en-GB" sz="4000" b="1" u="sng" dirty="0"/>
          </a:p>
        </p:txBody>
      </p:sp>
      <p:sp>
        <p:nvSpPr>
          <p:cNvPr id="3" name="Content Placeholder 2">
            <a:extLst>
              <a:ext uri="{FF2B5EF4-FFF2-40B4-BE49-F238E27FC236}">
                <a16:creationId xmlns:a16="http://schemas.microsoft.com/office/drawing/2014/main" id="{79C4E74E-B3D4-4BA1-A08F-5D7D0A87C043}"/>
              </a:ext>
            </a:extLst>
          </p:cNvPr>
          <p:cNvSpPr>
            <a:spLocks noGrp="1"/>
          </p:cNvSpPr>
          <p:nvPr>
            <p:ph idx="1"/>
          </p:nvPr>
        </p:nvSpPr>
        <p:spPr/>
        <p:txBody>
          <a:bodyPr>
            <a:normAutofit lnSpcReduction="10000"/>
          </a:bodyPr>
          <a:lstStyle/>
          <a:p>
            <a:pPr marL="0" indent="0">
              <a:buNone/>
            </a:pPr>
            <a:r>
              <a:rPr lang="cs-CZ" u="sng" dirty="0"/>
              <a:t>Podstatou hmoty </a:t>
            </a:r>
            <a:r>
              <a:rPr lang="cs-CZ" dirty="0"/>
              <a:t>je </a:t>
            </a:r>
            <a:r>
              <a:rPr lang="cs-CZ" b="1" i="1" dirty="0"/>
              <a:t>rozprostraněnost</a:t>
            </a:r>
            <a:r>
              <a:rPr lang="cs-CZ" dirty="0"/>
              <a:t> - délka, šířka a hloubka. Karteziánská hmota nevyplňuje konkrétny prostor; spíše je to prostorové rozšíření tvořeno rozšířenou hmotou (je totožná s prostorem - není zde prázdnota nebo nevyplněný prostor).</a:t>
            </a:r>
          </a:p>
          <a:p>
            <a:pPr marL="0" indent="0">
              <a:buNone/>
            </a:pPr>
            <a:r>
              <a:rPr lang="cs-CZ" dirty="0"/>
              <a:t>Tato rozprostraněna substance má další „</a:t>
            </a:r>
            <a:r>
              <a:rPr lang="cs-CZ" b="1" dirty="0"/>
              <a:t>mody</a:t>
            </a:r>
            <a:r>
              <a:rPr lang="cs-CZ" dirty="0"/>
              <a:t>“ </a:t>
            </a:r>
            <a:r>
              <a:rPr lang="cs-CZ" u="sng" dirty="0"/>
              <a:t>velikosti</a:t>
            </a:r>
            <a:r>
              <a:rPr lang="cs-CZ" dirty="0"/>
              <a:t>, </a:t>
            </a:r>
            <a:r>
              <a:rPr lang="cs-CZ" u="sng" dirty="0"/>
              <a:t>tvaru</a:t>
            </a:r>
            <a:r>
              <a:rPr lang="cs-CZ" dirty="0"/>
              <a:t>, </a:t>
            </a:r>
            <a:r>
              <a:rPr lang="cs-CZ" u="sng" dirty="0"/>
              <a:t>polohy</a:t>
            </a:r>
            <a:r>
              <a:rPr lang="cs-CZ" dirty="0"/>
              <a:t> a </a:t>
            </a:r>
            <a:r>
              <a:rPr lang="cs-CZ" u="sng" dirty="0"/>
              <a:t>pohybu</a:t>
            </a:r>
            <a:r>
              <a:rPr lang="cs-CZ" dirty="0"/>
              <a:t>.</a:t>
            </a:r>
          </a:p>
          <a:p>
            <a:pPr marL="0" indent="0">
              <a:buNone/>
            </a:pPr>
            <a:r>
              <a:rPr lang="cs-CZ" dirty="0"/>
              <a:t>Mody jsou vlastnosti, které existují pouze jako modifikace základních (hlavních) a obecných atributů substance. Kromě své podstaty = rozprostraněnost, má hmota také obecné atributy existence a trvání. … Všechny mody hmoty, včetně velikosti, tvaru, polohy a pohybu, mohou existovat pouze jako modifikace rozšířené látky.</a:t>
            </a:r>
          </a:p>
        </p:txBody>
      </p:sp>
    </p:spTree>
    <p:extLst>
      <p:ext uri="{BB962C8B-B14F-4D97-AF65-F5344CB8AC3E}">
        <p14:creationId xmlns:p14="http://schemas.microsoft.com/office/powerpoint/2010/main" val="117595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1AD2-3AF4-4CE3-8565-DB7A9DE349D8}"/>
              </a:ext>
            </a:extLst>
          </p:cNvPr>
          <p:cNvSpPr>
            <a:spLocks noGrp="1"/>
          </p:cNvSpPr>
          <p:nvPr>
            <p:ph type="title"/>
          </p:nvPr>
        </p:nvSpPr>
        <p:spPr/>
        <p:txBody>
          <a:bodyPr/>
          <a:lstStyle/>
          <a:p>
            <a:r>
              <a:rPr lang="en-GB" dirty="0" err="1"/>
              <a:t>Dualismus</a:t>
            </a:r>
            <a:r>
              <a:rPr lang="en-GB" dirty="0"/>
              <a:t> </a:t>
            </a:r>
            <a:r>
              <a:rPr lang="sk-SK" dirty="0"/>
              <a:t>2</a:t>
            </a:r>
            <a:r>
              <a:rPr lang="en-GB" dirty="0"/>
              <a:t>: </a:t>
            </a:r>
            <a:r>
              <a:rPr lang="sk-SK" dirty="0"/>
              <a:t>rozum (</a:t>
            </a:r>
            <a:r>
              <a:rPr lang="sk-SK" dirty="0" err="1"/>
              <a:t>res</a:t>
            </a:r>
            <a:r>
              <a:rPr lang="sk-SK" dirty="0"/>
              <a:t> </a:t>
            </a:r>
            <a:r>
              <a:rPr lang="sk-SK" dirty="0" err="1"/>
              <a:t>cogitans</a:t>
            </a:r>
            <a:r>
              <a:rPr lang="sk-SK" dirty="0"/>
              <a:t>)</a:t>
            </a:r>
            <a:endParaRPr lang="cs-CZ" dirty="0"/>
          </a:p>
        </p:txBody>
      </p:sp>
      <p:sp>
        <p:nvSpPr>
          <p:cNvPr id="3" name="Content Placeholder 2">
            <a:extLst>
              <a:ext uri="{FF2B5EF4-FFF2-40B4-BE49-F238E27FC236}">
                <a16:creationId xmlns:a16="http://schemas.microsoft.com/office/drawing/2014/main" id="{2D3B4EB4-0EE4-4418-A35A-EBD68073A583}"/>
              </a:ext>
            </a:extLst>
          </p:cNvPr>
          <p:cNvSpPr>
            <a:spLocks noGrp="1"/>
          </p:cNvSpPr>
          <p:nvPr>
            <p:ph idx="1"/>
          </p:nvPr>
        </p:nvSpPr>
        <p:spPr>
          <a:xfrm>
            <a:off x="838200" y="1911926"/>
            <a:ext cx="10515600" cy="4738255"/>
          </a:xfrm>
        </p:spPr>
        <p:txBody>
          <a:bodyPr/>
          <a:lstStyle/>
          <a:p>
            <a:pPr marL="0" indent="0">
              <a:buNone/>
            </a:pPr>
            <a:r>
              <a:rPr lang="chr-Cher-US" u="sng" dirty="0">
                <a:cs typeface="Calibri" panose="020F0502020204030204" pitchFamily="34" charset="0"/>
              </a:rPr>
              <a:t>Podstatou rozumu </a:t>
            </a:r>
            <a:r>
              <a:rPr lang="chr-Cher-US" dirty="0">
                <a:cs typeface="Calibri" panose="020F0502020204030204" pitchFamily="34" charset="0"/>
              </a:rPr>
              <a:t>je </a:t>
            </a:r>
            <a:r>
              <a:rPr lang="chr-Cher-US" b="1" dirty="0">
                <a:cs typeface="Calibri" panose="020F0502020204030204" pitchFamily="34" charset="0"/>
              </a:rPr>
              <a:t>myšlenka</a:t>
            </a:r>
            <a:r>
              <a:rPr lang="chr-Cher-US" dirty="0">
                <a:cs typeface="Calibri" panose="020F0502020204030204" pitchFamily="34" charset="0"/>
              </a:rPr>
              <a:t>. Kromě existence a trvání má rozum dvě hlavní síly nebo schopnosti: intelekt a vůli. Intelektuální (nebo vnímající) síla se dále dělí na módy </a:t>
            </a:r>
            <a:r>
              <a:rPr lang="chr-Cher-US" b="1" dirty="0">
                <a:cs typeface="Calibri" panose="020F0502020204030204" pitchFamily="34" charset="0"/>
              </a:rPr>
              <a:t>čistého intelektu/rozum</a:t>
            </a:r>
            <a:r>
              <a:rPr lang="chr-Cher-US" dirty="0">
                <a:cs typeface="Calibri" panose="020F0502020204030204" pitchFamily="34" charset="0"/>
              </a:rPr>
              <a:t>, </a:t>
            </a:r>
            <a:r>
              <a:rPr lang="chr-Cher-US" b="1" dirty="0">
                <a:cs typeface="Calibri" panose="020F0502020204030204" pitchFamily="34" charset="0"/>
              </a:rPr>
              <a:t>představivosti</a:t>
            </a:r>
            <a:r>
              <a:rPr lang="chr-Cher-US" dirty="0">
                <a:cs typeface="Calibri" panose="020F0502020204030204" pitchFamily="34" charset="0"/>
              </a:rPr>
              <a:t> a </a:t>
            </a:r>
            <a:r>
              <a:rPr lang="chr-Cher-US" b="1" dirty="0">
                <a:cs typeface="Calibri" panose="020F0502020204030204" pitchFamily="34" charset="0"/>
              </a:rPr>
              <a:t>smyslového vnímání</a:t>
            </a:r>
            <a:r>
              <a:rPr lang="chr-Cher-US" dirty="0">
                <a:cs typeface="Calibri" panose="020F0502020204030204" pitchFamily="34" charset="0"/>
              </a:rPr>
              <a:t>.</a:t>
            </a:r>
          </a:p>
          <a:p>
            <a:pPr marL="0" indent="0">
              <a:buNone/>
            </a:pPr>
            <a:r>
              <a:rPr lang="chr-Cher-US" b="1" dirty="0">
                <a:cs typeface="Calibri" panose="020F0502020204030204" pitchFamily="34" charset="0"/>
              </a:rPr>
              <a:t>Čistý intelekt/rozum </a:t>
            </a:r>
            <a:r>
              <a:rPr lang="chr-Cher-US" dirty="0">
                <a:cs typeface="Calibri" panose="020F0502020204030204" pitchFamily="34" charset="0"/>
              </a:rPr>
              <a:t>funguje nezávisle na mozku nebo těle; </a:t>
            </a:r>
            <a:r>
              <a:rPr lang="chr-Cher-US" b="1" dirty="0">
                <a:cs typeface="Calibri" panose="020F0502020204030204" pitchFamily="34" charset="0"/>
              </a:rPr>
              <a:t>představivost </a:t>
            </a:r>
            <a:r>
              <a:rPr lang="chr-Cher-US" dirty="0">
                <a:cs typeface="Calibri" panose="020F0502020204030204" pitchFamily="34" charset="0"/>
              </a:rPr>
              <a:t>a </a:t>
            </a:r>
            <a:r>
              <a:rPr lang="chr-Cher-US" b="1" dirty="0">
                <a:cs typeface="Calibri" panose="020F0502020204030204" pitchFamily="34" charset="0"/>
              </a:rPr>
              <a:t>smyslové vnímání </a:t>
            </a:r>
            <a:r>
              <a:rPr lang="chr-Cher-US" dirty="0">
                <a:cs typeface="Calibri" panose="020F0502020204030204" pitchFamily="34" charset="0"/>
              </a:rPr>
              <a:t>závisí na fungování těla. Vůle je také rozdělena do různých módu, včetně </a:t>
            </a:r>
            <a:r>
              <a:rPr lang="chr-Cher-US" b="1" dirty="0">
                <a:cs typeface="Calibri" panose="020F0502020204030204" pitchFamily="34" charset="0"/>
              </a:rPr>
              <a:t>touhy,</a:t>
            </a:r>
            <a:r>
              <a:rPr lang="chr-Cher-US" dirty="0">
                <a:cs typeface="Calibri" panose="020F0502020204030204" pitchFamily="34" charset="0"/>
              </a:rPr>
              <a:t> </a:t>
            </a:r>
            <a:r>
              <a:rPr lang="chr-Cher-US" b="1" dirty="0">
                <a:cs typeface="Calibri" panose="020F0502020204030204" pitchFamily="34" charset="0"/>
              </a:rPr>
              <a:t>averze</a:t>
            </a:r>
            <a:r>
              <a:rPr lang="chr-Cher-US" dirty="0">
                <a:cs typeface="Calibri" panose="020F0502020204030204" pitchFamily="34" charset="0"/>
              </a:rPr>
              <a:t>, tvrzení, popření a pochyb. Ty vždy vyžadují určitý intelektuální obsah (ať už čistý, imaginární nebo smyslový), se kterým mohou pracovat. Možná proto Descartes popisuje mysl jako „intelektuální substanci“</a:t>
            </a:r>
          </a:p>
        </p:txBody>
      </p:sp>
    </p:spTree>
    <p:extLst>
      <p:ext uri="{BB962C8B-B14F-4D97-AF65-F5344CB8AC3E}">
        <p14:creationId xmlns:p14="http://schemas.microsoft.com/office/powerpoint/2010/main" val="388792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0C24-109D-4BDD-B8E2-3DF994DC7DC4}"/>
              </a:ext>
            </a:extLst>
          </p:cNvPr>
          <p:cNvSpPr>
            <a:spLocks noGrp="1"/>
          </p:cNvSpPr>
          <p:nvPr>
            <p:ph type="title"/>
          </p:nvPr>
        </p:nvSpPr>
        <p:spPr/>
        <p:txBody>
          <a:bodyPr>
            <a:normAutofit fontScale="90000"/>
          </a:bodyPr>
          <a:lstStyle/>
          <a:p>
            <a:pPr algn="ctr"/>
            <a:r>
              <a:rPr lang="en-GB" dirty="0"/>
              <a:t>Jak </a:t>
            </a:r>
            <a:r>
              <a:rPr lang="en-GB" dirty="0" err="1"/>
              <a:t>znovu</a:t>
            </a:r>
            <a:r>
              <a:rPr lang="en-GB" dirty="0"/>
              <a:t> </a:t>
            </a:r>
            <a:r>
              <a:rPr lang="en-GB" dirty="0" err="1"/>
              <a:t>získat</a:t>
            </a:r>
            <a:r>
              <a:rPr lang="en-GB" dirty="0"/>
              <a:t> </a:t>
            </a:r>
            <a:r>
              <a:rPr lang="en-GB" dirty="0" err="1"/>
              <a:t>jistotu</a:t>
            </a:r>
            <a:r>
              <a:rPr lang="en-GB" dirty="0"/>
              <a:t>? </a:t>
            </a:r>
            <a:r>
              <a:rPr lang="en-GB" dirty="0" err="1"/>
              <a:t>Spoléhání</a:t>
            </a:r>
            <a:r>
              <a:rPr lang="en-GB" dirty="0"/>
              <a:t> se </a:t>
            </a:r>
            <a:r>
              <a:rPr lang="en-GB" dirty="0" err="1"/>
              <a:t>na</a:t>
            </a:r>
            <a:r>
              <a:rPr lang="en-GB" dirty="0"/>
              <a:t> </a:t>
            </a:r>
            <a:r>
              <a:rPr lang="en-GB" dirty="0" err="1"/>
              <a:t>fakta</a:t>
            </a:r>
            <a:r>
              <a:rPr lang="en-GB" dirty="0"/>
              <a:t>: Francis Bacon (1561-1626)</a:t>
            </a:r>
            <a:br>
              <a:rPr lang="sk-SK" dirty="0"/>
            </a:br>
            <a:r>
              <a:rPr lang="en-GB" dirty="0"/>
              <a:t> </a:t>
            </a:r>
            <a:r>
              <a:rPr lang="en-GB" sz="2700" dirty="0"/>
              <a:t>http://www.iep.utm.edu/bacon/</a:t>
            </a:r>
          </a:p>
        </p:txBody>
      </p:sp>
      <p:sp>
        <p:nvSpPr>
          <p:cNvPr id="3" name="Content Placeholder 2">
            <a:extLst>
              <a:ext uri="{FF2B5EF4-FFF2-40B4-BE49-F238E27FC236}">
                <a16:creationId xmlns:a16="http://schemas.microsoft.com/office/drawing/2014/main" id="{10ED857C-501B-4B52-8D81-CF70895336F5}"/>
              </a:ext>
            </a:extLst>
          </p:cNvPr>
          <p:cNvSpPr>
            <a:spLocks noGrp="1"/>
          </p:cNvSpPr>
          <p:nvPr>
            <p:ph idx="1"/>
          </p:nvPr>
        </p:nvSpPr>
        <p:spPr>
          <a:xfrm>
            <a:off x="838200" y="2119745"/>
            <a:ext cx="10515600" cy="4057218"/>
          </a:xfrm>
        </p:spPr>
        <p:txBody>
          <a:bodyPr/>
          <a:lstStyle/>
          <a:p>
            <a:pPr marL="0" indent="0">
              <a:buNone/>
            </a:pPr>
            <a:r>
              <a:rPr lang="cs-CZ" b="1" dirty="0"/>
              <a:t>Vědecký empirismus</a:t>
            </a:r>
            <a:r>
              <a:rPr lang="cs-CZ" dirty="0"/>
              <a:t>:</a:t>
            </a:r>
          </a:p>
          <a:p>
            <a:pPr marL="0" indent="0">
              <a:buNone/>
            </a:pPr>
            <a:r>
              <a:rPr lang="cs-CZ" dirty="0"/>
              <a:t>„Skutečná a dokonalá </a:t>
            </a:r>
            <a:r>
              <a:rPr lang="cs-CZ" u="sng" dirty="0"/>
              <a:t>indukce</a:t>
            </a:r>
            <a:r>
              <a:rPr lang="cs-CZ" dirty="0"/>
              <a:t>“ -</a:t>
            </a:r>
          </a:p>
          <a:p>
            <a:pPr marL="0" indent="0">
              <a:buNone/>
            </a:pPr>
            <a:r>
              <a:rPr lang="cs-CZ" dirty="0"/>
              <a:t>Je třeba postupovat krok za krokem od </a:t>
            </a:r>
            <a:r>
              <a:rPr lang="cs-CZ" b="1" dirty="0"/>
              <a:t>pozorování</a:t>
            </a:r>
            <a:r>
              <a:rPr lang="cs-CZ" dirty="0"/>
              <a:t> k </a:t>
            </a:r>
            <a:r>
              <a:rPr lang="cs-CZ" b="1" dirty="0"/>
              <a:t>zobecnění</a:t>
            </a:r>
            <a:r>
              <a:rPr lang="cs-CZ" dirty="0"/>
              <a:t> („obecné zákony“) a každý krok na tomto žebříčku testovat spíše pozorováním a </a:t>
            </a:r>
            <a:r>
              <a:rPr lang="cs-CZ" u="sng" dirty="0"/>
              <a:t>experimentováním</a:t>
            </a:r>
            <a:r>
              <a:rPr lang="cs-CZ" dirty="0"/>
              <a:t>, než imaginací nebo logickými konstrukty;</a:t>
            </a:r>
          </a:p>
          <a:p>
            <a:pPr marL="0" indent="0">
              <a:buNone/>
            </a:pPr>
            <a:r>
              <a:rPr lang="cs-CZ" dirty="0"/>
              <a:t>pečlivé shromažďování a zkoumání </a:t>
            </a:r>
            <a:r>
              <a:rPr lang="cs-CZ" b="1" dirty="0"/>
              <a:t>faktů</a:t>
            </a:r>
          </a:p>
        </p:txBody>
      </p:sp>
    </p:spTree>
    <p:extLst>
      <p:ext uri="{BB962C8B-B14F-4D97-AF65-F5344CB8AC3E}">
        <p14:creationId xmlns:p14="http://schemas.microsoft.com/office/powerpoint/2010/main" val="293875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1AC-4616-4FEA-B0D1-31BC8183FB64}"/>
              </a:ext>
            </a:extLst>
          </p:cNvPr>
          <p:cNvSpPr>
            <a:spLocks noGrp="1"/>
          </p:cNvSpPr>
          <p:nvPr>
            <p:ph type="title"/>
          </p:nvPr>
        </p:nvSpPr>
        <p:spPr/>
        <p:txBody>
          <a:bodyPr/>
          <a:lstStyle/>
          <a:p>
            <a:pPr algn="ctr"/>
            <a:r>
              <a:rPr lang="en-GB" dirty="0" err="1"/>
              <a:t>indukce</a:t>
            </a:r>
            <a:endParaRPr lang="en-GB" dirty="0"/>
          </a:p>
        </p:txBody>
      </p:sp>
      <p:pic>
        <p:nvPicPr>
          <p:cNvPr id="5" name="Content Placeholder 4">
            <a:extLst>
              <a:ext uri="{FF2B5EF4-FFF2-40B4-BE49-F238E27FC236}">
                <a16:creationId xmlns:a16="http://schemas.microsoft.com/office/drawing/2014/main" id="{1336E456-98F6-447F-A1B3-7097F5AB477D}"/>
              </a:ext>
            </a:extLst>
          </p:cNvPr>
          <p:cNvPicPr>
            <a:picLocks noGrp="1" noChangeAspect="1"/>
          </p:cNvPicPr>
          <p:nvPr>
            <p:ph idx="1"/>
          </p:nvPr>
        </p:nvPicPr>
        <p:blipFill>
          <a:blip r:embed="rId2"/>
          <a:stretch>
            <a:fillRect/>
          </a:stretch>
        </p:blipFill>
        <p:spPr>
          <a:xfrm>
            <a:off x="2137573" y="1825625"/>
            <a:ext cx="7916854" cy="4351338"/>
          </a:xfrm>
        </p:spPr>
      </p:pic>
    </p:spTree>
    <p:extLst>
      <p:ext uri="{BB962C8B-B14F-4D97-AF65-F5344CB8AC3E}">
        <p14:creationId xmlns:p14="http://schemas.microsoft.com/office/powerpoint/2010/main" val="4171635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0690-7347-4A1A-9A41-D70BE2817FF9}"/>
              </a:ext>
            </a:extLst>
          </p:cNvPr>
          <p:cNvSpPr>
            <a:spLocks noGrp="1"/>
          </p:cNvSpPr>
          <p:nvPr>
            <p:ph type="title"/>
          </p:nvPr>
        </p:nvSpPr>
        <p:spPr/>
        <p:txBody>
          <a:bodyPr/>
          <a:lstStyle/>
          <a:p>
            <a:pPr algn="ctr"/>
            <a:r>
              <a:rPr lang="en-GB" dirty="0" err="1"/>
              <a:t>Induktivní</a:t>
            </a:r>
            <a:r>
              <a:rPr lang="en-GB" dirty="0"/>
              <a:t> </a:t>
            </a:r>
            <a:r>
              <a:rPr lang="en-GB" dirty="0" err="1"/>
              <a:t>uvažování</a:t>
            </a:r>
            <a:endParaRPr lang="en-GB" dirty="0"/>
          </a:p>
        </p:txBody>
      </p:sp>
      <p:sp>
        <p:nvSpPr>
          <p:cNvPr id="3" name="Content Placeholder 2">
            <a:extLst>
              <a:ext uri="{FF2B5EF4-FFF2-40B4-BE49-F238E27FC236}">
                <a16:creationId xmlns:a16="http://schemas.microsoft.com/office/drawing/2014/main" id="{4343D55B-5C08-49BE-BED1-5309CB9290E2}"/>
              </a:ext>
            </a:extLst>
          </p:cNvPr>
          <p:cNvSpPr>
            <a:spLocks noGrp="1"/>
          </p:cNvSpPr>
          <p:nvPr>
            <p:ph idx="1"/>
          </p:nvPr>
        </p:nvSpPr>
        <p:spPr/>
        <p:txBody>
          <a:bodyPr>
            <a:normAutofit/>
          </a:bodyPr>
          <a:lstStyle/>
          <a:p>
            <a:pPr marL="0" indent="0">
              <a:buNone/>
            </a:pPr>
            <a:r>
              <a:rPr lang="cs-CZ" sz="3200" dirty="0"/>
              <a:t>Přesouvá se od řady konkrétních pozorování k širším zobecněním a teoriím. Neformálně to můžeme nazvat přístupem </a:t>
            </a:r>
            <a:r>
              <a:rPr lang="cs-CZ" sz="3200" b="1" dirty="0"/>
              <a:t>„zdola nahoru“. </a:t>
            </a:r>
            <a:r>
              <a:rPr lang="cs-CZ" sz="3200" dirty="0"/>
              <a:t>V indukčním uvažování začínáme konkrétními pozorováními a opatřeními, začínáme detekovat </a:t>
            </a:r>
            <a:r>
              <a:rPr lang="cs-CZ" sz="3200" b="1" dirty="0"/>
              <a:t>vzorce</a:t>
            </a:r>
            <a:r>
              <a:rPr lang="cs-CZ" sz="3200" dirty="0"/>
              <a:t> a </a:t>
            </a:r>
            <a:r>
              <a:rPr lang="cs-CZ" sz="3200" b="1" dirty="0"/>
              <a:t>pravidelnosti</a:t>
            </a:r>
            <a:r>
              <a:rPr lang="cs-CZ" sz="3200" dirty="0"/>
              <a:t>, formulujeme některé </a:t>
            </a:r>
            <a:r>
              <a:rPr lang="cs-CZ" sz="3200" b="1" dirty="0"/>
              <a:t>předběžné hypotézy</a:t>
            </a:r>
            <a:r>
              <a:rPr lang="cs-CZ" sz="3200" dirty="0"/>
              <a:t>, které můžeme prozkoumat, a nakonec skončíme vývojem obecných závěrů nebo </a:t>
            </a:r>
            <a:r>
              <a:rPr lang="cs-CZ" sz="3200" b="1" dirty="0"/>
              <a:t>teorií.</a:t>
            </a:r>
          </a:p>
          <a:p>
            <a:pPr marL="0" indent="0">
              <a:buNone/>
            </a:pPr>
            <a:r>
              <a:rPr lang="cs-CZ" sz="3200" dirty="0"/>
              <a:t>Příklad: gravitační zákon (Galilei): produkt </a:t>
            </a:r>
            <a:r>
              <a:rPr lang="cs-CZ" sz="3200" u="sng" dirty="0"/>
              <a:t>opakovaného experimentování</a:t>
            </a:r>
            <a:r>
              <a:rPr lang="cs-CZ" sz="3200" dirty="0"/>
              <a:t> s variacemi</a:t>
            </a:r>
          </a:p>
        </p:txBody>
      </p:sp>
    </p:spTree>
    <p:extLst>
      <p:ext uri="{BB962C8B-B14F-4D97-AF65-F5344CB8AC3E}">
        <p14:creationId xmlns:p14="http://schemas.microsoft.com/office/powerpoint/2010/main" val="11848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850E-CCD2-485E-BF38-0173EC5FCFB4}"/>
              </a:ext>
            </a:extLst>
          </p:cNvPr>
          <p:cNvSpPr>
            <a:spLocks noGrp="1"/>
          </p:cNvSpPr>
          <p:nvPr>
            <p:ph type="title"/>
          </p:nvPr>
        </p:nvSpPr>
        <p:spPr>
          <a:xfrm>
            <a:off x="838200" y="365126"/>
            <a:ext cx="10515600" cy="1042570"/>
          </a:xfrm>
        </p:spPr>
        <p:txBody>
          <a:bodyPr/>
          <a:lstStyle/>
          <a:p>
            <a:pPr algn="ctr"/>
            <a:r>
              <a:rPr lang="cs-CZ" dirty="0"/>
              <a:t>příklad</a:t>
            </a:r>
          </a:p>
        </p:txBody>
      </p:sp>
      <p:sp>
        <p:nvSpPr>
          <p:cNvPr id="3" name="Content Placeholder 2">
            <a:extLst>
              <a:ext uri="{FF2B5EF4-FFF2-40B4-BE49-F238E27FC236}">
                <a16:creationId xmlns:a16="http://schemas.microsoft.com/office/drawing/2014/main" id="{BB33BB17-C9D1-49F1-8D70-F468DD0CF844}"/>
              </a:ext>
            </a:extLst>
          </p:cNvPr>
          <p:cNvSpPr>
            <a:spLocks noGrp="1"/>
          </p:cNvSpPr>
          <p:nvPr>
            <p:ph idx="1"/>
          </p:nvPr>
        </p:nvSpPr>
        <p:spPr/>
        <p:txBody>
          <a:bodyPr>
            <a:normAutofit lnSpcReduction="10000"/>
          </a:bodyPr>
          <a:lstStyle/>
          <a:p>
            <a:pPr marL="0" indent="0">
              <a:buNone/>
            </a:pPr>
            <a:r>
              <a:rPr lang="cs-CZ" dirty="0"/>
              <a:t>Devítiletý chlapec vykazuje ve škole vážné potíže s chováním.</a:t>
            </a:r>
          </a:p>
          <a:p>
            <a:r>
              <a:rPr lang="cs-CZ" b="1" dirty="0"/>
              <a:t>Vysvětlující modely</a:t>
            </a:r>
            <a:r>
              <a:rPr lang="cs-CZ" dirty="0"/>
              <a:t>: co ho nutí chovat se tímto způsobem? (neurologická porucha, narušení rodiny, špatné chování při učení, nuda ve škole, šikana / ponížení jinými žáky…)</a:t>
            </a:r>
          </a:p>
          <a:p>
            <a:r>
              <a:rPr lang="cs-CZ" b="1" dirty="0"/>
              <a:t>Způsoby shromažďování informací </a:t>
            </a:r>
            <a:r>
              <a:rPr lang="cs-CZ" b="1" dirty="0">
                <a:solidFill>
                  <a:srgbClr val="FF0000"/>
                </a:solidFill>
              </a:rPr>
              <a:t>“nezúčastněné, „z </a:t>
            </a:r>
            <a:r>
              <a:rPr lang="cs-CZ" b="1" dirty="0" err="1">
                <a:solidFill>
                  <a:srgbClr val="FF0000"/>
                </a:solidFill>
              </a:rPr>
              <a:t>povzdálí</a:t>
            </a:r>
            <a:r>
              <a:rPr lang="cs-CZ" b="1" dirty="0">
                <a:solidFill>
                  <a:srgbClr val="FF0000"/>
                </a:solidFill>
              </a:rPr>
              <a:t>“, „neutrální“</a:t>
            </a:r>
            <a:r>
              <a:rPr lang="cs-CZ" dirty="0"/>
              <a:t>: neurologické testy, rodinná diagnóza, psychologické hodnocení, testování vzdělávacího výkonu; </a:t>
            </a:r>
            <a:r>
              <a:rPr lang="cs-CZ" b="1" dirty="0">
                <a:solidFill>
                  <a:srgbClr val="FF0000"/>
                </a:solidFill>
              </a:rPr>
              <a:t>„zapojení osoby(osob)“: </a:t>
            </a:r>
            <a:r>
              <a:rPr lang="cs-CZ" dirty="0"/>
              <a:t>prostřednictvím budování vztahů s chlapcem, vyslechnutí jeho příběhu, získání kontroly nad „co se počítá“)</a:t>
            </a:r>
          </a:p>
          <a:p>
            <a:r>
              <a:rPr lang="cs-CZ" b="1" dirty="0"/>
              <a:t>Důsledky:</a:t>
            </a:r>
            <a:r>
              <a:rPr lang="cs-CZ" dirty="0"/>
              <a:t> změna chování, změna okolností (odlišná škola), změna vnímání sebe sama</a:t>
            </a:r>
          </a:p>
        </p:txBody>
      </p:sp>
    </p:spTree>
    <p:extLst>
      <p:ext uri="{BB962C8B-B14F-4D97-AF65-F5344CB8AC3E}">
        <p14:creationId xmlns:p14="http://schemas.microsoft.com/office/powerpoint/2010/main" val="1139348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019301" y="0"/>
            <a:ext cx="8134695" cy="6858000"/>
          </a:xfrm>
          <a:prstGeom prst="rect">
            <a:avLst/>
          </a:prstGeom>
        </p:spPr>
      </p:pic>
    </p:spTree>
    <p:extLst>
      <p:ext uri="{BB962C8B-B14F-4D97-AF65-F5344CB8AC3E}">
        <p14:creationId xmlns:p14="http://schemas.microsoft.com/office/powerpoint/2010/main" val="40168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1F45-36D2-4854-BBFE-83D2814026BF}"/>
              </a:ext>
            </a:extLst>
          </p:cNvPr>
          <p:cNvSpPr>
            <a:spLocks noGrp="1"/>
          </p:cNvSpPr>
          <p:nvPr>
            <p:ph type="title"/>
          </p:nvPr>
        </p:nvSpPr>
        <p:spPr/>
        <p:txBody>
          <a:bodyPr>
            <a:normAutofit fontScale="90000"/>
          </a:bodyPr>
          <a:lstStyle/>
          <a:p>
            <a:pPr algn="ctr"/>
            <a:r>
              <a:rPr lang="chr-Cher-US" dirty="0"/>
              <a:t>Jak dobré jsou ale naše smysly? problém </a:t>
            </a:r>
            <a:r>
              <a:rPr lang="chr-Cher-US" b="1" dirty="0"/>
              <a:t>smyslového vnímání</a:t>
            </a:r>
            <a:r>
              <a:rPr lang="chr-Cher-US" dirty="0"/>
              <a:t>: </a:t>
            </a:r>
            <a:br>
              <a:rPr lang="chr-Cher-US" dirty="0"/>
            </a:br>
            <a:r>
              <a:rPr lang="chr-Cher-US" dirty="0"/>
              <a:t>John Locke (1632 - 1704)</a:t>
            </a:r>
          </a:p>
        </p:txBody>
      </p:sp>
      <p:sp>
        <p:nvSpPr>
          <p:cNvPr id="3" name="Content Placeholder 2">
            <a:extLst>
              <a:ext uri="{FF2B5EF4-FFF2-40B4-BE49-F238E27FC236}">
                <a16:creationId xmlns:a16="http://schemas.microsoft.com/office/drawing/2014/main" id="{04B25798-FE59-42D5-91B5-231F5CAB18AF}"/>
              </a:ext>
            </a:extLst>
          </p:cNvPr>
          <p:cNvSpPr>
            <a:spLocks noGrp="1"/>
          </p:cNvSpPr>
          <p:nvPr>
            <p:ph idx="1"/>
          </p:nvPr>
        </p:nvSpPr>
        <p:spPr>
          <a:xfrm>
            <a:off x="838200" y="2313709"/>
            <a:ext cx="10515600" cy="3863254"/>
          </a:xfrm>
        </p:spPr>
        <p:txBody>
          <a:bodyPr/>
          <a:lstStyle/>
          <a:p>
            <a:pPr marL="0" indent="0">
              <a:buNone/>
            </a:pPr>
            <a:r>
              <a:rPr lang="cs-CZ" dirty="0"/>
              <a:t>Poznání vnějšího světa je „smyslové poznání “ </a:t>
            </a:r>
            <a:r>
              <a:rPr lang="cs-CZ" sz="2000" dirty="0"/>
              <a:t>(na rozdíl od matematické nebo intuitivní znalosti)</a:t>
            </a:r>
          </a:p>
          <a:p>
            <a:pPr marL="0" indent="0">
              <a:buNone/>
            </a:pPr>
            <a:r>
              <a:rPr lang="cs-CZ" i="1" dirty="0"/>
              <a:t>"Je to tedy skutečné přijímání myšlenek zvenčí, které nám dává vědět o existenci jiných věcí a dává nám vědět, že v té době existuje něco bez nás, což v nás tuto myšlenku způsobuje ..."</a:t>
            </a:r>
          </a:p>
          <a:p>
            <a:pPr marL="0" indent="0">
              <a:buNone/>
            </a:pPr>
            <a:endParaRPr lang="en-GB" dirty="0"/>
          </a:p>
          <a:p>
            <a:pPr marL="0" indent="0">
              <a:buNone/>
            </a:pPr>
            <a:r>
              <a:rPr lang="en-GB" dirty="0">
                <a:hlinkClick r:id="rId2"/>
              </a:rPr>
              <a:t>http://www.iep.utm.edu/locke-kn/#H2</a:t>
            </a:r>
            <a:endParaRPr lang="en-GB" dirty="0"/>
          </a:p>
          <a:p>
            <a:pPr marL="0" indent="0">
              <a:buNone/>
            </a:pPr>
            <a:endParaRPr lang="en-GB" dirty="0"/>
          </a:p>
        </p:txBody>
      </p:sp>
    </p:spTree>
    <p:extLst>
      <p:ext uri="{BB962C8B-B14F-4D97-AF65-F5344CB8AC3E}">
        <p14:creationId xmlns:p14="http://schemas.microsoft.com/office/powerpoint/2010/main" val="1462352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7CCD-7E5D-43C9-A314-1FB0C411F647}"/>
              </a:ext>
            </a:extLst>
          </p:cNvPr>
          <p:cNvSpPr>
            <a:spLocks noGrp="1"/>
          </p:cNvSpPr>
          <p:nvPr>
            <p:ph type="title"/>
          </p:nvPr>
        </p:nvSpPr>
        <p:spPr/>
        <p:txBody>
          <a:bodyPr/>
          <a:lstStyle/>
          <a:p>
            <a:pPr algn="ctr"/>
            <a:r>
              <a:rPr lang="sk-SK" dirty="0" err="1"/>
              <a:t>Poznání</a:t>
            </a:r>
            <a:r>
              <a:rPr lang="en-GB" dirty="0"/>
              <a:t> </a:t>
            </a:r>
            <a:r>
              <a:rPr lang="en-GB" dirty="0" err="1"/>
              <a:t>podle</a:t>
            </a:r>
            <a:r>
              <a:rPr lang="en-GB" dirty="0"/>
              <a:t> Lock</a:t>
            </a:r>
            <a:r>
              <a:rPr lang="sk-SK" dirty="0"/>
              <a:t>a</a:t>
            </a:r>
            <a:endParaRPr lang="en-GB" dirty="0"/>
          </a:p>
        </p:txBody>
      </p:sp>
      <p:sp>
        <p:nvSpPr>
          <p:cNvPr id="3" name="Content Placeholder 2">
            <a:extLst>
              <a:ext uri="{FF2B5EF4-FFF2-40B4-BE49-F238E27FC236}">
                <a16:creationId xmlns:a16="http://schemas.microsoft.com/office/drawing/2014/main" id="{814068CC-D79F-4CBD-A54D-5F2FDC30FE07}"/>
              </a:ext>
            </a:extLst>
          </p:cNvPr>
          <p:cNvSpPr>
            <a:spLocks noGrp="1"/>
          </p:cNvSpPr>
          <p:nvPr>
            <p:ph idx="1"/>
          </p:nvPr>
        </p:nvSpPr>
        <p:spPr/>
        <p:txBody>
          <a:bodyPr>
            <a:normAutofit/>
          </a:bodyPr>
          <a:lstStyle/>
          <a:p>
            <a:pPr marL="0" indent="0">
              <a:buNone/>
            </a:pPr>
            <a:r>
              <a:rPr lang="en-GB" dirty="0"/>
              <a:t>„</a:t>
            </a:r>
            <a:r>
              <a:rPr lang="cs-CZ" b="1" dirty="0"/>
              <a:t>Poznání </a:t>
            </a:r>
            <a:r>
              <a:rPr lang="cs-CZ" dirty="0"/>
              <a:t>se mi pak nezdá být ničím jiným než </a:t>
            </a:r>
            <a:r>
              <a:rPr lang="cs-CZ" i="1" dirty="0"/>
              <a:t>vnímáním (percepcí)</a:t>
            </a:r>
            <a:r>
              <a:rPr lang="cs-CZ" dirty="0"/>
              <a:t> spojení a schody, nebo </a:t>
            </a:r>
            <a:r>
              <a:rPr lang="cs-CZ" dirty="0" err="1"/>
              <a:t>neschody</a:t>
            </a:r>
            <a:r>
              <a:rPr lang="cs-CZ" dirty="0"/>
              <a:t> a </a:t>
            </a:r>
            <a:r>
              <a:rPr lang="cs-CZ" dirty="0" err="1"/>
              <a:t>odmietnutiu</a:t>
            </a:r>
            <a:r>
              <a:rPr lang="cs-CZ" dirty="0"/>
              <a:t> kterékoli z našich myšlenek. Pouze v tom spočívá. Kde je toto vnímání, tam je poznání a kde není, tam </a:t>
            </a:r>
            <a:r>
              <a:rPr lang="cs-CZ" dirty="0" err="1"/>
              <a:t>nemuže</a:t>
            </a:r>
            <a:r>
              <a:rPr lang="cs-CZ" dirty="0"/>
              <a:t> být, i když si můžeme představovat, zdát nebo věřit, a přesto nám vždy chybí poznání. “ </a:t>
            </a:r>
            <a:r>
              <a:rPr lang="en-GB" dirty="0"/>
              <a:t> E IV.i.2 (</a:t>
            </a:r>
            <a:r>
              <a:rPr lang="en-GB" dirty="0" err="1"/>
              <a:t>zdůrazňuje</a:t>
            </a:r>
            <a:r>
              <a:rPr lang="en-GB" dirty="0"/>
              <a:t> </a:t>
            </a:r>
            <a:r>
              <a:rPr lang="en-GB" dirty="0" err="1"/>
              <a:t>originál</a:t>
            </a:r>
            <a:r>
              <a:rPr lang="en-GB" dirty="0"/>
              <a:t>)</a:t>
            </a:r>
          </a:p>
          <a:p>
            <a:pPr marL="0" indent="0">
              <a:buNone/>
            </a:pPr>
            <a:endParaRPr lang="en-GB" dirty="0"/>
          </a:p>
          <a:p>
            <a:pPr marL="0" indent="0">
              <a:buNone/>
            </a:pPr>
            <a:r>
              <a:rPr lang="en-GB" u="sng" dirty="0"/>
              <a:t>Proto</a:t>
            </a:r>
            <a:r>
              <a:rPr lang="en-GB" dirty="0"/>
              <a:t>: je „</a:t>
            </a:r>
            <a:r>
              <a:rPr lang="en-GB" dirty="0" err="1"/>
              <a:t>myšlení</a:t>
            </a:r>
            <a:r>
              <a:rPr lang="en-GB" dirty="0"/>
              <a:t>“ </a:t>
            </a:r>
            <a:r>
              <a:rPr lang="en-GB" b="1" dirty="0" err="1"/>
              <a:t>potvrzením</a:t>
            </a:r>
            <a:r>
              <a:rPr lang="en-GB" dirty="0"/>
              <a:t> </a:t>
            </a:r>
            <a:r>
              <a:rPr lang="en-GB" dirty="0" err="1"/>
              <a:t>jistoty</a:t>
            </a:r>
            <a:r>
              <a:rPr lang="en-GB" dirty="0"/>
              <a:t> „reality“ - </a:t>
            </a:r>
            <a:r>
              <a:rPr lang="en-GB" dirty="0" err="1"/>
              <a:t>nebo</a:t>
            </a:r>
            <a:r>
              <a:rPr lang="en-GB" dirty="0"/>
              <a:t> </a:t>
            </a:r>
            <a:r>
              <a:rPr lang="en-GB" dirty="0" err="1"/>
              <a:t>zdrojem</a:t>
            </a:r>
            <a:r>
              <a:rPr lang="en-GB" dirty="0"/>
              <a:t> </a:t>
            </a:r>
            <a:r>
              <a:rPr lang="en-GB" b="1" dirty="0" err="1"/>
              <a:t>nejistoty</a:t>
            </a:r>
            <a:r>
              <a:rPr lang="en-GB" dirty="0"/>
              <a:t> </a:t>
            </a:r>
            <a:r>
              <a:rPr lang="en-GB" dirty="0" err="1"/>
              <a:t>ohledně</a:t>
            </a:r>
            <a:r>
              <a:rPr lang="en-GB" dirty="0"/>
              <a:t> reality?</a:t>
            </a:r>
          </a:p>
        </p:txBody>
      </p:sp>
    </p:spTree>
    <p:extLst>
      <p:ext uri="{BB962C8B-B14F-4D97-AF65-F5344CB8AC3E}">
        <p14:creationId xmlns:p14="http://schemas.microsoft.com/office/powerpoint/2010/main" val="360734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DBC8-D73A-44FA-B548-88633DB5C04A}"/>
              </a:ext>
            </a:extLst>
          </p:cNvPr>
          <p:cNvSpPr>
            <a:spLocks noGrp="1"/>
          </p:cNvSpPr>
          <p:nvPr>
            <p:ph type="title"/>
          </p:nvPr>
        </p:nvSpPr>
        <p:spPr/>
        <p:txBody>
          <a:bodyPr/>
          <a:lstStyle/>
          <a:p>
            <a:pPr algn="ctr"/>
            <a:r>
              <a:rPr lang="cs-CZ" dirty="0"/>
              <a:t>Hranice smyslové zkušeností - hledání „ideálních řešení“</a:t>
            </a:r>
            <a:r>
              <a:rPr lang="en-GB" dirty="0"/>
              <a:t> (G. W. Leibniz, 1646-1716)</a:t>
            </a:r>
          </a:p>
        </p:txBody>
      </p:sp>
      <p:sp>
        <p:nvSpPr>
          <p:cNvPr id="3" name="Content Placeholder 2">
            <a:extLst>
              <a:ext uri="{FF2B5EF4-FFF2-40B4-BE49-F238E27FC236}">
                <a16:creationId xmlns:a16="http://schemas.microsoft.com/office/drawing/2014/main" id="{3CD44C84-8040-4A39-80BA-D4658E12DEFA}"/>
              </a:ext>
            </a:extLst>
          </p:cNvPr>
          <p:cNvSpPr>
            <a:spLocks noGrp="1"/>
          </p:cNvSpPr>
          <p:nvPr>
            <p:ph idx="1"/>
          </p:nvPr>
        </p:nvSpPr>
        <p:spPr>
          <a:xfrm>
            <a:off x="838200" y="2604655"/>
            <a:ext cx="10515600" cy="3572308"/>
          </a:xfrm>
        </p:spPr>
        <p:txBody>
          <a:bodyPr>
            <a:normAutofit/>
          </a:bodyPr>
          <a:lstStyle/>
          <a:p>
            <a:pPr marL="0" indent="0">
              <a:buNone/>
            </a:pPr>
            <a:r>
              <a:rPr lang="cs-CZ" sz="3600" dirty="0"/>
              <a:t>Soudy v </a:t>
            </a:r>
            <a:r>
              <a:rPr lang="cs-CZ" sz="3600" u="sng" dirty="0"/>
              <a:t>logice a metafyzice </a:t>
            </a:r>
            <a:r>
              <a:rPr lang="cs-CZ" sz="3600" dirty="0"/>
              <a:t>operují s formami </a:t>
            </a:r>
            <a:r>
              <a:rPr lang="cs-CZ" sz="3600" dirty="0" err="1"/>
              <a:t>nevyhnutnosti</a:t>
            </a:r>
            <a:r>
              <a:rPr lang="cs-CZ" sz="3600" dirty="0"/>
              <a:t>, které přesahují jistotu, kterou může poskytnout (smyslová) </a:t>
            </a:r>
            <a:r>
              <a:rPr lang="cs-CZ" sz="3600" u="sng" dirty="0"/>
              <a:t>zkušenost</a:t>
            </a:r>
            <a:r>
              <a:rPr lang="cs-CZ" sz="3600" dirty="0"/>
              <a:t>. Podobně morální usuzování operuje s formou závazku nebo hodnoty, která leží </a:t>
            </a:r>
            <a:r>
              <a:rPr lang="cs-CZ" sz="3600" u="sng" dirty="0"/>
              <a:t>mimo zkušenosti</a:t>
            </a:r>
            <a:r>
              <a:rPr lang="cs-CZ" sz="3600" dirty="0"/>
              <a:t>. Zkušenost nás může pouze informovat o tom, co se děje, spíše než o tom, </a:t>
            </a:r>
            <a:r>
              <a:rPr lang="cs-CZ" sz="3600" u="sng" dirty="0"/>
              <a:t>co by mělo </a:t>
            </a:r>
            <a:r>
              <a:rPr lang="cs-CZ" sz="3600" dirty="0"/>
              <a:t>být.</a:t>
            </a:r>
          </a:p>
        </p:txBody>
      </p:sp>
    </p:spTree>
    <p:extLst>
      <p:ext uri="{BB962C8B-B14F-4D97-AF65-F5344CB8AC3E}">
        <p14:creationId xmlns:p14="http://schemas.microsoft.com/office/powerpoint/2010/main" val="140021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3CBF-C01B-43A4-83EA-13F6E2EC49B5}"/>
              </a:ext>
            </a:extLst>
          </p:cNvPr>
          <p:cNvSpPr>
            <a:spLocks noGrp="1"/>
          </p:cNvSpPr>
          <p:nvPr>
            <p:ph type="title"/>
          </p:nvPr>
        </p:nvSpPr>
        <p:spPr/>
        <p:txBody>
          <a:bodyPr/>
          <a:lstStyle/>
          <a:p>
            <a:pPr algn="ctr"/>
            <a:r>
              <a:rPr lang="de-AT" dirty="0"/>
              <a:t>Leibniz</a:t>
            </a:r>
            <a:r>
              <a:rPr lang="sk-SK" dirty="0"/>
              <a:t>:</a:t>
            </a:r>
            <a:r>
              <a:rPr lang="de-AT" dirty="0"/>
              <a:t> „</a:t>
            </a:r>
            <a:r>
              <a:rPr lang="de-AT" dirty="0" err="1"/>
              <a:t>Meta</a:t>
            </a:r>
            <a:r>
              <a:rPr lang="sk-SK" dirty="0"/>
              <a:t>fyzický </a:t>
            </a:r>
            <a:r>
              <a:rPr lang="sk-SK" dirty="0" err="1"/>
              <a:t>idealismus</a:t>
            </a:r>
            <a:r>
              <a:rPr lang="de-AT" dirty="0"/>
              <a:t> </a:t>
            </a:r>
            <a:endParaRPr lang="en-GB" dirty="0"/>
          </a:p>
        </p:txBody>
      </p:sp>
      <p:sp>
        <p:nvSpPr>
          <p:cNvPr id="3" name="Content Placeholder 2">
            <a:extLst>
              <a:ext uri="{FF2B5EF4-FFF2-40B4-BE49-F238E27FC236}">
                <a16:creationId xmlns:a16="http://schemas.microsoft.com/office/drawing/2014/main" id="{9B8A715C-6941-4E10-943E-033D3BAE36A9}"/>
              </a:ext>
            </a:extLst>
          </p:cNvPr>
          <p:cNvSpPr>
            <a:spLocks noGrp="1"/>
          </p:cNvSpPr>
          <p:nvPr>
            <p:ph idx="1"/>
          </p:nvPr>
        </p:nvSpPr>
        <p:spPr/>
        <p:txBody>
          <a:bodyPr>
            <a:normAutofit fontScale="92500"/>
          </a:bodyPr>
          <a:lstStyle/>
          <a:p>
            <a:pPr marL="0" indent="0">
              <a:buNone/>
            </a:pPr>
            <a:r>
              <a:rPr lang="cs-CZ" dirty="0"/>
              <a:t>"</a:t>
            </a:r>
            <a:r>
              <a:rPr lang="cs-CZ" u="sng" dirty="0"/>
              <a:t>Smysly</a:t>
            </a:r>
            <a:r>
              <a:rPr lang="cs-CZ" dirty="0"/>
              <a:t>, i když jsou nezbytné pro veškeré naše skutečné poznání, </a:t>
            </a:r>
            <a:r>
              <a:rPr lang="cs-CZ" u="sng" dirty="0"/>
              <a:t>nestačí k tomu</a:t>
            </a:r>
            <a:r>
              <a:rPr lang="cs-CZ" dirty="0"/>
              <a:t>, abychom nám je poskytli celé, protože smysly nikdy nedávají nic jiného než instance, tj. konkrétní nebo individuální pravdy." Nyní všechny případy, které potvrzují obecnou pravdu, ať jsou jakkoli početné, nestačí k prokázání univerzální nezbytnosti téže pravdy, protože z toho nevyplývá, že to, co se stalo dříve, se stane stejným způsobem znovu. </a:t>
            </a:r>
          </a:p>
          <a:p>
            <a:pPr marL="0" indent="0">
              <a:buNone/>
            </a:pPr>
            <a:r>
              <a:rPr lang="cs-CZ" dirty="0"/>
              <a:t>… Z čehož vyplývá, že </a:t>
            </a:r>
            <a:r>
              <a:rPr lang="cs-CZ" u="sng" dirty="0"/>
              <a:t>nezbytné pravdy</a:t>
            </a:r>
            <a:r>
              <a:rPr lang="cs-CZ" dirty="0"/>
              <a:t>, jaké nacházíme v čisté matematice, zejména v aritmetice, musí mít principy, jejichž důkaz nezávisí na instancích, ani v důsledku toho na svědectví smyslů, i když bez smyslů by nás nenapadlo o nich uvažovat... “</a:t>
            </a:r>
          </a:p>
          <a:p>
            <a:pPr marL="0" indent="0">
              <a:buNone/>
            </a:pPr>
            <a:r>
              <a:rPr lang="cs-CZ" dirty="0"/>
              <a:t>(Leibniz 1704, Preface, pp. 150–151) </a:t>
            </a:r>
            <a:r>
              <a:rPr lang="cs-CZ" dirty="0">
                <a:hlinkClick r:id="rId2"/>
              </a:rPr>
              <a:t>http://www.iep.utm.edu/leib-ove/</a:t>
            </a:r>
            <a:endParaRPr lang="cs-CZ" dirty="0"/>
          </a:p>
          <a:p>
            <a:pPr marL="0" indent="0">
              <a:buNone/>
            </a:pPr>
            <a:endParaRPr lang="en-GB" dirty="0"/>
          </a:p>
        </p:txBody>
      </p:sp>
    </p:spTree>
    <p:extLst>
      <p:ext uri="{BB962C8B-B14F-4D97-AF65-F5344CB8AC3E}">
        <p14:creationId xmlns:p14="http://schemas.microsoft.com/office/powerpoint/2010/main" val="163967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dedu</a:t>
            </a:r>
            <a:r>
              <a:rPr lang="sk-SK" dirty="0" err="1"/>
              <a:t>kce</a:t>
            </a:r>
            <a:endParaRPr lang="de-DE" dirty="0"/>
          </a:p>
        </p:txBody>
      </p:sp>
      <p:pic>
        <p:nvPicPr>
          <p:cNvPr id="4" name="Inhaltsplatzhalter 3" descr="http://www.socialresearchmethods.net/kb/Assets/images/deduct.gif"/>
          <p:cNvPicPr>
            <a:picLocks noGrp="1"/>
          </p:cNvPicPr>
          <p:nvPr>
            <p:ph idx="1"/>
          </p:nvPr>
        </p:nvPicPr>
        <p:blipFill>
          <a:blip r:embed="rId2">
            <a:extLst>
              <a:ext uri="{28A0092B-C50C-407E-A947-70E740481C1C}">
                <a14:useLocalDpi xmlns:a14="http://schemas.microsoft.com/office/drawing/2010/main" val="0"/>
              </a:ext>
            </a:extLst>
          </a:blip>
          <a:srcRect t="-14323" b="-14323"/>
          <a:stretch>
            <a:fillRect/>
          </a:stretch>
        </p:blipFill>
        <p:spPr bwMode="auto">
          <a:xfrm>
            <a:off x="1981200" y="1600201"/>
            <a:ext cx="8229600" cy="4525963"/>
          </a:xfrm>
          <a:prstGeom prst="rect">
            <a:avLst/>
          </a:prstGeom>
          <a:noFill/>
          <a:ln>
            <a:noFill/>
          </a:ln>
        </p:spPr>
      </p:pic>
    </p:spTree>
    <p:extLst>
      <p:ext uri="{BB962C8B-B14F-4D97-AF65-F5344CB8AC3E}">
        <p14:creationId xmlns:p14="http://schemas.microsoft.com/office/powerpoint/2010/main" val="90371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8EFF-C7C4-4995-9B8D-5CC691299D5F}"/>
              </a:ext>
            </a:extLst>
          </p:cNvPr>
          <p:cNvSpPr>
            <a:spLocks noGrp="1"/>
          </p:cNvSpPr>
          <p:nvPr>
            <p:ph type="title"/>
          </p:nvPr>
        </p:nvSpPr>
        <p:spPr/>
        <p:txBody>
          <a:bodyPr/>
          <a:lstStyle/>
          <a:p>
            <a:pPr algn="ctr"/>
            <a:r>
              <a:rPr lang="cs-CZ" dirty="0"/>
              <a:t>Deduktivní uvažování</a:t>
            </a:r>
          </a:p>
        </p:txBody>
      </p:sp>
      <p:sp>
        <p:nvSpPr>
          <p:cNvPr id="3" name="Content Placeholder 2">
            <a:extLst>
              <a:ext uri="{FF2B5EF4-FFF2-40B4-BE49-F238E27FC236}">
                <a16:creationId xmlns:a16="http://schemas.microsoft.com/office/drawing/2014/main" id="{AA60A75E-B7FA-4C04-90A6-FF90F8057033}"/>
              </a:ext>
            </a:extLst>
          </p:cNvPr>
          <p:cNvSpPr>
            <a:spLocks noGrp="1"/>
          </p:cNvSpPr>
          <p:nvPr>
            <p:ph idx="1"/>
          </p:nvPr>
        </p:nvSpPr>
        <p:spPr/>
        <p:txBody>
          <a:bodyPr>
            <a:noAutofit/>
          </a:bodyPr>
          <a:lstStyle/>
          <a:p>
            <a:pPr marL="0" indent="0">
              <a:buNone/>
            </a:pPr>
            <a:r>
              <a:rPr lang="cs-CZ" sz="3600" dirty="0"/>
              <a:t>Postupuje </a:t>
            </a:r>
            <a:r>
              <a:rPr lang="cs-CZ" sz="3600" u="sng" dirty="0"/>
              <a:t>od obecnějšího ke konkrétnějšímu</a:t>
            </a:r>
            <a:r>
              <a:rPr lang="cs-CZ" sz="3600" dirty="0"/>
              <a:t>. Někdy se tomu neformálně říká přístup „shora dolů“. Mohli bychom začít vymýšlet teorii o našem zájmovém tématu. Potom to zúžíme na konkrétnější </a:t>
            </a:r>
            <a:r>
              <a:rPr lang="cs-CZ" sz="3600" b="1" i="1" dirty="0"/>
              <a:t>hypotézy, </a:t>
            </a:r>
            <a:r>
              <a:rPr lang="cs-CZ" sz="3600" dirty="0"/>
              <a:t>které můžeme </a:t>
            </a:r>
            <a:r>
              <a:rPr lang="cs-CZ" sz="3600" u="sng" dirty="0"/>
              <a:t>otestovat</a:t>
            </a:r>
            <a:r>
              <a:rPr lang="cs-CZ" sz="3600" dirty="0"/>
              <a:t>. Ještě více je zužujeme, když shromažďujeme pozorování ve vztahu k hypotézám. To nám v konečném důsledku umožňuje testovat hypotézy pomocí konkrétních údajů - </a:t>
            </a:r>
            <a:r>
              <a:rPr lang="cs-CZ" sz="3600" i="1" dirty="0"/>
              <a:t>potvrzení </a:t>
            </a:r>
            <a:r>
              <a:rPr lang="cs-CZ" sz="3600" dirty="0"/>
              <a:t>(či nikoli) našich původních teorií.</a:t>
            </a:r>
          </a:p>
        </p:txBody>
      </p:sp>
    </p:spTree>
    <p:extLst>
      <p:ext uri="{BB962C8B-B14F-4D97-AF65-F5344CB8AC3E}">
        <p14:creationId xmlns:p14="http://schemas.microsoft.com/office/powerpoint/2010/main" val="1260756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4231-CA77-45BD-AE1E-547F1A5DD04F}"/>
              </a:ext>
            </a:extLst>
          </p:cNvPr>
          <p:cNvSpPr>
            <a:spLocks noGrp="1"/>
          </p:cNvSpPr>
          <p:nvPr>
            <p:ph type="title"/>
          </p:nvPr>
        </p:nvSpPr>
        <p:spPr/>
        <p:txBody>
          <a:bodyPr>
            <a:normAutofit fontScale="90000"/>
          </a:bodyPr>
          <a:lstStyle/>
          <a:p>
            <a:pPr algn="ctr"/>
            <a:r>
              <a:rPr lang="en-GB" b="1" dirty="0" err="1"/>
              <a:t>Volba</a:t>
            </a:r>
            <a:r>
              <a:rPr lang="en-GB" b="1" dirty="0"/>
              <a:t> </a:t>
            </a:r>
            <a:r>
              <a:rPr lang="en-GB" b="1" dirty="0" err="1"/>
              <a:t>mezi</a:t>
            </a:r>
            <a:r>
              <a:rPr lang="en-GB" b="1" dirty="0"/>
              <a:t> </a:t>
            </a:r>
            <a:r>
              <a:rPr lang="en-GB" b="1" dirty="0" err="1"/>
              <a:t>indukcí</a:t>
            </a:r>
            <a:r>
              <a:rPr lang="en-GB" b="1" dirty="0"/>
              <a:t> a </a:t>
            </a:r>
            <a:r>
              <a:rPr lang="en-GB" b="1" dirty="0" err="1"/>
              <a:t>dedukcí</a:t>
            </a:r>
            <a:r>
              <a:rPr lang="en-GB" b="1" dirty="0"/>
              <a:t> </a:t>
            </a:r>
            <a:r>
              <a:rPr lang="en-GB" b="1" dirty="0" err="1"/>
              <a:t>vyjadřuje</a:t>
            </a:r>
            <a:r>
              <a:rPr lang="en-GB" b="1" dirty="0"/>
              <a:t> </a:t>
            </a:r>
            <a:r>
              <a:rPr lang="en-GB" b="1" dirty="0" err="1"/>
              <a:t>polaritu</a:t>
            </a:r>
            <a:r>
              <a:rPr lang="en-GB" b="1" dirty="0"/>
              <a:t> </a:t>
            </a:r>
            <a:r>
              <a:rPr lang="en-GB" b="1" dirty="0" err="1"/>
              <a:t>mezi</a:t>
            </a:r>
            <a:r>
              <a:rPr lang="en-GB" b="1" dirty="0"/>
              <a:t> </a:t>
            </a:r>
            <a:br>
              <a:rPr lang="en-GB" b="1" dirty="0"/>
            </a:br>
            <a:r>
              <a:rPr lang="en-GB" b="1" dirty="0" err="1">
                <a:solidFill>
                  <a:srgbClr val="FF0000"/>
                </a:solidFill>
              </a:rPr>
              <a:t>empirismem</a:t>
            </a:r>
            <a:r>
              <a:rPr lang="en-GB" b="1" dirty="0"/>
              <a:t> - </a:t>
            </a:r>
            <a:r>
              <a:rPr lang="en-GB" b="1" dirty="0" err="1">
                <a:solidFill>
                  <a:srgbClr val="0070C0"/>
                </a:solidFill>
              </a:rPr>
              <a:t>racionalismem</a:t>
            </a:r>
            <a:r>
              <a:rPr lang="en-GB" b="1" dirty="0">
                <a:solidFill>
                  <a:srgbClr val="0070C0"/>
                </a:solidFill>
              </a:rPr>
              <a:t>:</a:t>
            </a:r>
          </a:p>
        </p:txBody>
      </p:sp>
      <p:sp>
        <p:nvSpPr>
          <p:cNvPr id="3" name="Content Placeholder 2">
            <a:extLst>
              <a:ext uri="{FF2B5EF4-FFF2-40B4-BE49-F238E27FC236}">
                <a16:creationId xmlns:a16="http://schemas.microsoft.com/office/drawing/2014/main" id="{98A973FD-C2E1-4420-8E12-374F6D364190}"/>
              </a:ext>
            </a:extLst>
          </p:cNvPr>
          <p:cNvSpPr>
            <a:spLocks noGrp="1"/>
          </p:cNvSpPr>
          <p:nvPr>
            <p:ph idx="1"/>
          </p:nvPr>
        </p:nvSpPr>
        <p:spPr>
          <a:xfrm>
            <a:off x="838200" y="2306889"/>
            <a:ext cx="10515600" cy="4351338"/>
          </a:xfrm>
        </p:spPr>
        <p:txBody>
          <a:bodyPr>
            <a:normAutofit/>
          </a:bodyPr>
          <a:lstStyle/>
          <a:p>
            <a:pPr marL="0" indent="0">
              <a:buNone/>
            </a:pPr>
            <a:r>
              <a:rPr lang="cs-CZ" sz="3600" b="1" dirty="0">
                <a:solidFill>
                  <a:srgbClr val="0070C0"/>
                </a:solidFill>
              </a:rPr>
              <a:t>Racionalistický </a:t>
            </a:r>
            <a:r>
              <a:rPr lang="cs-CZ" sz="3600" dirty="0"/>
              <a:t>přístup k poznání vnějšího světa znamená, že některé pravdy vnějšího světa mohou a musí být </a:t>
            </a:r>
            <a:r>
              <a:rPr lang="cs-CZ" sz="3600" u="sng" dirty="0"/>
              <a:t>poznány a priori</a:t>
            </a:r>
            <a:r>
              <a:rPr lang="cs-CZ" sz="3600" dirty="0"/>
              <a:t>, že některé z myšlenek požadovaných pro toto poznání jsou a musí </a:t>
            </a:r>
            <a:r>
              <a:rPr lang="cs-CZ" sz="3600" u="sng" dirty="0"/>
              <a:t>nám být vrozené </a:t>
            </a:r>
            <a:r>
              <a:rPr lang="cs-CZ" sz="3600" dirty="0"/>
              <a:t>a že toto a priori poznání je lepší než jakékoli forma </a:t>
            </a:r>
            <a:r>
              <a:rPr lang="cs-CZ" sz="3600" u="sng" dirty="0"/>
              <a:t>poznání, kterou by zkušenost </a:t>
            </a:r>
            <a:r>
              <a:rPr lang="cs-CZ" sz="3600" dirty="0"/>
              <a:t>mohla kdy poskytnout</a:t>
            </a:r>
          </a:p>
        </p:txBody>
      </p:sp>
    </p:spTree>
    <p:extLst>
      <p:ext uri="{BB962C8B-B14F-4D97-AF65-F5344CB8AC3E}">
        <p14:creationId xmlns:p14="http://schemas.microsoft.com/office/powerpoint/2010/main" val="2955425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51825-1C24-48A0-AB75-4D158EBC440F}"/>
              </a:ext>
            </a:extLst>
          </p:cNvPr>
          <p:cNvSpPr>
            <a:spLocks noGrp="1"/>
          </p:cNvSpPr>
          <p:nvPr>
            <p:ph idx="1"/>
          </p:nvPr>
        </p:nvSpPr>
        <p:spPr/>
        <p:txBody>
          <a:bodyPr>
            <a:normAutofit/>
          </a:bodyPr>
          <a:lstStyle/>
          <a:p>
            <a:pPr marL="0" indent="0">
              <a:buNone/>
            </a:pPr>
            <a:r>
              <a:rPr lang="cs-CZ" sz="3600" b="1" dirty="0">
                <a:solidFill>
                  <a:srgbClr val="FF0000"/>
                </a:solidFill>
              </a:rPr>
              <a:t>Empirici</a:t>
            </a:r>
            <a:r>
              <a:rPr lang="cs-CZ" sz="3600" dirty="0"/>
              <a:t> (britští empirici </a:t>
            </a:r>
            <a:r>
              <a:rPr lang="cs-CZ" sz="3600" i="1" dirty="0"/>
              <a:t>Bacon, Locke, </a:t>
            </a:r>
            <a:r>
              <a:rPr lang="cs-CZ" sz="3600" i="1" dirty="0" err="1"/>
              <a:t>Hume</a:t>
            </a:r>
            <a:r>
              <a:rPr lang="cs-CZ" sz="3600" dirty="0"/>
              <a:t>) odpovídají, že pro naše znalosti vnějšího světa mimo naši vlastní mysl je jediným zdrojem informací </a:t>
            </a:r>
            <a:r>
              <a:rPr lang="cs-CZ" sz="3600" b="1" dirty="0"/>
              <a:t>zkušenost</a:t>
            </a:r>
            <a:r>
              <a:rPr lang="cs-CZ" sz="3600" dirty="0"/>
              <a:t>. Rozum by nám mohl říci o vztazích mezi našimi myšlenkami, ale tyto myšlenky samy o sobě lze získat pouze ze </a:t>
            </a:r>
            <a:r>
              <a:rPr lang="cs-CZ" sz="3600" u="sng" dirty="0"/>
              <a:t>smyslové zkušenosti (vidění, slyšení, cítění…). To je jediný způsob, jak se dostat k pravdě o vnějším světě</a:t>
            </a:r>
            <a:r>
              <a:rPr lang="cs-CZ" sz="3600" dirty="0"/>
              <a:t>.</a:t>
            </a:r>
          </a:p>
        </p:txBody>
      </p:sp>
      <p:sp>
        <p:nvSpPr>
          <p:cNvPr id="4" name="Title 1">
            <a:extLst>
              <a:ext uri="{FF2B5EF4-FFF2-40B4-BE49-F238E27FC236}">
                <a16:creationId xmlns:a16="http://schemas.microsoft.com/office/drawing/2014/main" id="{8798FEE8-1861-427F-A410-ABEEA01B7B00}"/>
              </a:ext>
            </a:extLst>
          </p:cNvPr>
          <p:cNvSpPr>
            <a:spLocks noGrp="1"/>
          </p:cNvSpPr>
          <p:nvPr>
            <p:ph type="title"/>
          </p:nvPr>
        </p:nvSpPr>
        <p:spPr>
          <a:xfrm>
            <a:off x="838200" y="365125"/>
            <a:ext cx="10515600" cy="1325563"/>
          </a:xfrm>
        </p:spPr>
        <p:txBody>
          <a:bodyPr>
            <a:normAutofit/>
          </a:bodyPr>
          <a:lstStyle/>
          <a:p>
            <a:pPr algn="ctr"/>
            <a:r>
              <a:rPr lang="cs-CZ" b="1" dirty="0"/>
              <a:t>empirismus - racionalismus:</a:t>
            </a:r>
          </a:p>
        </p:txBody>
      </p:sp>
    </p:spTree>
    <p:extLst>
      <p:ext uri="{BB962C8B-B14F-4D97-AF65-F5344CB8AC3E}">
        <p14:creationId xmlns:p14="http://schemas.microsoft.com/office/powerpoint/2010/main" val="2606741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943267" y="846138"/>
            <a:ext cx="6777329" cy="5281036"/>
          </a:xfrm>
          <a:prstGeom prst="rect">
            <a:avLst/>
          </a:prstGeom>
        </p:spPr>
      </p:pic>
    </p:spTree>
    <p:extLst>
      <p:ext uri="{BB962C8B-B14F-4D97-AF65-F5344CB8AC3E}">
        <p14:creationId xmlns:p14="http://schemas.microsoft.com/office/powerpoint/2010/main" val="18946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34F5-E0BB-43CC-9A33-1A856A5C72AE}"/>
              </a:ext>
            </a:extLst>
          </p:cNvPr>
          <p:cNvSpPr>
            <a:spLocks noGrp="1"/>
          </p:cNvSpPr>
          <p:nvPr>
            <p:ph type="title"/>
          </p:nvPr>
        </p:nvSpPr>
        <p:spPr/>
        <p:txBody>
          <a:bodyPr/>
          <a:lstStyle/>
          <a:p>
            <a:pPr algn="ctr"/>
            <a:r>
              <a:rPr lang="cs-CZ" b="1" dirty="0"/>
              <a:t>Základní </a:t>
            </a:r>
            <a:r>
              <a:rPr lang="cs-CZ" b="1" u="sng" dirty="0"/>
              <a:t>dilema </a:t>
            </a:r>
            <a:r>
              <a:rPr lang="cs-CZ" b="1" dirty="0"/>
              <a:t>ve výzkumu i v praxi :</a:t>
            </a:r>
          </a:p>
        </p:txBody>
      </p:sp>
      <p:sp>
        <p:nvSpPr>
          <p:cNvPr id="3" name="Content Placeholder 2">
            <a:extLst>
              <a:ext uri="{FF2B5EF4-FFF2-40B4-BE49-F238E27FC236}">
                <a16:creationId xmlns:a16="http://schemas.microsoft.com/office/drawing/2014/main" id="{F279606E-7F78-46B6-A4DC-AB289619428E}"/>
              </a:ext>
            </a:extLst>
          </p:cNvPr>
          <p:cNvSpPr>
            <a:spLocks noGrp="1"/>
          </p:cNvSpPr>
          <p:nvPr>
            <p:ph idx="1"/>
          </p:nvPr>
        </p:nvSpPr>
        <p:spPr/>
        <p:txBody>
          <a:bodyPr>
            <a:normAutofit/>
          </a:bodyPr>
          <a:lstStyle/>
          <a:p>
            <a:r>
              <a:rPr lang="cs-CZ" sz="3600" dirty="0"/>
              <a:t>Zaměření na univerzální „zákony“, zákonitosti, způsoby práce - </a:t>
            </a:r>
            <a:r>
              <a:rPr lang="cs-CZ" sz="3600" b="1" dirty="0">
                <a:solidFill>
                  <a:srgbClr val="FF0000"/>
                </a:solidFill>
              </a:rPr>
              <a:t>objektivita </a:t>
            </a:r>
            <a:r>
              <a:rPr lang="cs-CZ" sz="3600" dirty="0"/>
              <a:t>(zobecněná humanita)</a:t>
            </a:r>
          </a:p>
          <a:p>
            <a:r>
              <a:rPr lang="cs-CZ" sz="3600" dirty="0"/>
              <a:t>Zaměření na individuální význam a vhled - </a:t>
            </a:r>
            <a:r>
              <a:rPr lang="cs-CZ" sz="3600" b="1" dirty="0">
                <a:solidFill>
                  <a:srgbClr val="FF0000"/>
                </a:solidFill>
              </a:rPr>
              <a:t>subjektivita</a:t>
            </a:r>
            <a:r>
              <a:rPr lang="cs-CZ" sz="3600" dirty="0"/>
              <a:t> (vyjadřující </a:t>
            </a:r>
            <a:r>
              <a:rPr lang="cs-CZ" sz="3600" u="sng" dirty="0"/>
              <a:t>názory/pohledy</a:t>
            </a:r>
            <a:r>
              <a:rPr lang="cs-CZ" sz="3600" dirty="0"/>
              <a:t> lidí přímo zapojených do situace)</a:t>
            </a:r>
          </a:p>
          <a:p>
            <a:pPr marL="0" indent="0">
              <a:buNone/>
            </a:pPr>
            <a:endParaRPr lang="cs-CZ" sz="3600" dirty="0"/>
          </a:p>
          <a:p>
            <a:pPr marL="0" indent="0" algn="ctr">
              <a:buNone/>
            </a:pPr>
            <a:r>
              <a:rPr lang="cs-CZ" sz="3600" b="1" dirty="0"/>
              <a:t>Proto existují </a:t>
            </a:r>
            <a:r>
              <a:rPr lang="cs-CZ" sz="3600" b="1" u="sng" dirty="0"/>
              <a:t>různé </a:t>
            </a:r>
            <a:r>
              <a:rPr lang="cs-CZ" sz="3600" b="1" dirty="0"/>
              <a:t>epistemologické tradice</a:t>
            </a:r>
          </a:p>
        </p:txBody>
      </p:sp>
    </p:spTree>
    <p:extLst>
      <p:ext uri="{BB962C8B-B14F-4D97-AF65-F5344CB8AC3E}">
        <p14:creationId xmlns:p14="http://schemas.microsoft.com/office/powerpoint/2010/main" val="4164106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1E2-CB28-439C-A936-FD5226E84E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CA52EF-7C4A-4474-85AD-BDC437713022}"/>
              </a:ext>
            </a:extLst>
          </p:cNvPr>
          <p:cNvSpPr>
            <a:spLocks noGrp="1"/>
          </p:cNvSpPr>
          <p:nvPr>
            <p:ph idx="1"/>
          </p:nvPr>
        </p:nvSpPr>
        <p:spPr/>
        <p:txBody>
          <a:bodyPr/>
          <a:lstStyle/>
          <a:p>
            <a:pPr marL="0" indent="0">
              <a:buNone/>
            </a:pPr>
            <a:endParaRPr lang="de-AT" dirty="0"/>
          </a:p>
          <a:p>
            <a:pPr marL="0" indent="0">
              <a:buNone/>
            </a:pPr>
            <a:endParaRPr lang="de-AT" dirty="0"/>
          </a:p>
          <a:p>
            <a:pPr marL="0" indent="0" algn="ctr">
              <a:buNone/>
            </a:pPr>
            <a:r>
              <a:rPr lang="cs-CZ" sz="4400" dirty="0"/>
              <a:t>Pauza na otázky k předcházející části</a:t>
            </a:r>
          </a:p>
        </p:txBody>
      </p:sp>
    </p:spTree>
    <p:extLst>
      <p:ext uri="{BB962C8B-B14F-4D97-AF65-F5344CB8AC3E}">
        <p14:creationId xmlns:p14="http://schemas.microsoft.com/office/powerpoint/2010/main" val="1833376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A1FB-5248-4CD3-BC1F-5398DD59824C}"/>
              </a:ext>
            </a:extLst>
          </p:cNvPr>
          <p:cNvSpPr>
            <a:spLocks noGrp="1"/>
          </p:cNvSpPr>
          <p:nvPr>
            <p:ph type="title"/>
          </p:nvPr>
        </p:nvSpPr>
        <p:spPr/>
        <p:txBody>
          <a:bodyPr/>
          <a:lstStyle/>
          <a:p>
            <a:pPr algn="ctr"/>
            <a:r>
              <a:rPr lang="cs-CZ" dirty="0"/>
              <a:t>jak můžeme </a:t>
            </a:r>
            <a:r>
              <a:rPr lang="cs-CZ" u="sng" dirty="0"/>
              <a:t>porozumět</a:t>
            </a:r>
            <a:r>
              <a:rPr lang="cs-CZ" dirty="0"/>
              <a:t> realitě? - jaký je vztah mezi realitou a </a:t>
            </a:r>
            <a:r>
              <a:rPr lang="cs-CZ" u="sng" dirty="0"/>
              <a:t>porozuměním</a:t>
            </a:r>
            <a:r>
              <a:rPr lang="cs-CZ" dirty="0"/>
              <a:t>?</a:t>
            </a:r>
          </a:p>
        </p:txBody>
      </p:sp>
      <p:sp>
        <p:nvSpPr>
          <p:cNvPr id="3" name="Content Placeholder 2">
            <a:extLst>
              <a:ext uri="{FF2B5EF4-FFF2-40B4-BE49-F238E27FC236}">
                <a16:creationId xmlns:a16="http://schemas.microsoft.com/office/drawing/2014/main" id="{8ADDA038-860B-4E5A-9903-031B169404F0}"/>
              </a:ext>
            </a:extLst>
          </p:cNvPr>
          <p:cNvSpPr>
            <a:spLocks noGrp="1"/>
          </p:cNvSpPr>
          <p:nvPr>
            <p:ph idx="1"/>
          </p:nvPr>
        </p:nvSpPr>
        <p:spPr/>
        <p:txBody>
          <a:bodyPr>
            <a:normAutofit lnSpcReduction="10000"/>
          </a:bodyPr>
          <a:lstStyle/>
          <a:p>
            <a:r>
              <a:rPr lang="cs-CZ" dirty="0"/>
              <a:t>Praktické využití může mít pouze podrobení racionality </a:t>
            </a:r>
            <a:r>
              <a:rPr lang="cs-CZ" dirty="0" err="1"/>
              <a:t>samotnej</a:t>
            </a:r>
            <a:r>
              <a:rPr lang="cs-CZ" dirty="0"/>
              <a:t> </a:t>
            </a:r>
            <a:r>
              <a:rPr lang="cs-CZ" u="sng" dirty="0"/>
              <a:t>kritickému zkoumání </a:t>
            </a:r>
            <a:r>
              <a:rPr lang="cs-CZ" dirty="0"/>
              <a:t>jejích předpokladů</a:t>
            </a:r>
          </a:p>
          <a:p>
            <a:r>
              <a:rPr lang="cs-CZ" dirty="0"/>
              <a:t>smysly nesmí být eliminovány, ale </a:t>
            </a:r>
            <a:r>
              <a:rPr lang="cs-CZ" u="sng" dirty="0"/>
              <a:t>‚očištěny </a:t>
            </a:r>
            <a:r>
              <a:rPr lang="cs-CZ" dirty="0"/>
              <a:t>', aby se dospělo k čisté myšlence'</a:t>
            </a:r>
          </a:p>
          <a:p>
            <a:r>
              <a:rPr lang="cs-CZ" dirty="0"/>
              <a:t>tradice („konvence“) se stává pochybným zdrojem poznání - pokud nelze její obsah podrobit </a:t>
            </a:r>
            <a:r>
              <a:rPr lang="cs-CZ" u="sng" dirty="0"/>
              <a:t>racionální kritice </a:t>
            </a:r>
            <a:r>
              <a:rPr lang="cs-CZ" dirty="0"/>
              <a:t>(co z náboženství zbylo ???)</a:t>
            </a:r>
          </a:p>
          <a:p>
            <a:r>
              <a:rPr lang="cs-CZ" dirty="0"/>
              <a:t>je </a:t>
            </a:r>
            <a:r>
              <a:rPr lang="cs-CZ" u="sng" dirty="0"/>
              <a:t>rozum (racionalita) </a:t>
            </a:r>
            <a:r>
              <a:rPr lang="cs-CZ" dirty="0"/>
              <a:t>podstatou naší lidské přirozenosti - nebo </a:t>
            </a:r>
            <a:r>
              <a:rPr lang="cs-CZ" dirty="0" err="1"/>
              <a:t>jje</a:t>
            </a:r>
            <a:r>
              <a:rPr lang="cs-CZ" dirty="0"/>
              <a:t> jen malou částí ve vztahu například k pocitům, popudům, zvykům atd.?</a:t>
            </a:r>
          </a:p>
          <a:p>
            <a:endParaRPr lang="cs-CZ" dirty="0"/>
          </a:p>
          <a:p>
            <a:pPr marL="0" indent="0">
              <a:buNone/>
            </a:pPr>
            <a:r>
              <a:rPr lang="cs-CZ" sz="2200" dirty="0"/>
              <a:t>Doporučení ke čtení: Axel </a:t>
            </a:r>
            <a:r>
              <a:rPr lang="cs-CZ" sz="2200" dirty="0" err="1"/>
              <a:t>Honneth</a:t>
            </a:r>
            <a:r>
              <a:rPr lang="cs-CZ" sz="2200" dirty="0"/>
              <a:t> Osvícení a racionalita: </a:t>
            </a:r>
            <a:r>
              <a:rPr lang="cs-CZ" sz="2200" dirty="0" err="1"/>
              <a:t>The</a:t>
            </a:r>
            <a:r>
              <a:rPr lang="cs-CZ" sz="2200" dirty="0"/>
              <a:t> </a:t>
            </a:r>
            <a:r>
              <a:rPr lang="cs-CZ" sz="2200" dirty="0" err="1"/>
              <a:t>Journal</a:t>
            </a:r>
            <a:r>
              <a:rPr lang="cs-CZ" sz="2200" dirty="0"/>
              <a:t> </a:t>
            </a:r>
            <a:r>
              <a:rPr lang="cs-CZ" sz="2200" dirty="0" err="1"/>
              <a:t>of</a:t>
            </a:r>
            <a:r>
              <a:rPr lang="cs-CZ" sz="2200" dirty="0"/>
              <a:t> </a:t>
            </a:r>
            <a:r>
              <a:rPr lang="cs-CZ" sz="2200" dirty="0" err="1"/>
              <a:t>Philosophy</a:t>
            </a:r>
            <a:r>
              <a:rPr lang="cs-CZ" sz="2200" dirty="0"/>
              <a:t>,</a:t>
            </a:r>
          </a:p>
        </p:txBody>
      </p:sp>
    </p:spTree>
    <p:extLst>
      <p:ext uri="{BB962C8B-B14F-4D97-AF65-F5344CB8AC3E}">
        <p14:creationId xmlns:p14="http://schemas.microsoft.com/office/powerpoint/2010/main" val="167738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A549-3ABE-4AB4-A448-0DC5B29AABCA}"/>
              </a:ext>
            </a:extLst>
          </p:cNvPr>
          <p:cNvSpPr>
            <a:spLocks noGrp="1"/>
          </p:cNvSpPr>
          <p:nvPr>
            <p:ph type="title"/>
          </p:nvPr>
        </p:nvSpPr>
        <p:spPr/>
        <p:txBody>
          <a:bodyPr/>
          <a:lstStyle/>
          <a:p>
            <a:pPr algn="ctr"/>
            <a:r>
              <a:rPr lang="en-GB" dirty="0"/>
              <a:t>Toto je cesta k </a:t>
            </a:r>
            <a:r>
              <a:rPr lang="en-GB" b="1" dirty="0"/>
              <a:t>„</a:t>
            </a:r>
            <a:r>
              <a:rPr lang="en-GB" b="1" dirty="0" err="1"/>
              <a:t>osvícení</a:t>
            </a:r>
            <a:r>
              <a:rPr lang="en-GB" b="1" dirty="0"/>
              <a:t>“</a:t>
            </a:r>
            <a:r>
              <a:rPr lang="en-GB" dirty="0"/>
              <a:t>, </a:t>
            </a:r>
            <a:br>
              <a:rPr lang="en-GB" dirty="0"/>
            </a:br>
            <a:r>
              <a:rPr lang="en-GB" dirty="0"/>
              <a:t>cesta k „</a:t>
            </a:r>
            <a:r>
              <a:rPr lang="en-GB" dirty="0" err="1"/>
              <a:t>vítězství</a:t>
            </a:r>
            <a:r>
              <a:rPr lang="en-GB" dirty="0"/>
              <a:t>“ </a:t>
            </a:r>
            <a:r>
              <a:rPr lang="en-GB" dirty="0" err="1"/>
              <a:t>racionality</a:t>
            </a:r>
            <a:endParaRPr lang="en-GB" dirty="0"/>
          </a:p>
        </p:txBody>
      </p:sp>
      <p:sp>
        <p:nvSpPr>
          <p:cNvPr id="3" name="Content Placeholder 2">
            <a:extLst>
              <a:ext uri="{FF2B5EF4-FFF2-40B4-BE49-F238E27FC236}">
                <a16:creationId xmlns:a16="http://schemas.microsoft.com/office/drawing/2014/main" id="{5E528A5C-4D03-49B7-8AF3-5E5DE594A940}"/>
              </a:ext>
            </a:extLst>
          </p:cNvPr>
          <p:cNvSpPr>
            <a:spLocks noGrp="1"/>
          </p:cNvSpPr>
          <p:nvPr>
            <p:ph idx="1"/>
          </p:nvPr>
        </p:nvSpPr>
        <p:spPr/>
        <p:txBody>
          <a:bodyPr>
            <a:normAutofit fontScale="92500" lnSpcReduction="10000"/>
          </a:bodyPr>
          <a:lstStyle/>
          <a:p>
            <a:pPr marL="0" indent="0" algn="ctr">
              <a:buNone/>
            </a:pPr>
            <a:r>
              <a:rPr lang="en-GB" dirty="0"/>
              <a:t>Immanuel Kant (1784),</a:t>
            </a:r>
          </a:p>
          <a:p>
            <a:pPr marL="0" indent="0" algn="ctr">
              <a:buNone/>
            </a:pPr>
            <a:r>
              <a:rPr lang="en-GB" dirty="0"/>
              <a:t>„Co je </a:t>
            </a:r>
            <a:r>
              <a:rPr lang="en-GB" dirty="0" err="1"/>
              <a:t>osvícení</a:t>
            </a:r>
            <a:r>
              <a:rPr lang="en-GB" dirty="0"/>
              <a:t> (Aufklärung)“ ?:</a:t>
            </a:r>
          </a:p>
          <a:p>
            <a:pPr marL="0" indent="0" algn="ctr">
              <a:buNone/>
            </a:pPr>
            <a:endParaRPr lang="en-GB" dirty="0"/>
          </a:p>
          <a:p>
            <a:pPr marL="0" indent="0" algn="ctr">
              <a:buNone/>
            </a:pPr>
            <a:r>
              <a:rPr lang="sk-SK" b="1" dirty="0" err="1"/>
              <a:t>Osvícenství</a:t>
            </a:r>
            <a:r>
              <a:rPr lang="sk-SK" b="1" dirty="0"/>
              <a:t> </a:t>
            </a:r>
            <a:r>
              <a:rPr lang="sk-SK" dirty="0"/>
              <a:t>je, </a:t>
            </a:r>
            <a:r>
              <a:rPr lang="sk-SK" dirty="0" err="1"/>
              <a:t>když</a:t>
            </a:r>
            <a:r>
              <a:rPr lang="sk-SK" dirty="0"/>
              <a:t> </a:t>
            </a:r>
            <a:r>
              <a:rPr lang="sk-SK" dirty="0" err="1"/>
              <a:t>člověk</a:t>
            </a:r>
            <a:r>
              <a:rPr lang="sk-SK" dirty="0"/>
              <a:t> opustí </a:t>
            </a:r>
            <a:r>
              <a:rPr lang="sk-SK" dirty="0" err="1"/>
              <a:t>svou</a:t>
            </a:r>
            <a:r>
              <a:rPr lang="sk-SK" dirty="0"/>
              <a:t> </a:t>
            </a:r>
            <a:r>
              <a:rPr lang="sk-SK" dirty="0" err="1"/>
              <a:t>nesvéprávnost</a:t>
            </a:r>
            <a:r>
              <a:rPr lang="sk-SK" dirty="0"/>
              <a:t> </a:t>
            </a:r>
            <a:r>
              <a:rPr lang="en-US" sz="2800" i="1" dirty="0"/>
              <a:t>(“</a:t>
            </a:r>
            <a:r>
              <a:rPr lang="en-US" sz="2800" i="1" dirty="0" err="1"/>
              <a:t>Unmündigkeit</a:t>
            </a:r>
            <a:r>
              <a:rPr lang="en-US" sz="2800" i="1" dirty="0"/>
              <a:t>”)</a:t>
            </a:r>
            <a:r>
              <a:rPr lang="sk-SK" dirty="0"/>
              <a:t>, </a:t>
            </a:r>
            <a:r>
              <a:rPr lang="sk-SK" dirty="0" err="1"/>
              <a:t>kterou</a:t>
            </a:r>
            <a:r>
              <a:rPr lang="sk-SK" dirty="0"/>
              <a:t> si </a:t>
            </a:r>
            <a:r>
              <a:rPr lang="sk-SK" dirty="0" err="1"/>
              <a:t>způsobil</a:t>
            </a:r>
            <a:r>
              <a:rPr lang="sk-SK" dirty="0"/>
              <a:t> vlastní vinou. </a:t>
            </a:r>
            <a:r>
              <a:rPr lang="sk-SK" dirty="0" err="1"/>
              <a:t>Nesvéprávnost</a:t>
            </a:r>
            <a:r>
              <a:rPr lang="sk-SK" dirty="0"/>
              <a:t> je </a:t>
            </a:r>
            <a:r>
              <a:rPr lang="sk-SK" dirty="0" err="1"/>
              <a:t>neschopnost</a:t>
            </a:r>
            <a:r>
              <a:rPr lang="sk-SK" dirty="0"/>
              <a:t> </a:t>
            </a:r>
            <a:r>
              <a:rPr lang="sk-SK" dirty="0" err="1"/>
              <a:t>používat</a:t>
            </a:r>
            <a:r>
              <a:rPr lang="sk-SK" dirty="0"/>
              <a:t> </a:t>
            </a:r>
            <a:r>
              <a:rPr lang="sk-SK" dirty="0" err="1"/>
              <a:t>vlastního</a:t>
            </a:r>
            <a:r>
              <a:rPr lang="sk-SK" dirty="0"/>
              <a:t> rozumu bez vedení </a:t>
            </a:r>
            <a:r>
              <a:rPr lang="sk-SK" dirty="0" err="1"/>
              <a:t>jiných</a:t>
            </a:r>
            <a:r>
              <a:rPr lang="sk-SK" dirty="0"/>
              <a:t>.</a:t>
            </a:r>
            <a:endParaRPr lang="en-GB" dirty="0"/>
          </a:p>
          <a:p>
            <a:pPr marL="0" indent="0" algn="ctr">
              <a:buNone/>
            </a:pPr>
            <a:r>
              <a:rPr lang="en-GB" dirty="0" err="1"/>
              <a:t>Celý</a:t>
            </a:r>
            <a:r>
              <a:rPr lang="en-GB" dirty="0"/>
              <a:t> text: </a:t>
            </a:r>
            <a:r>
              <a:rPr lang="en-GB" dirty="0">
                <a:hlinkClick r:id="rId2"/>
              </a:rPr>
              <a:t>http://www.artoftheory.com/what-is-enlightenment_immanuel-kant</a:t>
            </a:r>
            <a:endParaRPr lang="sk-SK" dirty="0"/>
          </a:p>
          <a:p>
            <a:pPr marL="0" indent="0" algn="ctr">
              <a:buNone/>
            </a:pPr>
            <a:r>
              <a:rPr lang="sk-SK" dirty="0"/>
              <a:t>V </a:t>
            </a:r>
            <a:r>
              <a:rPr lang="sk-SK" dirty="0" err="1"/>
              <a:t>Českém</a:t>
            </a:r>
            <a:r>
              <a:rPr lang="sk-SK" dirty="0"/>
              <a:t> </a:t>
            </a:r>
            <a:r>
              <a:rPr lang="sk-SK" dirty="0" err="1"/>
              <a:t>jazyce</a:t>
            </a:r>
            <a:r>
              <a:rPr lang="sk-SK" dirty="0"/>
              <a:t> : http://prameny.historie.upol.cz/artkey/dbt_00F_0001_21_Immanuel_Kant_Co_je_osvicenstvi_1784.php</a:t>
            </a:r>
            <a:endParaRPr lang="en-GB" dirty="0"/>
          </a:p>
        </p:txBody>
      </p:sp>
    </p:spTree>
    <p:extLst>
      <p:ext uri="{BB962C8B-B14F-4D97-AF65-F5344CB8AC3E}">
        <p14:creationId xmlns:p14="http://schemas.microsoft.com/office/powerpoint/2010/main" val="2372900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57D5-8CED-40D5-B86A-CA1B7AFC81CC}"/>
              </a:ext>
            </a:extLst>
          </p:cNvPr>
          <p:cNvSpPr>
            <a:spLocks noGrp="1"/>
          </p:cNvSpPr>
          <p:nvPr>
            <p:ph type="title"/>
          </p:nvPr>
        </p:nvSpPr>
        <p:spPr>
          <a:xfrm>
            <a:off x="838200" y="235527"/>
            <a:ext cx="10515600" cy="1108365"/>
          </a:xfrm>
        </p:spPr>
        <p:txBody>
          <a:bodyPr>
            <a:normAutofit fontScale="90000"/>
          </a:bodyPr>
          <a:lstStyle/>
          <a:p>
            <a:r>
              <a:rPr lang="en-GB" dirty="0" err="1"/>
              <a:t>Příklady</a:t>
            </a:r>
            <a:r>
              <a:rPr lang="en-GB" dirty="0"/>
              <a:t> </a:t>
            </a:r>
            <a:r>
              <a:rPr lang="en-GB" dirty="0" err="1"/>
              <a:t>kant</a:t>
            </a:r>
            <a:r>
              <a:rPr lang="sk-SK" dirty="0" err="1"/>
              <a:t>ovských</a:t>
            </a:r>
            <a:r>
              <a:rPr lang="sk-SK" dirty="0"/>
              <a:t> </a:t>
            </a:r>
            <a:r>
              <a:rPr lang="en-GB" dirty="0"/>
              <a:t>„</a:t>
            </a:r>
            <a:r>
              <a:rPr lang="en-GB" dirty="0" err="1"/>
              <a:t>kategorií</a:t>
            </a:r>
            <a:r>
              <a:rPr lang="en-GB" dirty="0"/>
              <a:t>“ (</a:t>
            </a:r>
            <a:r>
              <a:rPr lang="en-GB" dirty="0" err="1"/>
              <a:t>vztahují</a:t>
            </a:r>
            <a:r>
              <a:rPr lang="en-GB" dirty="0"/>
              <a:t> se a priori </a:t>
            </a:r>
            <a:r>
              <a:rPr lang="en-GB" dirty="0" err="1"/>
              <a:t>na</a:t>
            </a:r>
            <a:r>
              <a:rPr lang="en-GB" dirty="0"/>
              <a:t> </a:t>
            </a:r>
            <a:r>
              <a:rPr lang="en-GB" dirty="0" err="1"/>
              <a:t>všechny</a:t>
            </a:r>
            <a:r>
              <a:rPr lang="en-GB" dirty="0"/>
              <a:t> </a:t>
            </a:r>
            <a:r>
              <a:rPr lang="en-GB" dirty="0" err="1"/>
              <a:t>objekty</a:t>
            </a:r>
            <a:r>
              <a:rPr lang="en-GB" dirty="0"/>
              <a:t>, </a:t>
            </a:r>
            <a:r>
              <a:rPr lang="en-GB" dirty="0" err="1"/>
              <a:t>které</a:t>
            </a:r>
            <a:r>
              <a:rPr lang="en-GB" dirty="0"/>
              <a:t> </a:t>
            </a:r>
            <a:r>
              <a:rPr lang="en-GB" dirty="0" err="1"/>
              <a:t>lze</a:t>
            </a:r>
            <a:r>
              <a:rPr lang="en-GB" dirty="0"/>
              <a:t> </a:t>
            </a:r>
            <a:r>
              <a:rPr lang="en-GB" dirty="0" err="1"/>
              <a:t>znát</a:t>
            </a:r>
            <a:r>
              <a:rPr lang="en-GB" dirty="0"/>
              <a:t>)</a:t>
            </a:r>
          </a:p>
        </p:txBody>
      </p:sp>
      <p:sp>
        <p:nvSpPr>
          <p:cNvPr id="3" name="Content Placeholder 2">
            <a:extLst>
              <a:ext uri="{FF2B5EF4-FFF2-40B4-BE49-F238E27FC236}">
                <a16:creationId xmlns:a16="http://schemas.microsoft.com/office/drawing/2014/main" id="{4BDBF265-7266-4C24-871C-EBD5E1E7608D}"/>
              </a:ext>
            </a:extLst>
          </p:cNvPr>
          <p:cNvSpPr>
            <a:spLocks noGrp="1"/>
          </p:cNvSpPr>
          <p:nvPr>
            <p:ph sz="half" idx="1"/>
          </p:nvPr>
        </p:nvSpPr>
        <p:spPr>
          <a:xfrm>
            <a:off x="838200" y="1482436"/>
            <a:ext cx="5181600" cy="5375563"/>
          </a:xfrm>
        </p:spPr>
        <p:txBody>
          <a:bodyPr>
            <a:noAutofit/>
          </a:bodyPr>
          <a:lstStyle/>
          <a:p>
            <a:pPr marL="0" indent="0">
              <a:lnSpc>
                <a:spcPct val="100000"/>
              </a:lnSpc>
              <a:spcBef>
                <a:spcPts val="0"/>
              </a:spcBef>
              <a:buNone/>
            </a:pPr>
            <a:r>
              <a:rPr lang="sk-SK" sz="1900" b="1" dirty="0"/>
              <a:t>Kvantita</a:t>
            </a:r>
            <a:endParaRPr lang="en-GB" sz="1900" b="1" dirty="0"/>
          </a:p>
          <a:p>
            <a:pPr>
              <a:lnSpc>
                <a:spcPct val="100000"/>
              </a:lnSpc>
              <a:spcBef>
                <a:spcPts val="0"/>
              </a:spcBef>
            </a:pPr>
            <a:r>
              <a:rPr lang="sk-SK" sz="1900" dirty="0"/>
              <a:t>jednota</a:t>
            </a:r>
            <a:endParaRPr lang="en-GB" sz="1900" dirty="0"/>
          </a:p>
          <a:p>
            <a:pPr>
              <a:lnSpc>
                <a:spcPct val="100000"/>
              </a:lnSpc>
              <a:spcBef>
                <a:spcPts val="0"/>
              </a:spcBef>
            </a:pPr>
            <a:r>
              <a:rPr lang="sk-SK" sz="1900" dirty="0" err="1"/>
              <a:t>mnohost</a:t>
            </a:r>
            <a:endParaRPr lang="en-GB" sz="1900" dirty="0"/>
          </a:p>
          <a:p>
            <a:pPr>
              <a:lnSpc>
                <a:spcPct val="100000"/>
              </a:lnSpc>
              <a:spcBef>
                <a:spcPts val="0"/>
              </a:spcBef>
            </a:pPr>
            <a:r>
              <a:rPr lang="sk-SK" sz="1900" dirty="0" err="1"/>
              <a:t>Uplnost</a:t>
            </a:r>
            <a:r>
              <a:rPr lang="sk-SK" sz="1900" dirty="0"/>
              <a:t> (totalita)</a:t>
            </a:r>
            <a:endParaRPr lang="en-GB" sz="1900" dirty="0"/>
          </a:p>
          <a:p>
            <a:pPr marL="0" indent="0">
              <a:lnSpc>
                <a:spcPct val="100000"/>
              </a:lnSpc>
              <a:spcBef>
                <a:spcPts val="0"/>
              </a:spcBef>
              <a:buNone/>
            </a:pPr>
            <a:r>
              <a:rPr lang="en-GB" sz="1900" b="1" dirty="0"/>
              <a:t> </a:t>
            </a:r>
            <a:r>
              <a:rPr lang="en-GB" sz="1900" b="1" dirty="0" err="1"/>
              <a:t>Kvalit</a:t>
            </a:r>
            <a:r>
              <a:rPr lang="sk-SK" sz="1900" b="1" dirty="0"/>
              <a:t>a:</a:t>
            </a:r>
            <a:endParaRPr lang="en-GB" sz="1900" b="1" dirty="0"/>
          </a:p>
          <a:p>
            <a:pPr>
              <a:lnSpc>
                <a:spcPct val="100000"/>
              </a:lnSpc>
              <a:spcBef>
                <a:spcPts val="0"/>
              </a:spcBef>
            </a:pPr>
            <a:r>
              <a:rPr lang="en-GB" sz="1900" dirty="0" err="1"/>
              <a:t>Realita</a:t>
            </a:r>
            <a:r>
              <a:rPr lang="en-GB" sz="1900" dirty="0"/>
              <a:t>.</a:t>
            </a:r>
          </a:p>
          <a:p>
            <a:pPr>
              <a:lnSpc>
                <a:spcPct val="100000"/>
              </a:lnSpc>
              <a:spcBef>
                <a:spcPts val="0"/>
              </a:spcBef>
            </a:pPr>
            <a:r>
              <a:rPr lang="en-GB" sz="1900" dirty="0" err="1"/>
              <a:t>Negace</a:t>
            </a:r>
            <a:r>
              <a:rPr lang="en-GB" sz="1900" dirty="0"/>
              <a:t>.</a:t>
            </a:r>
          </a:p>
          <a:p>
            <a:pPr>
              <a:lnSpc>
                <a:spcPct val="100000"/>
              </a:lnSpc>
              <a:spcBef>
                <a:spcPts val="0"/>
              </a:spcBef>
            </a:pPr>
            <a:r>
              <a:rPr lang="sk-SK" sz="1900" dirty="0" err="1"/>
              <a:t>limitace</a:t>
            </a:r>
            <a:endParaRPr lang="en-GB" sz="1900" dirty="0"/>
          </a:p>
          <a:p>
            <a:pPr marL="0" indent="0">
              <a:lnSpc>
                <a:spcPct val="100000"/>
              </a:lnSpc>
              <a:spcBef>
                <a:spcPts val="0"/>
              </a:spcBef>
              <a:buNone/>
            </a:pPr>
            <a:r>
              <a:rPr lang="en-GB" sz="1900" b="1" dirty="0" err="1"/>
              <a:t>Vztah</a:t>
            </a:r>
            <a:r>
              <a:rPr lang="en-GB" sz="1900" b="1" dirty="0"/>
              <a:t>:</a:t>
            </a:r>
          </a:p>
          <a:p>
            <a:pPr marL="0" indent="0">
              <a:lnSpc>
                <a:spcPct val="100000"/>
              </a:lnSpc>
              <a:spcBef>
                <a:spcPts val="0"/>
              </a:spcBef>
              <a:buNone/>
            </a:pPr>
            <a:r>
              <a:rPr kumimoji="0" lang="sk-SK" altLang="sk-SK" sz="1900" b="0" i="0" u="none" strike="noStrike" cap="none" normalizeH="0" baseline="0" dirty="0">
                <a:ln>
                  <a:noFill/>
                </a:ln>
                <a:solidFill>
                  <a:schemeClr val="tx1"/>
                </a:solidFill>
                <a:effectLst/>
              </a:rPr>
              <a:t>vzťahu inherencia a substitúcia </a:t>
            </a:r>
            <a:r>
              <a:rPr lang="en-GB" sz="1900" dirty="0"/>
              <a:t>(</a:t>
            </a:r>
            <a:r>
              <a:rPr lang="sk-SK" sz="1900" dirty="0"/>
              <a:t>podstata a </a:t>
            </a:r>
            <a:r>
              <a:rPr lang="sk-SK" sz="1900" dirty="0" err="1"/>
              <a:t>nahoda</a:t>
            </a:r>
            <a:r>
              <a:rPr lang="en-GB" sz="1900" dirty="0"/>
              <a:t>)</a:t>
            </a:r>
          </a:p>
          <a:p>
            <a:pPr marL="0" indent="0">
              <a:lnSpc>
                <a:spcPct val="100000"/>
              </a:lnSpc>
              <a:spcBef>
                <a:spcPts val="0"/>
              </a:spcBef>
              <a:buNone/>
            </a:pPr>
            <a:r>
              <a:rPr lang="sk-SK" sz="1900" dirty="0"/>
              <a:t>p</a:t>
            </a:r>
            <a:r>
              <a:rPr lang="en-GB" sz="1900" dirty="0" err="1"/>
              <a:t>říčinnost</a:t>
            </a:r>
            <a:r>
              <a:rPr lang="en-GB" sz="1900" dirty="0"/>
              <a:t> a </a:t>
            </a:r>
            <a:r>
              <a:rPr lang="en-GB" sz="1900" dirty="0" err="1"/>
              <a:t>závislost</a:t>
            </a:r>
            <a:r>
              <a:rPr lang="en-GB" sz="1900" dirty="0"/>
              <a:t> (</a:t>
            </a:r>
            <a:r>
              <a:rPr lang="en-GB" sz="1900" dirty="0" err="1"/>
              <a:t>příčina</a:t>
            </a:r>
            <a:r>
              <a:rPr lang="en-GB" sz="1900" dirty="0"/>
              <a:t> a </a:t>
            </a:r>
            <a:r>
              <a:rPr lang="en-GB" sz="1900" dirty="0" err="1"/>
              <a:t>následek</a:t>
            </a:r>
            <a:r>
              <a:rPr lang="en-GB" sz="1900" dirty="0"/>
              <a:t>)</a:t>
            </a:r>
          </a:p>
          <a:p>
            <a:pPr marL="0" indent="0">
              <a:lnSpc>
                <a:spcPct val="100000"/>
              </a:lnSpc>
              <a:spcBef>
                <a:spcPts val="0"/>
              </a:spcBef>
              <a:buNone/>
            </a:pPr>
            <a:r>
              <a:rPr lang="sk-SK" sz="1900" dirty="0"/>
              <a:t>Reciprocita </a:t>
            </a:r>
            <a:r>
              <a:rPr lang="en-GB" sz="1900" dirty="0"/>
              <a:t> (</a:t>
            </a:r>
            <a:r>
              <a:rPr lang="en-GB" sz="1900" dirty="0" err="1"/>
              <a:t>vzájemnost</a:t>
            </a:r>
            <a:r>
              <a:rPr lang="sk-SK" sz="1900" dirty="0"/>
              <a:t> – </a:t>
            </a:r>
            <a:r>
              <a:rPr lang="sk-SK" sz="1900" dirty="0" err="1"/>
              <a:t>mezi</a:t>
            </a:r>
            <a:r>
              <a:rPr lang="sk-SK" sz="1900" dirty="0"/>
              <a:t> činným a trpným</a:t>
            </a:r>
            <a:r>
              <a:rPr lang="en-GB" sz="1900" dirty="0"/>
              <a:t>)</a:t>
            </a:r>
          </a:p>
          <a:p>
            <a:pPr marL="0" indent="0">
              <a:lnSpc>
                <a:spcPct val="100000"/>
              </a:lnSpc>
              <a:spcBef>
                <a:spcPts val="0"/>
              </a:spcBef>
              <a:buNone/>
            </a:pPr>
            <a:r>
              <a:rPr lang="en-GB" sz="1900" b="1" dirty="0"/>
              <a:t>     </a:t>
            </a:r>
            <a:r>
              <a:rPr lang="en-GB" sz="1900" b="1" dirty="0" err="1"/>
              <a:t>Modalita</a:t>
            </a:r>
            <a:r>
              <a:rPr lang="en-GB" sz="1900" b="1" dirty="0"/>
              <a:t>:</a:t>
            </a:r>
          </a:p>
          <a:p>
            <a:pPr marL="0" indent="0">
              <a:lnSpc>
                <a:spcPct val="100000"/>
              </a:lnSpc>
              <a:spcBef>
                <a:spcPts val="0"/>
              </a:spcBef>
              <a:buNone/>
            </a:pPr>
            <a:r>
              <a:rPr lang="en-GB" sz="1900" dirty="0" err="1"/>
              <a:t>Možnost</a:t>
            </a:r>
            <a:r>
              <a:rPr lang="sk-SK" sz="1900" dirty="0"/>
              <a:t> /</a:t>
            </a:r>
            <a:r>
              <a:rPr lang="sk-SK" sz="1900" dirty="0" err="1"/>
              <a:t>nemožnost</a:t>
            </a:r>
            <a:r>
              <a:rPr lang="en-GB" sz="1900" dirty="0"/>
              <a:t>.</a:t>
            </a:r>
          </a:p>
          <a:p>
            <a:pPr marL="0" indent="0">
              <a:lnSpc>
                <a:spcPct val="100000"/>
              </a:lnSpc>
              <a:spcBef>
                <a:spcPts val="0"/>
              </a:spcBef>
              <a:buNone/>
            </a:pPr>
            <a:r>
              <a:rPr lang="en-GB" sz="1900" dirty="0"/>
              <a:t>Existence</a:t>
            </a:r>
            <a:r>
              <a:rPr lang="sk-SK" sz="1900" dirty="0"/>
              <a:t>/</a:t>
            </a:r>
            <a:r>
              <a:rPr lang="sk-SK" sz="1900" dirty="0" err="1"/>
              <a:t>neexistence</a:t>
            </a:r>
            <a:endParaRPr lang="en-GB" sz="1900" dirty="0"/>
          </a:p>
          <a:p>
            <a:pPr marL="0" indent="0">
              <a:lnSpc>
                <a:spcPct val="100000"/>
              </a:lnSpc>
              <a:spcBef>
                <a:spcPts val="0"/>
              </a:spcBef>
              <a:buNone/>
            </a:pPr>
            <a:r>
              <a:rPr lang="en-GB" sz="1900" dirty="0" err="1"/>
              <a:t>Nutnost</a:t>
            </a:r>
            <a:r>
              <a:rPr lang="sk-SK" sz="1900" dirty="0"/>
              <a:t>/</a:t>
            </a:r>
            <a:r>
              <a:rPr lang="sk-SK" sz="1900" dirty="0" err="1"/>
              <a:t>náhodnost</a:t>
            </a:r>
            <a:endParaRPr lang="en-GB" sz="1900" dirty="0"/>
          </a:p>
        </p:txBody>
      </p:sp>
    </p:spTree>
    <p:extLst>
      <p:ext uri="{BB962C8B-B14F-4D97-AF65-F5344CB8AC3E}">
        <p14:creationId xmlns:p14="http://schemas.microsoft.com/office/powerpoint/2010/main" val="1976683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F4D9-FB2C-48B4-92E1-B24D1CE81B90}"/>
              </a:ext>
            </a:extLst>
          </p:cNvPr>
          <p:cNvSpPr>
            <a:spLocks noGrp="1"/>
          </p:cNvSpPr>
          <p:nvPr>
            <p:ph type="title"/>
          </p:nvPr>
        </p:nvSpPr>
        <p:spPr/>
        <p:txBody>
          <a:bodyPr/>
          <a:lstStyle/>
          <a:p>
            <a:pPr algn="ctr"/>
            <a:r>
              <a:rPr lang="cs-CZ" dirty="0"/>
              <a:t>Kategorie jsou produkty „kritického úsudku“ (kritická reflexe)</a:t>
            </a:r>
          </a:p>
        </p:txBody>
      </p:sp>
      <p:sp>
        <p:nvSpPr>
          <p:cNvPr id="3" name="Content Placeholder 2">
            <a:extLst>
              <a:ext uri="{FF2B5EF4-FFF2-40B4-BE49-F238E27FC236}">
                <a16:creationId xmlns:a16="http://schemas.microsoft.com/office/drawing/2014/main" id="{D6394C18-6E31-4A88-9415-769E1ED67C59}"/>
              </a:ext>
            </a:extLst>
          </p:cNvPr>
          <p:cNvSpPr>
            <a:spLocks noGrp="1"/>
          </p:cNvSpPr>
          <p:nvPr>
            <p:ph idx="1"/>
          </p:nvPr>
        </p:nvSpPr>
        <p:spPr/>
        <p:txBody>
          <a:bodyPr>
            <a:normAutofit/>
          </a:bodyPr>
          <a:lstStyle/>
          <a:p>
            <a:pPr marL="0" indent="0">
              <a:buNone/>
            </a:pPr>
            <a:r>
              <a:rPr lang="cs-CZ" sz="3600" dirty="0"/>
              <a:t>pro Kanta kategorie vycházejí z principů lidského porozumění, </a:t>
            </a:r>
            <a:r>
              <a:rPr lang="cs-CZ" sz="3600" b="1" dirty="0"/>
              <a:t>nikoli</a:t>
            </a:r>
            <a:r>
              <a:rPr lang="cs-CZ" sz="3600" dirty="0"/>
              <a:t> z vnější reality nezávislé na mysli, a lze je objevit tím, že budeme věnovat pozornost způsobu našeho myšlení, nikoli studiem samotného světa, nebo pouhým studiem způsobu, jakým mluvíme.</a:t>
            </a:r>
          </a:p>
          <a:p>
            <a:pPr marL="0" indent="0">
              <a:buNone/>
            </a:pPr>
            <a:endParaRPr lang="cs-CZ" sz="3600" dirty="0"/>
          </a:p>
          <a:p>
            <a:pPr marL="0" indent="0">
              <a:buNone/>
            </a:pPr>
            <a:r>
              <a:rPr lang="cs-CZ" sz="3600" dirty="0"/>
              <a:t>Kant: </a:t>
            </a:r>
            <a:r>
              <a:rPr lang="cs-CZ" sz="3600" i="1" dirty="0"/>
              <a:t>Kritik der </a:t>
            </a:r>
            <a:r>
              <a:rPr lang="cs-CZ" sz="3600" i="1" dirty="0" err="1"/>
              <a:t>reinen</a:t>
            </a:r>
            <a:r>
              <a:rPr lang="cs-CZ" sz="3600" i="1" dirty="0"/>
              <a:t> </a:t>
            </a:r>
            <a:r>
              <a:rPr lang="cs-CZ" sz="3600" i="1" dirty="0" err="1"/>
              <a:t>Vernunft</a:t>
            </a:r>
            <a:r>
              <a:rPr lang="cs-CZ" sz="3600" dirty="0"/>
              <a:t> (</a:t>
            </a:r>
            <a:r>
              <a:rPr lang="cs-CZ" sz="3600" i="1" dirty="0"/>
              <a:t>Kritika čistého rozumu</a:t>
            </a:r>
            <a:r>
              <a:rPr lang="cs-CZ" sz="3600" dirty="0"/>
              <a:t>)</a:t>
            </a:r>
          </a:p>
        </p:txBody>
      </p:sp>
    </p:spTree>
    <p:extLst>
      <p:ext uri="{BB962C8B-B14F-4D97-AF65-F5344CB8AC3E}">
        <p14:creationId xmlns:p14="http://schemas.microsoft.com/office/powerpoint/2010/main" val="2796769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EBF9-6865-4F9C-9464-9D27F2A577DD}"/>
              </a:ext>
            </a:extLst>
          </p:cNvPr>
          <p:cNvSpPr>
            <a:spLocks noGrp="1"/>
          </p:cNvSpPr>
          <p:nvPr>
            <p:ph type="title"/>
          </p:nvPr>
        </p:nvSpPr>
        <p:spPr>
          <a:xfrm>
            <a:off x="616527" y="212725"/>
            <a:ext cx="10515600" cy="1325563"/>
          </a:xfrm>
        </p:spPr>
        <p:txBody>
          <a:bodyPr/>
          <a:lstStyle/>
          <a:p>
            <a:r>
              <a:rPr lang="cs-CZ" dirty="0"/>
              <a:t>Charakteristika </a:t>
            </a:r>
            <a:r>
              <a:rPr lang="cs-CZ" u="sng" dirty="0"/>
              <a:t>„osvícenského hnutí </a:t>
            </a:r>
            <a:r>
              <a:rPr lang="cs-CZ" dirty="0"/>
              <a:t>“ (které stále ovlivňují naše současné myšlení)</a:t>
            </a:r>
          </a:p>
        </p:txBody>
      </p:sp>
      <p:sp>
        <p:nvSpPr>
          <p:cNvPr id="3" name="Content Placeholder 2">
            <a:extLst>
              <a:ext uri="{FF2B5EF4-FFF2-40B4-BE49-F238E27FC236}">
                <a16:creationId xmlns:a16="http://schemas.microsoft.com/office/drawing/2014/main" id="{8E913EB4-17E1-4C0E-A41F-B49403861FF1}"/>
              </a:ext>
            </a:extLst>
          </p:cNvPr>
          <p:cNvSpPr>
            <a:spLocks noGrp="1"/>
          </p:cNvSpPr>
          <p:nvPr>
            <p:ph idx="1"/>
          </p:nvPr>
        </p:nvSpPr>
        <p:spPr/>
        <p:txBody>
          <a:bodyPr>
            <a:normAutofit fontScale="92500" lnSpcReduction="20000"/>
          </a:bodyPr>
          <a:lstStyle/>
          <a:p>
            <a:r>
              <a:rPr lang="cs-CZ" dirty="0"/>
              <a:t>Kritika zavedených „autorit“ - místo toho důvěra v </a:t>
            </a:r>
            <a:r>
              <a:rPr lang="cs-CZ" u="sng" dirty="0"/>
              <a:t>experimentování </a:t>
            </a:r>
            <a:r>
              <a:rPr lang="cs-CZ" dirty="0"/>
              <a:t>(dominance vědy)</a:t>
            </a:r>
          </a:p>
          <a:p>
            <a:r>
              <a:rPr lang="cs-CZ" dirty="0"/>
              <a:t>Přenos „autority“ na </a:t>
            </a:r>
            <a:r>
              <a:rPr lang="cs-CZ" u="sng" dirty="0"/>
              <a:t>individuální rozum</a:t>
            </a:r>
          </a:p>
          <a:p>
            <a:r>
              <a:rPr lang="cs-CZ" dirty="0"/>
              <a:t>Důvěřujte v </a:t>
            </a:r>
            <a:r>
              <a:rPr lang="cs-CZ" u="sng" dirty="0"/>
              <a:t>racionalitu</a:t>
            </a:r>
            <a:r>
              <a:rPr lang="cs-CZ" dirty="0"/>
              <a:t> jako regulátor toho, co se považuje za pravdu</a:t>
            </a:r>
          </a:p>
          <a:p>
            <a:r>
              <a:rPr lang="cs-CZ" dirty="0"/>
              <a:t>Víra ve svět jako </a:t>
            </a:r>
            <a:r>
              <a:rPr lang="cs-CZ" u="sng" dirty="0"/>
              <a:t>uspořádanou entitu</a:t>
            </a:r>
            <a:r>
              <a:rPr lang="cs-CZ" dirty="0"/>
              <a:t> (lze ji pochopit)</a:t>
            </a:r>
          </a:p>
          <a:p>
            <a:r>
              <a:rPr lang="cs-CZ" dirty="0"/>
              <a:t>Očekávání </a:t>
            </a:r>
            <a:r>
              <a:rPr lang="cs-CZ" u="sng" dirty="0"/>
              <a:t>pokroku / optimismus</a:t>
            </a:r>
          </a:p>
          <a:p>
            <a:r>
              <a:rPr lang="cs-CZ" dirty="0"/>
              <a:t>Sociální důsledky: </a:t>
            </a:r>
            <a:r>
              <a:rPr lang="cs-CZ" u="sng" dirty="0"/>
              <a:t>zmocnění jednotlivce</a:t>
            </a:r>
          </a:p>
          <a:p>
            <a:r>
              <a:rPr lang="cs-CZ" dirty="0"/>
              <a:t>Požadavky </a:t>
            </a:r>
            <a:r>
              <a:rPr lang="cs-CZ" u="sng" dirty="0"/>
              <a:t>na demokracii, participaci, ideály spravedlnosti </a:t>
            </a:r>
            <a:r>
              <a:rPr lang="cs-CZ" dirty="0"/>
              <a:t>a rovnosti</a:t>
            </a:r>
          </a:p>
          <a:p>
            <a:r>
              <a:rPr lang="cs-CZ" dirty="0"/>
              <a:t>Rozvoj </a:t>
            </a:r>
            <a:r>
              <a:rPr lang="cs-CZ" u="sng" dirty="0"/>
              <a:t>(kritické) veřejné sféry</a:t>
            </a:r>
          </a:p>
          <a:p>
            <a:r>
              <a:rPr lang="cs-CZ" dirty="0"/>
              <a:t>Podpora </a:t>
            </a:r>
            <a:r>
              <a:rPr lang="cs-CZ" u="sng" dirty="0"/>
              <a:t>technologických aplikací objevů</a:t>
            </a:r>
          </a:p>
          <a:p>
            <a:r>
              <a:rPr lang="cs-CZ" dirty="0"/>
              <a:t>Revoluce v komunikaci a dopravě</a:t>
            </a:r>
          </a:p>
        </p:txBody>
      </p:sp>
    </p:spTree>
    <p:extLst>
      <p:ext uri="{BB962C8B-B14F-4D97-AF65-F5344CB8AC3E}">
        <p14:creationId xmlns:p14="http://schemas.microsoft.com/office/powerpoint/2010/main" val="1598860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41A0-33D2-47F1-9EC3-FA6045556957}"/>
              </a:ext>
            </a:extLst>
          </p:cNvPr>
          <p:cNvSpPr>
            <a:spLocks noGrp="1"/>
          </p:cNvSpPr>
          <p:nvPr>
            <p:ph type="title"/>
          </p:nvPr>
        </p:nvSpPr>
        <p:spPr/>
        <p:txBody>
          <a:bodyPr/>
          <a:lstStyle/>
          <a:p>
            <a:r>
              <a:rPr lang="en-GB" dirty="0"/>
              <a:t>Friedrich Nietzsche: </a:t>
            </a:r>
            <a:r>
              <a:rPr lang="en-GB" dirty="0" err="1"/>
              <a:t>Skepticismus</a:t>
            </a:r>
            <a:endParaRPr lang="en-GB" dirty="0"/>
          </a:p>
        </p:txBody>
      </p:sp>
      <p:sp>
        <p:nvSpPr>
          <p:cNvPr id="3" name="Content Placeholder 2">
            <a:extLst>
              <a:ext uri="{FF2B5EF4-FFF2-40B4-BE49-F238E27FC236}">
                <a16:creationId xmlns:a16="http://schemas.microsoft.com/office/drawing/2014/main" id="{45498002-ED2F-4957-A810-74BF12A2E242}"/>
              </a:ext>
            </a:extLst>
          </p:cNvPr>
          <p:cNvSpPr>
            <a:spLocks noGrp="1"/>
          </p:cNvSpPr>
          <p:nvPr>
            <p:ph idx="1"/>
          </p:nvPr>
        </p:nvSpPr>
        <p:spPr/>
        <p:txBody>
          <a:bodyPr/>
          <a:lstStyle/>
          <a:p>
            <a:pPr marL="0" indent="0">
              <a:buNone/>
            </a:pPr>
            <a:r>
              <a:rPr lang="cs-CZ" i="1" dirty="0"/>
              <a:t>"Velcí muži, všeobecně nadaní,  neuvěřitelným množstvím </a:t>
            </a:r>
            <a:r>
              <a:rPr lang="cs-CZ" i="1" dirty="0" err="1"/>
              <a:t>myšlienok</a:t>
            </a:r>
            <a:r>
              <a:rPr lang="cs-CZ" i="1" dirty="0"/>
              <a:t> o využití výdobytku védy poukázali na limity a relativitu znalostí obecně, a tak rozhodně popřeli nárok vědy na univerzální platnost a univerzální cíle. A jejich demonstrace poprvé diagnostikovala iluzorní představu, která předstírá, že dokáže pochopit nejniternější podstatu věcí pomocí kauzality. “</a:t>
            </a:r>
          </a:p>
          <a:p>
            <a:pPr marL="0" indent="0">
              <a:buNone/>
            </a:pPr>
            <a:r>
              <a:rPr lang="cs-CZ" i="1" dirty="0"/>
              <a:t>„Skutečná pravda přírody a lež kultury, která představuje, jako by [také byla] jediná realita, je podobná realitě mezi věčným jádrem věcí, věcí sama o sobě a celým světem jevů [</a:t>
            </a:r>
            <a:r>
              <a:rPr lang="cs-CZ" i="1" dirty="0" err="1"/>
              <a:t>Erscheinungswelt</a:t>
            </a:r>
            <a:r>
              <a:rPr lang="cs-CZ" i="1" dirty="0"/>
              <a:t>] “</a:t>
            </a:r>
          </a:p>
        </p:txBody>
      </p:sp>
    </p:spTree>
    <p:extLst>
      <p:ext uri="{BB962C8B-B14F-4D97-AF65-F5344CB8AC3E}">
        <p14:creationId xmlns:p14="http://schemas.microsoft.com/office/powerpoint/2010/main" val="1875664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85B7-0935-454C-9512-5CEAF7084BC0}"/>
              </a:ext>
            </a:extLst>
          </p:cNvPr>
          <p:cNvSpPr>
            <a:spLocks noGrp="1"/>
          </p:cNvSpPr>
          <p:nvPr>
            <p:ph type="title"/>
          </p:nvPr>
        </p:nvSpPr>
        <p:spPr/>
        <p:txBody>
          <a:bodyPr/>
          <a:lstStyle/>
          <a:p>
            <a:pPr algn="ctr"/>
            <a:r>
              <a:rPr lang="en-GB" b="1" dirty="0" err="1"/>
              <a:t>Nihilistická</a:t>
            </a:r>
            <a:r>
              <a:rPr lang="en-GB" dirty="0"/>
              <a:t> </a:t>
            </a:r>
            <a:r>
              <a:rPr lang="en-GB" dirty="0" err="1"/>
              <a:t>pozice</a:t>
            </a:r>
            <a:endParaRPr lang="en-GB" dirty="0"/>
          </a:p>
        </p:txBody>
      </p:sp>
      <p:sp>
        <p:nvSpPr>
          <p:cNvPr id="3" name="Content Placeholder 2">
            <a:extLst>
              <a:ext uri="{FF2B5EF4-FFF2-40B4-BE49-F238E27FC236}">
                <a16:creationId xmlns:a16="http://schemas.microsoft.com/office/drawing/2014/main" id="{714FEB36-1E5E-43B0-B81D-D5574CB5664B}"/>
              </a:ext>
            </a:extLst>
          </p:cNvPr>
          <p:cNvSpPr>
            <a:spLocks noGrp="1"/>
          </p:cNvSpPr>
          <p:nvPr>
            <p:ph idx="1"/>
          </p:nvPr>
        </p:nvSpPr>
        <p:spPr/>
        <p:txBody>
          <a:bodyPr/>
          <a:lstStyle/>
          <a:p>
            <a:pPr marL="0" indent="0">
              <a:buNone/>
            </a:pPr>
            <a:r>
              <a:rPr lang="cs-CZ" dirty="0"/>
              <a:t>„Nemůžeme se rozhodnout, zda to, co nazýváme pravdou, je skutečně pravda, nebo se to jen tak zdá. Pokud je tomu tak, pak pravda, kterou zde shromažďujeme, není po naší smrti </a:t>
            </a:r>
            <a:r>
              <a:rPr lang="cs-CZ" b="1" dirty="0"/>
              <a:t>ničím</a:t>
            </a:r>
            <a:r>
              <a:rPr lang="cs-CZ" dirty="0"/>
              <a:t> a veškeré naše úsilí o získání majetku, který nás bude následovat do hrobu, je marné.</a:t>
            </a:r>
          </a:p>
          <a:p>
            <a:pPr marL="0" indent="0">
              <a:buNone/>
            </a:pPr>
            <a:r>
              <a:rPr lang="cs-CZ" dirty="0"/>
              <a:t>"Od Koperníka se zdá, že se člověk dostal na nakloněnou rovinu - teď sklouzává čím dál rychleji z centra do - čeho?" Do nicoty? Do „pronikavého pocitu jeho nicoty“</a:t>
            </a:r>
          </a:p>
          <a:p>
            <a:pPr marL="0" indent="0">
              <a:buNone/>
            </a:pPr>
            <a:endParaRPr lang="cs-CZ" dirty="0"/>
          </a:p>
          <a:p>
            <a:pPr marL="0" indent="0">
              <a:buNone/>
            </a:pPr>
            <a:r>
              <a:rPr lang="cs-CZ" dirty="0"/>
              <a:t>Nietzsche, Genealogie morálky</a:t>
            </a:r>
          </a:p>
        </p:txBody>
      </p:sp>
    </p:spTree>
    <p:extLst>
      <p:ext uri="{BB962C8B-B14F-4D97-AF65-F5344CB8AC3E}">
        <p14:creationId xmlns:p14="http://schemas.microsoft.com/office/powerpoint/2010/main" val="2830734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D733-1E52-45F7-A7DF-B3A0395F6AE8}"/>
              </a:ext>
            </a:extLst>
          </p:cNvPr>
          <p:cNvSpPr>
            <a:spLocks noGrp="1"/>
          </p:cNvSpPr>
          <p:nvPr>
            <p:ph type="title"/>
          </p:nvPr>
        </p:nvSpPr>
        <p:spPr/>
        <p:txBody>
          <a:bodyPr/>
          <a:lstStyle/>
          <a:p>
            <a:pPr algn="ctr"/>
            <a:r>
              <a:rPr lang="en-GB" dirty="0" err="1"/>
              <a:t>Vědecký</a:t>
            </a:r>
            <a:r>
              <a:rPr lang="en-GB" dirty="0"/>
              <a:t> </a:t>
            </a:r>
            <a:r>
              <a:rPr lang="en-GB" b="1" dirty="0" err="1"/>
              <a:t>realismus</a:t>
            </a:r>
            <a:endParaRPr lang="en-GB" b="1" dirty="0"/>
          </a:p>
        </p:txBody>
      </p:sp>
      <p:sp>
        <p:nvSpPr>
          <p:cNvPr id="3" name="Content Placeholder 2">
            <a:extLst>
              <a:ext uri="{FF2B5EF4-FFF2-40B4-BE49-F238E27FC236}">
                <a16:creationId xmlns:a16="http://schemas.microsoft.com/office/drawing/2014/main" id="{34305C97-2962-4D0F-929E-5B677177FFE9}"/>
              </a:ext>
            </a:extLst>
          </p:cNvPr>
          <p:cNvSpPr>
            <a:spLocks noGrp="1"/>
          </p:cNvSpPr>
          <p:nvPr>
            <p:ph idx="1"/>
          </p:nvPr>
        </p:nvSpPr>
        <p:spPr/>
        <p:txBody>
          <a:bodyPr/>
          <a:lstStyle/>
          <a:p>
            <a:r>
              <a:rPr lang="cs-CZ" dirty="0"/>
              <a:t>závazek k myšlence, že naše </a:t>
            </a:r>
            <a:r>
              <a:rPr lang="cs-CZ" u="sng" dirty="0"/>
              <a:t>nejlepší teorie </a:t>
            </a:r>
            <a:r>
              <a:rPr lang="cs-CZ" dirty="0"/>
              <a:t>mají určitý epistemický status: přinášejí znalosti o aspektech světa, včetně nepozorovatelných aspektů (epistemické úspěchy)</a:t>
            </a:r>
          </a:p>
          <a:p>
            <a:r>
              <a:rPr lang="cs-CZ" b="1" dirty="0"/>
              <a:t>realismus </a:t>
            </a:r>
            <a:r>
              <a:rPr lang="cs-CZ" dirty="0"/>
              <a:t>se zavazuje k objevování </a:t>
            </a:r>
            <a:r>
              <a:rPr lang="cs-CZ" u="sng" dirty="0"/>
              <a:t>existenci světa nezávislého na </a:t>
            </a:r>
            <a:r>
              <a:rPr lang="cs-CZ" u="sng" dirty="0" err="1"/>
              <a:t>védomí</a:t>
            </a:r>
            <a:r>
              <a:rPr lang="cs-CZ" u="sng" dirty="0"/>
              <a:t> (mysli) </a:t>
            </a:r>
            <a:r>
              <a:rPr lang="cs-CZ" dirty="0"/>
              <a:t>prostřednictvím vědy</a:t>
            </a:r>
          </a:p>
          <a:p>
            <a:r>
              <a:rPr lang="cs-CZ" dirty="0"/>
              <a:t>realisté jsou obecně </a:t>
            </a:r>
            <a:r>
              <a:rPr lang="cs-CZ" dirty="0" err="1"/>
              <a:t>fallibilisté</a:t>
            </a:r>
            <a:r>
              <a:rPr lang="cs-CZ" dirty="0"/>
              <a:t> a domnívají se, že realismus je vhodný v souvislosti s našimi nejlepšími teoriemi, i když je pravděpodobně nelze s absolutní jistotou prokázat;</a:t>
            </a:r>
          </a:p>
        </p:txBody>
      </p:sp>
    </p:spTree>
    <p:extLst>
      <p:ext uri="{BB962C8B-B14F-4D97-AF65-F5344CB8AC3E}">
        <p14:creationId xmlns:p14="http://schemas.microsoft.com/office/powerpoint/2010/main" val="3380470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History</a:t>
            </a:r>
            <a:r>
              <a:rPr lang="de-DE" dirty="0"/>
              <a:t> </a:t>
            </a:r>
            <a:r>
              <a:rPr lang="de-DE" dirty="0" err="1"/>
              <a:t>of</a:t>
            </a:r>
            <a:r>
              <a:rPr lang="de-DE" dirty="0"/>
              <a:t> </a:t>
            </a:r>
            <a:r>
              <a:rPr lang="de-DE" dirty="0" err="1"/>
              <a:t>science</a:t>
            </a:r>
            <a:endParaRPr lang="de-DE" dirty="0"/>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hlinkClick r:id="rId2"/>
              </a:rPr>
              <a:t>http://huntington.org/exhibitions/beautifulscience/timelines/natural_web.html</a:t>
            </a:r>
            <a:endParaRPr lang="de-DE" dirty="0"/>
          </a:p>
          <a:p>
            <a:pPr marL="0" indent="0">
              <a:buNone/>
            </a:pPr>
            <a:endParaRPr lang="de-DE" dirty="0"/>
          </a:p>
        </p:txBody>
      </p:sp>
    </p:spTree>
    <p:extLst>
      <p:ext uri="{BB962C8B-B14F-4D97-AF65-F5344CB8AC3E}">
        <p14:creationId xmlns:p14="http://schemas.microsoft.com/office/powerpoint/2010/main" val="107061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9197-B180-46BB-B61C-5CF2DBF02CC2}"/>
              </a:ext>
            </a:extLst>
          </p:cNvPr>
          <p:cNvSpPr>
            <a:spLocks noGrp="1"/>
          </p:cNvSpPr>
          <p:nvPr>
            <p:ph type="title"/>
          </p:nvPr>
        </p:nvSpPr>
        <p:spPr/>
        <p:txBody>
          <a:bodyPr/>
          <a:lstStyle/>
          <a:p>
            <a:pPr algn="ctr"/>
            <a:r>
              <a:rPr lang="cs-CZ" dirty="0"/>
              <a:t>Některé klíčové pojmy</a:t>
            </a:r>
          </a:p>
        </p:txBody>
      </p:sp>
      <p:sp>
        <p:nvSpPr>
          <p:cNvPr id="3" name="Content Placeholder 2">
            <a:extLst>
              <a:ext uri="{FF2B5EF4-FFF2-40B4-BE49-F238E27FC236}">
                <a16:creationId xmlns:a16="http://schemas.microsoft.com/office/drawing/2014/main" id="{34EEDF3A-6A01-4EA2-9764-C4E2F0EF3DBA}"/>
              </a:ext>
            </a:extLst>
          </p:cNvPr>
          <p:cNvSpPr>
            <a:spLocks noGrp="1"/>
          </p:cNvSpPr>
          <p:nvPr>
            <p:ph idx="1"/>
          </p:nvPr>
        </p:nvSpPr>
        <p:spPr/>
        <p:txBody>
          <a:bodyPr>
            <a:normAutofit/>
          </a:bodyPr>
          <a:lstStyle/>
          <a:p>
            <a:r>
              <a:rPr lang="cs-CZ" sz="3600" b="1" dirty="0"/>
              <a:t>Víra (Přesvědčení)</a:t>
            </a:r>
            <a:r>
              <a:rPr lang="cs-CZ" sz="3600" dirty="0"/>
              <a:t> - předpoklad o stavu světa</a:t>
            </a:r>
          </a:p>
          <a:p>
            <a:r>
              <a:rPr lang="cs-CZ" sz="3600" b="1" dirty="0"/>
              <a:t>Poznání (Znalost)</a:t>
            </a:r>
            <a:r>
              <a:rPr lang="cs-CZ" sz="3600" dirty="0"/>
              <a:t> - podložená vírou</a:t>
            </a:r>
          </a:p>
          <a:p>
            <a:r>
              <a:rPr lang="cs-CZ" sz="3600" b="1" dirty="0"/>
              <a:t>Pravda </a:t>
            </a:r>
            <a:r>
              <a:rPr lang="cs-CZ" sz="3600" dirty="0"/>
              <a:t>- ověřené a tedy podložené víry (nebo padělání nesprávných vír)</a:t>
            </a:r>
          </a:p>
          <a:p>
            <a:r>
              <a:rPr lang="cs-CZ" sz="3600" b="1" dirty="0"/>
              <a:t>Zdůvodnění (potvrzení)</a:t>
            </a:r>
            <a:r>
              <a:rPr lang="cs-CZ" sz="3600" dirty="0"/>
              <a:t> - postup, kterým lze víru doložit</a:t>
            </a:r>
          </a:p>
        </p:txBody>
      </p:sp>
    </p:spTree>
    <p:extLst>
      <p:ext uri="{BB962C8B-B14F-4D97-AF65-F5344CB8AC3E}">
        <p14:creationId xmlns:p14="http://schemas.microsoft.com/office/powerpoint/2010/main" val="3299206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2254251" y="1125538"/>
            <a:ext cx="7648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3900" b="1">
                <a:solidFill>
                  <a:schemeClr val="tx2"/>
                </a:solidFill>
                <a:latin typeface="Arial" charset="0"/>
              </a:defRPr>
            </a:lvl1pPr>
            <a:lvl2pPr algn="l">
              <a:defRPr sz="3900" b="1">
                <a:solidFill>
                  <a:schemeClr val="tx2"/>
                </a:solidFill>
                <a:latin typeface="Arial" charset="0"/>
              </a:defRPr>
            </a:lvl2pPr>
            <a:lvl3pPr algn="l">
              <a:defRPr sz="3900" b="1">
                <a:solidFill>
                  <a:schemeClr val="tx2"/>
                </a:solidFill>
                <a:latin typeface="Arial" charset="0"/>
              </a:defRPr>
            </a:lvl3pPr>
            <a:lvl4pPr algn="l">
              <a:defRPr sz="3900" b="1">
                <a:solidFill>
                  <a:schemeClr val="tx2"/>
                </a:solidFill>
                <a:latin typeface="Arial" charset="0"/>
              </a:defRPr>
            </a:lvl4pPr>
            <a:lvl5pPr algn="l">
              <a:defRPr sz="3900" b="1">
                <a:solidFill>
                  <a:schemeClr val="tx2"/>
                </a:solidFill>
                <a:latin typeface="Arial" charset="0"/>
              </a:defRPr>
            </a:lvl5pPr>
            <a:lvl6pPr marL="457200" fontAlgn="base">
              <a:spcBef>
                <a:spcPct val="0"/>
              </a:spcBef>
              <a:spcAft>
                <a:spcPct val="0"/>
              </a:spcAft>
              <a:defRPr sz="3900" b="1">
                <a:solidFill>
                  <a:schemeClr val="tx2"/>
                </a:solidFill>
                <a:latin typeface="Arial" charset="0"/>
              </a:defRPr>
            </a:lvl6pPr>
            <a:lvl7pPr marL="914400" fontAlgn="base">
              <a:spcBef>
                <a:spcPct val="0"/>
              </a:spcBef>
              <a:spcAft>
                <a:spcPct val="0"/>
              </a:spcAft>
              <a:defRPr sz="3900" b="1">
                <a:solidFill>
                  <a:schemeClr val="tx2"/>
                </a:solidFill>
                <a:latin typeface="Arial" charset="0"/>
              </a:defRPr>
            </a:lvl7pPr>
            <a:lvl8pPr marL="1371600" fontAlgn="base">
              <a:spcBef>
                <a:spcPct val="0"/>
              </a:spcBef>
              <a:spcAft>
                <a:spcPct val="0"/>
              </a:spcAft>
              <a:defRPr sz="3900" b="1">
                <a:solidFill>
                  <a:schemeClr val="tx2"/>
                </a:solidFill>
                <a:latin typeface="Arial" charset="0"/>
              </a:defRPr>
            </a:lvl8pPr>
            <a:lvl9pPr marL="1828800" fontAlgn="base">
              <a:spcBef>
                <a:spcPct val="0"/>
              </a:spcBef>
              <a:spcAft>
                <a:spcPct val="0"/>
              </a:spcAft>
              <a:defRPr sz="3900" b="1">
                <a:solidFill>
                  <a:schemeClr val="tx2"/>
                </a:solidFill>
                <a:latin typeface="Arial" charset="0"/>
              </a:defRPr>
            </a:lvl9pPr>
          </a:lstStyle>
          <a:p>
            <a:r>
              <a:rPr lang="en-US" altLang="x-none" sz="2400" dirty="0" err="1"/>
              <a:t>Empiri</a:t>
            </a:r>
            <a:r>
              <a:rPr lang="sk-SK" altLang="x-none" sz="2400" dirty="0" err="1"/>
              <a:t>smus</a:t>
            </a:r>
            <a:r>
              <a:rPr lang="en-US" altLang="x-none" sz="2400" dirty="0"/>
              <a:t> vs </a:t>
            </a:r>
            <a:r>
              <a:rPr lang="en-US" altLang="x-none" sz="2400" dirty="0" err="1"/>
              <a:t>Rationalis</a:t>
            </a:r>
            <a:r>
              <a:rPr lang="sk-SK" altLang="x-none" sz="2400" dirty="0" err="1"/>
              <a:t>us</a:t>
            </a:r>
            <a:r>
              <a:rPr lang="en-US" altLang="x-none" sz="2400" dirty="0"/>
              <a:t>m (</a:t>
            </a:r>
            <a:r>
              <a:rPr lang="en-US" altLang="x-none" sz="2400" dirty="0" err="1"/>
              <a:t>Indu</a:t>
            </a:r>
            <a:r>
              <a:rPr lang="sk-SK" altLang="x-none" sz="2400" dirty="0" err="1"/>
              <a:t>kce</a:t>
            </a:r>
            <a:r>
              <a:rPr lang="sk-SK" altLang="x-none" sz="2400" dirty="0"/>
              <a:t> </a:t>
            </a:r>
            <a:r>
              <a:rPr lang="en-US" altLang="x-none" sz="2400" dirty="0"/>
              <a:t>vs </a:t>
            </a:r>
            <a:r>
              <a:rPr lang="en-US" altLang="x-none" sz="2400" dirty="0" err="1"/>
              <a:t>Dedu</a:t>
            </a:r>
            <a:r>
              <a:rPr lang="sk-SK" altLang="x-none" sz="2400" dirty="0" err="1"/>
              <a:t>kce</a:t>
            </a:r>
            <a:r>
              <a:rPr lang="sk-SK" altLang="x-none" sz="2400" dirty="0"/>
              <a:t>)</a:t>
            </a:r>
            <a:endParaRPr lang="en-US" altLang="x-none" sz="2400" dirty="0"/>
          </a:p>
        </p:txBody>
      </p:sp>
      <p:sp>
        <p:nvSpPr>
          <p:cNvPr id="323587" name="Text Box 3"/>
          <p:cNvSpPr txBox="1">
            <a:spLocks noChangeArrowheads="1"/>
          </p:cNvSpPr>
          <p:nvPr/>
        </p:nvSpPr>
        <p:spPr bwMode="auto">
          <a:xfrm>
            <a:off x="2208213" y="1763714"/>
            <a:ext cx="77581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cs-CZ" dirty="0"/>
              <a:t>Nové matematické znalosti lze získat ze stávajících znalostí pomocí logiky a rozumu</a:t>
            </a:r>
          </a:p>
          <a:p>
            <a:pPr marL="0" indent="0"/>
            <a:endParaRPr lang="cs-CZ" dirty="0"/>
          </a:p>
          <a:p>
            <a:pPr marL="285750" indent="-285750">
              <a:buFont typeface="Arial" panose="020B0604020202020204" pitchFamily="34" charset="0"/>
              <a:buChar char="•"/>
            </a:pPr>
            <a:r>
              <a:rPr lang="cs-CZ" dirty="0"/>
              <a:t>Šipka 1: Použijte existující matematické pravdy (axiomy) k odvození předpokladu; Šipky 2: Předpoklady jsou pravdivé, pokud nejsou v rozporu se stávajícími znalostmi; Šipka 3: Nové znalosti (axiom)</a:t>
            </a:r>
          </a:p>
        </p:txBody>
      </p:sp>
      <p:pic>
        <p:nvPicPr>
          <p:cNvPr id="323592" name="Picture 8" descr="Classical-Definition-of-Kno"/>
          <p:cNvPicPr>
            <a:picLocks noChangeAspect="1" noChangeArrowheads="1"/>
          </p:cNvPicPr>
          <p:nvPr/>
        </p:nvPicPr>
        <p:blipFill>
          <a:blip r:embed="rId3">
            <a:extLst>
              <a:ext uri="{28A0092B-C50C-407E-A947-70E740481C1C}">
                <a14:useLocalDpi xmlns:a14="http://schemas.microsoft.com/office/drawing/2010/main" val="0"/>
              </a:ext>
            </a:extLst>
          </a:blip>
          <a:srcRect l="3421" t="3865" r="5701" b="5476"/>
          <a:stretch>
            <a:fillRect/>
          </a:stretch>
        </p:blipFill>
        <p:spPr bwMode="auto">
          <a:xfrm>
            <a:off x="5792789" y="3490914"/>
            <a:ext cx="4103687" cy="28971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3593" name="Text Box 9"/>
          <p:cNvSpPr txBox="1">
            <a:spLocks noChangeArrowheads="1"/>
          </p:cNvSpPr>
          <p:nvPr/>
        </p:nvSpPr>
        <p:spPr bwMode="auto">
          <a:xfrm>
            <a:off x="8661401" y="3549651"/>
            <a:ext cx="94128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x-none" sz="1000" i="1">
                <a:solidFill>
                  <a:srgbClr val="000000"/>
                </a:solidFill>
              </a:rPr>
              <a:t>Observation(s)</a:t>
            </a:r>
          </a:p>
        </p:txBody>
      </p:sp>
      <p:sp>
        <p:nvSpPr>
          <p:cNvPr id="323597" name="AutoShape 13"/>
          <p:cNvSpPr>
            <a:spLocks noChangeArrowheads="1"/>
          </p:cNvSpPr>
          <p:nvPr/>
        </p:nvSpPr>
        <p:spPr bwMode="auto">
          <a:xfrm rot="10800000" flipH="1">
            <a:off x="6481763" y="5160964"/>
            <a:ext cx="1897062" cy="606425"/>
          </a:xfrm>
          <a:prstGeom prst="curvedDownArrow">
            <a:avLst>
              <a:gd name="adj1" fmla="val 47547"/>
              <a:gd name="adj2" fmla="val 126796"/>
              <a:gd name="adj3" fmla="val 54356"/>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l"/>
            <a:endParaRPr lang="en-US" altLang="x-none"/>
          </a:p>
        </p:txBody>
      </p:sp>
      <p:sp>
        <p:nvSpPr>
          <p:cNvPr id="323598" name="Text Box 14"/>
          <p:cNvSpPr txBox="1">
            <a:spLocks noChangeArrowheads="1"/>
          </p:cNvSpPr>
          <p:nvPr/>
        </p:nvSpPr>
        <p:spPr bwMode="auto">
          <a:xfrm>
            <a:off x="7653339" y="5235576"/>
            <a:ext cx="4587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r>
              <a:rPr lang="en-US" altLang="x-none"/>
              <a:t>3</a:t>
            </a:r>
          </a:p>
        </p:txBody>
      </p:sp>
      <p:sp>
        <p:nvSpPr>
          <p:cNvPr id="323599" name="Text Box 15"/>
          <p:cNvSpPr txBox="1">
            <a:spLocks noChangeArrowheads="1"/>
          </p:cNvSpPr>
          <p:nvPr/>
        </p:nvSpPr>
        <p:spPr bwMode="auto">
          <a:xfrm rot="5400000">
            <a:off x="5231607" y="3706019"/>
            <a:ext cx="830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x-none" sz="900">
                <a:solidFill>
                  <a:srgbClr val="969696"/>
                </a:solidFill>
                <a:latin typeface="Verdana" charset="0"/>
              </a:rPr>
              <a:t>Wikipedia</a:t>
            </a:r>
          </a:p>
        </p:txBody>
      </p:sp>
      <p:sp>
        <p:nvSpPr>
          <p:cNvPr id="323600" name="AutoShape 16"/>
          <p:cNvSpPr>
            <a:spLocks noChangeAspect="1" noChangeArrowheads="1"/>
          </p:cNvSpPr>
          <p:nvPr/>
        </p:nvSpPr>
        <p:spPr bwMode="auto">
          <a:xfrm rot="2401060">
            <a:off x="6146801" y="4097339"/>
            <a:ext cx="1814513" cy="484187"/>
          </a:xfrm>
          <a:prstGeom prst="leftArrow">
            <a:avLst>
              <a:gd name="adj1" fmla="val 50000"/>
              <a:gd name="adj2" fmla="val 936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a:t>1</a:t>
            </a:r>
          </a:p>
        </p:txBody>
      </p:sp>
      <p:sp>
        <p:nvSpPr>
          <p:cNvPr id="323601" name="AutoShape 17"/>
          <p:cNvSpPr>
            <a:spLocks noChangeArrowheads="1"/>
          </p:cNvSpPr>
          <p:nvPr/>
        </p:nvSpPr>
        <p:spPr bwMode="auto">
          <a:xfrm rot="19782491">
            <a:off x="6073775" y="3794125"/>
            <a:ext cx="484188" cy="1169988"/>
          </a:xfrm>
          <a:prstGeom prst="downArrow">
            <a:avLst>
              <a:gd name="adj1" fmla="val 50000"/>
              <a:gd name="adj2" fmla="val 604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r>
              <a:rPr lang="en-US" altLang="x-none"/>
              <a:t>2</a:t>
            </a:r>
          </a:p>
        </p:txBody>
      </p:sp>
      <p:sp>
        <p:nvSpPr>
          <p:cNvPr id="323602" name="Text Box 18"/>
          <p:cNvSpPr txBox="1">
            <a:spLocks noChangeArrowheads="1"/>
          </p:cNvSpPr>
          <p:nvPr/>
        </p:nvSpPr>
        <p:spPr bwMode="auto">
          <a:xfrm>
            <a:off x="2301876" y="3062288"/>
            <a:ext cx="2505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x-none"/>
          </a:p>
        </p:txBody>
      </p:sp>
      <p:sp>
        <p:nvSpPr>
          <p:cNvPr id="323603" name="Text Box 19"/>
          <p:cNvSpPr txBox="1">
            <a:spLocks noChangeArrowheads="1"/>
          </p:cNvSpPr>
          <p:nvPr/>
        </p:nvSpPr>
        <p:spPr bwMode="auto">
          <a:xfrm>
            <a:off x="2197100" y="3656014"/>
            <a:ext cx="344328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cs-CZ" dirty="0"/>
              <a:t>Slabina racionalismu: Z logiky a rozumu lze odvodit pouze určité znalosti</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Např. chcete-li nyní změřit vzdálenost z A do B, musíte ji změřit, nestačí o tom </a:t>
            </a:r>
            <a:r>
              <a:rPr lang="cs-CZ" dirty="0" err="1"/>
              <a:t>pěmýšlet</a:t>
            </a:r>
            <a:endParaRPr lang="cs-CZ" dirty="0"/>
          </a:p>
        </p:txBody>
      </p:sp>
      <p:sp>
        <p:nvSpPr>
          <p:cNvPr id="323604" name="Rectangle 20"/>
          <p:cNvSpPr>
            <a:spLocks noGrp="1" noChangeArrowheads="1"/>
          </p:cNvSpPr>
          <p:nvPr>
            <p:ph type="title"/>
          </p:nvPr>
        </p:nvSpPr>
        <p:spPr bwMode="auto">
          <a:xfrm>
            <a:off x="1981200" y="-1655763"/>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x-none"/>
              <a:t>Empiricism vs Rationalism</a:t>
            </a:r>
          </a:p>
        </p:txBody>
      </p:sp>
    </p:spTree>
    <p:extLst>
      <p:ext uri="{BB962C8B-B14F-4D97-AF65-F5344CB8AC3E}">
        <p14:creationId xmlns:p14="http://schemas.microsoft.com/office/powerpoint/2010/main" val="759607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Effect transition="in" filter="dissolve">
                                      <p:cBhvr>
                                        <p:cTn id="7" dur="500"/>
                                        <p:tgtEl>
                                          <p:spTgt spid="323587">
                                            <p:txEl>
                                              <p:pRg st="0" end="0"/>
                                            </p:txEl>
                                          </p:spTgt>
                                        </p:tgtEl>
                                      </p:cBhvr>
                                    </p:animEffect>
                                  </p:childTnLst>
                                  <p:subTnLst>
                                    <p:animClr clrSpc="rgb" dir="cw">
                                      <p:cBhvr override="childStyle">
                                        <p:cTn dur="1" fill="hold" display="0" masterRel="nextClick" afterEffect="1"/>
                                        <p:tgtEl>
                                          <p:spTgt spid="32358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3603">
                                            <p:txEl>
                                              <p:pRg st="0" end="0"/>
                                            </p:txEl>
                                          </p:spTgt>
                                        </p:tgtEl>
                                        <p:attrNameLst>
                                          <p:attrName>style.visibility</p:attrName>
                                        </p:attrNameLst>
                                      </p:cBhvr>
                                      <p:to>
                                        <p:strVal val="visible"/>
                                      </p:to>
                                    </p:set>
                                    <p:animEffect transition="in" filter="dissolve">
                                      <p:cBhvr>
                                        <p:cTn id="12" dur="500"/>
                                        <p:tgtEl>
                                          <p:spTgt spid="323603">
                                            <p:txEl>
                                              <p:pRg st="0" end="0"/>
                                            </p:txEl>
                                          </p:spTgt>
                                        </p:tgtEl>
                                      </p:cBhvr>
                                    </p:animEffect>
                                  </p:childTnLst>
                                  <p:subTnLst>
                                    <p:animClr clrSpc="rgb" dir="cw">
                                      <p:cBhvr override="childStyle">
                                        <p:cTn dur="1" fill="hold" display="0" masterRel="nextClick" afterEffect="1"/>
                                        <p:tgtEl>
                                          <p:spTgt spid="323603">
                                            <p:txEl>
                                              <p:pRg st="0" end="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2E4B-94C5-465A-93A2-4FFAC2F7A2C2}"/>
              </a:ext>
            </a:extLst>
          </p:cNvPr>
          <p:cNvSpPr>
            <a:spLocks noGrp="1"/>
          </p:cNvSpPr>
          <p:nvPr>
            <p:ph type="title"/>
          </p:nvPr>
        </p:nvSpPr>
        <p:spPr/>
        <p:txBody>
          <a:bodyPr/>
          <a:lstStyle/>
          <a:p>
            <a:r>
              <a:rPr lang="chr-Cher-US" dirty="0"/>
              <a:t>Hypoteticko-deduktivní metoda</a:t>
            </a:r>
          </a:p>
        </p:txBody>
      </p:sp>
      <p:sp>
        <p:nvSpPr>
          <p:cNvPr id="3" name="Content Placeholder 2">
            <a:extLst>
              <a:ext uri="{FF2B5EF4-FFF2-40B4-BE49-F238E27FC236}">
                <a16:creationId xmlns:a16="http://schemas.microsoft.com/office/drawing/2014/main" id="{5FBB4894-EC69-4F5F-A516-4432CC096C5F}"/>
              </a:ext>
            </a:extLst>
          </p:cNvPr>
          <p:cNvSpPr>
            <a:spLocks noGrp="1"/>
          </p:cNvSpPr>
          <p:nvPr>
            <p:ph idx="1"/>
          </p:nvPr>
        </p:nvSpPr>
        <p:spPr>
          <a:xfrm>
            <a:off x="838200" y="1825625"/>
            <a:ext cx="7100455" cy="4810702"/>
          </a:xfrm>
        </p:spPr>
        <p:txBody>
          <a:bodyPr>
            <a:normAutofit/>
          </a:bodyPr>
          <a:lstStyle/>
          <a:p>
            <a:r>
              <a:rPr lang="cs-CZ" dirty="0"/>
              <a:t>Přírodní a fyzikální vědy se lépe hodí pro empirismus (indukce), a méně pro racionalismus (dedukce, použití logiky a samotného rozumu)</a:t>
            </a:r>
          </a:p>
          <a:p>
            <a:r>
              <a:rPr lang="cs-CZ" dirty="0"/>
              <a:t>Dedukce a indukce často spolupracují v přírodních a fyzikálních vědách</a:t>
            </a:r>
          </a:p>
          <a:p>
            <a:r>
              <a:rPr lang="cs-CZ" dirty="0"/>
              <a:t>Sir </a:t>
            </a:r>
            <a:r>
              <a:rPr lang="cs-CZ" b="1" dirty="0"/>
              <a:t>Karl </a:t>
            </a:r>
            <a:r>
              <a:rPr lang="cs-CZ" b="1" dirty="0" err="1"/>
              <a:t>Popper</a:t>
            </a:r>
            <a:r>
              <a:rPr lang="cs-CZ" b="1" dirty="0"/>
              <a:t> </a:t>
            </a:r>
            <a:r>
              <a:rPr lang="cs-CZ" dirty="0"/>
              <a:t>vyvinul hypoteticko-deduktivní metodu ke sladění indukčního uvažování s deduktivním uvažováním</a:t>
            </a:r>
          </a:p>
          <a:p>
            <a:r>
              <a:rPr lang="cs-CZ" dirty="0"/>
              <a:t>Hypoteticko-deduktivní metoda působí proti přirozené tendenci mysli chtít si ji ověřit</a:t>
            </a:r>
          </a:p>
        </p:txBody>
      </p:sp>
      <p:pic>
        <p:nvPicPr>
          <p:cNvPr id="5" name="Picture 5" descr="200px-Popper">
            <a:extLst>
              <a:ext uri="{FF2B5EF4-FFF2-40B4-BE49-F238E27FC236}">
                <a16:creationId xmlns:a16="http://schemas.microsoft.com/office/drawing/2014/main" id="{22EBEE5C-3828-4BF1-B18F-BA9BA4006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613" y="1261773"/>
            <a:ext cx="3377276" cy="42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60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0921-8A22-4966-91BE-D16944ABDC8C}"/>
              </a:ext>
            </a:extLst>
          </p:cNvPr>
          <p:cNvSpPr>
            <a:spLocks noGrp="1"/>
          </p:cNvSpPr>
          <p:nvPr>
            <p:ph type="title"/>
          </p:nvPr>
        </p:nvSpPr>
        <p:spPr/>
        <p:txBody>
          <a:bodyPr>
            <a:normAutofit fontScale="90000"/>
          </a:bodyPr>
          <a:lstStyle/>
          <a:p>
            <a:pPr algn="ctr"/>
            <a:r>
              <a:rPr lang="en-GB" dirty="0"/>
              <a:t>„</a:t>
            </a:r>
            <a:r>
              <a:rPr lang="cs-CZ" sz="4000" b="1" dirty="0"/>
              <a:t>Historicismus“ </a:t>
            </a:r>
            <a:r>
              <a:rPr lang="cs-CZ" sz="4000" dirty="0"/>
              <a:t>- představuje přírodní věda „absolutní pravdu“, nebo je </a:t>
            </a:r>
            <a:r>
              <a:rPr lang="cs-CZ" sz="4000" u="sng" dirty="0"/>
              <a:t>závislá na kontextu (historii</a:t>
            </a:r>
            <a:r>
              <a:rPr lang="cs-CZ" sz="4000" dirty="0"/>
              <a:t>)?</a:t>
            </a:r>
          </a:p>
        </p:txBody>
      </p:sp>
      <p:sp>
        <p:nvSpPr>
          <p:cNvPr id="3" name="Content Placeholder 2">
            <a:extLst>
              <a:ext uri="{FF2B5EF4-FFF2-40B4-BE49-F238E27FC236}">
                <a16:creationId xmlns:a16="http://schemas.microsoft.com/office/drawing/2014/main" id="{7A22179F-8466-4962-B7BA-088B6FAE80AF}"/>
              </a:ext>
            </a:extLst>
          </p:cNvPr>
          <p:cNvSpPr>
            <a:spLocks noGrp="1"/>
          </p:cNvSpPr>
          <p:nvPr>
            <p:ph idx="1"/>
          </p:nvPr>
        </p:nvSpPr>
        <p:spPr/>
        <p:txBody>
          <a:bodyPr/>
          <a:lstStyle/>
          <a:p>
            <a:r>
              <a:rPr lang="cs-CZ" b="1" dirty="0"/>
              <a:t>Thomas Kuhn </a:t>
            </a:r>
            <a:r>
              <a:rPr lang="cs-CZ" dirty="0"/>
              <a:t>(1922-1996): </a:t>
            </a:r>
            <a:r>
              <a:rPr lang="cs-CZ" i="1" dirty="0"/>
              <a:t>Struktura vědeckých revolucí</a:t>
            </a:r>
            <a:r>
              <a:rPr lang="cs-CZ" dirty="0"/>
              <a:t>, hrál významnou roli při vytváření trvalého zájmu o historicizmus </a:t>
            </a:r>
            <a:r>
              <a:rPr lang="cs-CZ" dirty="0" err="1"/>
              <a:t>pri</a:t>
            </a:r>
            <a:r>
              <a:rPr lang="cs-CZ" dirty="0"/>
              <a:t> zkoumaní vědeckého poznaní, zejména mezi zájemci o podstatu vědecké praxe</a:t>
            </a:r>
          </a:p>
          <a:p>
            <a:r>
              <a:rPr lang="cs-CZ" dirty="0"/>
              <a:t>Kuhn tvrdil, že pokud jsou dvě teorie nesouměřitelné, nejsou srovnatelné způsobem, který by umožňoval úsudek, že jedna je epistemicky lepší než druhá, protože různá období normální vědy jsou charakterizována různými „paradigmaty“ (závazky k symbolickým reprezentacím jevu, metafyzické víry, hodnotám a postupům řešení problémů).</a:t>
            </a:r>
          </a:p>
        </p:txBody>
      </p:sp>
    </p:spTree>
    <p:extLst>
      <p:ext uri="{BB962C8B-B14F-4D97-AF65-F5344CB8AC3E}">
        <p14:creationId xmlns:p14="http://schemas.microsoft.com/office/powerpoint/2010/main" val="4085017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A20CD9-0E75-4278-A907-A911F0FE876E}"/>
              </a:ext>
            </a:extLst>
          </p:cNvPr>
          <p:cNvSpPr txBox="1"/>
          <p:nvPr/>
        </p:nvSpPr>
        <p:spPr>
          <a:xfrm>
            <a:off x="346364" y="1110825"/>
            <a:ext cx="5112327" cy="1323439"/>
          </a:xfrm>
          <a:prstGeom prst="rect">
            <a:avLst/>
          </a:prstGeom>
          <a:noFill/>
        </p:spPr>
        <p:txBody>
          <a:bodyPr wrap="square">
            <a:spAutoFit/>
          </a:bodyPr>
          <a:lstStyle/>
          <a:p>
            <a:pPr marL="342900" indent="-342900">
              <a:buFont typeface="Wingdings" panose="05000000000000000000" pitchFamily="2" charset="2"/>
              <a:buChar char="q"/>
            </a:pPr>
            <a:r>
              <a:rPr lang="cs-CZ" sz="2000" dirty="0"/>
              <a:t>Normální věda někdy přichází s anomáliemi, které neohrožují základní vědu, například globální snížení slunečního svitu bylo vysvětleno jako příznak změny klimatu</a:t>
            </a:r>
          </a:p>
        </p:txBody>
      </p:sp>
      <p:pic>
        <p:nvPicPr>
          <p:cNvPr id="7" name="Picture 6">
            <a:extLst>
              <a:ext uri="{FF2B5EF4-FFF2-40B4-BE49-F238E27FC236}">
                <a16:creationId xmlns:a16="http://schemas.microsoft.com/office/drawing/2014/main" id="{22AD8D18-B4E7-4DE3-8424-771EA62F72AF}"/>
              </a:ext>
            </a:extLst>
          </p:cNvPr>
          <p:cNvPicPr>
            <a:picLocks noChangeAspect="1"/>
          </p:cNvPicPr>
          <p:nvPr/>
        </p:nvPicPr>
        <p:blipFill>
          <a:blip r:embed="rId2"/>
          <a:stretch>
            <a:fillRect/>
          </a:stretch>
        </p:blipFill>
        <p:spPr>
          <a:xfrm>
            <a:off x="6250151" y="1110825"/>
            <a:ext cx="4346825" cy="3078747"/>
          </a:xfrm>
          <a:prstGeom prst="rect">
            <a:avLst/>
          </a:prstGeom>
        </p:spPr>
      </p:pic>
      <p:sp>
        <p:nvSpPr>
          <p:cNvPr id="9" name="TextBox 8">
            <a:extLst>
              <a:ext uri="{FF2B5EF4-FFF2-40B4-BE49-F238E27FC236}">
                <a16:creationId xmlns:a16="http://schemas.microsoft.com/office/drawing/2014/main" id="{25BB4C40-2D8F-4FFE-89D0-D4D91A49CEF7}"/>
              </a:ext>
            </a:extLst>
          </p:cNvPr>
          <p:cNvSpPr txBox="1"/>
          <p:nvPr/>
        </p:nvSpPr>
        <p:spPr>
          <a:xfrm>
            <a:off x="637309" y="4423736"/>
            <a:ext cx="10917381" cy="1323439"/>
          </a:xfrm>
          <a:prstGeom prst="rect">
            <a:avLst/>
          </a:prstGeom>
          <a:noFill/>
        </p:spPr>
        <p:txBody>
          <a:bodyPr wrap="square">
            <a:spAutoFit/>
          </a:bodyPr>
          <a:lstStyle/>
          <a:p>
            <a:pPr marL="342900" indent="-342900">
              <a:buFont typeface="Wingdings" panose="05000000000000000000" pitchFamily="2" charset="2"/>
              <a:buChar char="q"/>
            </a:pPr>
            <a:r>
              <a:rPr lang="cs-CZ" sz="2000" dirty="0"/>
              <a:t>Jak se však v průběhu času hromadí anomálie, musí vědci znovu revidovat to, co dříve považovali za pravdivé</a:t>
            </a:r>
          </a:p>
          <a:p>
            <a:pPr marL="342900" indent="-342900">
              <a:buFont typeface="Wingdings" panose="05000000000000000000" pitchFamily="2" charset="2"/>
              <a:buChar char="q"/>
            </a:pPr>
            <a:r>
              <a:rPr lang="cs-CZ" sz="2000" dirty="0"/>
              <a:t>Nakonec nastane krize, kdy již nemohou ignorovat anomálie a místo toho musí nahradit nebo upravit stávající základní vědu, např. Kvantová fyzika nahrazuje newtonovskou fyziku</a:t>
            </a:r>
          </a:p>
        </p:txBody>
      </p:sp>
    </p:spTree>
    <p:extLst>
      <p:ext uri="{BB962C8B-B14F-4D97-AF65-F5344CB8AC3E}">
        <p14:creationId xmlns:p14="http://schemas.microsoft.com/office/powerpoint/2010/main" val="3674881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1E2-CB28-439C-A936-FD5226E84E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CA52EF-7C4A-4474-85AD-BDC437713022}"/>
              </a:ext>
            </a:extLst>
          </p:cNvPr>
          <p:cNvSpPr>
            <a:spLocks noGrp="1"/>
          </p:cNvSpPr>
          <p:nvPr>
            <p:ph idx="1"/>
          </p:nvPr>
        </p:nvSpPr>
        <p:spPr/>
        <p:txBody>
          <a:bodyPr/>
          <a:lstStyle/>
          <a:p>
            <a:pPr marL="0" indent="0">
              <a:buNone/>
            </a:pPr>
            <a:endParaRPr lang="de-AT" dirty="0"/>
          </a:p>
          <a:p>
            <a:pPr marL="0" indent="0">
              <a:buNone/>
            </a:pPr>
            <a:endParaRPr lang="de-AT" dirty="0"/>
          </a:p>
          <a:p>
            <a:pPr marL="0" indent="0" algn="ctr">
              <a:buNone/>
            </a:pPr>
            <a:r>
              <a:rPr lang="cs-CZ" sz="4400" dirty="0"/>
              <a:t>Pauza na otázky k předcházející části</a:t>
            </a:r>
          </a:p>
        </p:txBody>
      </p:sp>
    </p:spTree>
    <p:extLst>
      <p:ext uri="{BB962C8B-B14F-4D97-AF65-F5344CB8AC3E}">
        <p14:creationId xmlns:p14="http://schemas.microsoft.com/office/powerpoint/2010/main" val="2269188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4E78-B2D6-4B17-8E3F-2976F69BB03A}"/>
              </a:ext>
            </a:extLst>
          </p:cNvPr>
          <p:cNvSpPr>
            <a:spLocks noGrp="1"/>
          </p:cNvSpPr>
          <p:nvPr>
            <p:ph type="title"/>
          </p:nvPr>
        </p:nvSpPr>
        <p:spPr/>
        <p:txBody>
          <a:bodyPr/>
          <a:lstStyle/>
          <a:p>
            <a:r>
              <a:rPr lang="cs-CZ" dirty="0"/>
              <a:t>Může být poznání </a:t>
            </a:r>
            <a:r>
              <a:rPr lang="cs-CZ" b="1" dirty="0"/>
              <a:t>společnosti</a:t>
            </a:r>
            <a:r>
              <a:rPr lang="cs-CZ" dirty="0"/>
              <a:t> vědecké?</a:t>
            </a:r>
          </a:p>
        </p:txBody>
      </p:sp>
      <p:sp>
        <p:nvSpPr>
          <p:cNvPr id="3" name="Content Placeholder 2">
            <a:extLst>
              <a:ext uri="{FF2B5EF4-FFF2-40B4-BE49-F238E27FC236}">
                <a16:creationId xmlns:a16="http://schemas.microsoft.com/office/drawing/2014/main" id="{9B4A3CBA-3AAC-40D2-9F64-3C40E3D4F9A1}"/>
              </a:ext>
            </a:extLst>
          </p:cNvPr>
          <p:cNvSpPr>
            <a:spLocks noGrp="1"/>
          </p:cNvSpPr>
          <p:nvPr>
            <p:ph idx="1"/>
          </p:nvPr>
        </p:nvSpPr>
        <p:spPr/>
        <p:txBody>
          <a:bodyPr/>
          <a:lstStyle/>
          <a:p>
            <a:r>
              <a:rPr lang="cs-CZ" dirty="0"/>
              <a:t>Jelikož se „společnost“ stala předmětem vědeckého zájmu a bádání (19. století), otázka zněla: je společnost „objektem“ jako měsíc nebo deštný prales - nebo se zásadně liší od přírodovědných objektů a vyžaduje tedy vlastní odlišnou epistemologii?</a:t>
            </a:r>
            <a:endParaRPr lang="en-GB" dirty="0"/>
          </a:p>
        </p:txBody>
      </p:sp>
    </p:spTree>
    <p:extLst>
      <p:ext uri="{BB962C8B-B14F-4D97-AF65-F5344CB8AC3E}">
        <p14:creationId xmlns:p14="http://schemas.microsoft.com/office/powerpoint/2010/main" val="4257115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63FF-C027-4916-840B-0311074866F9}"/>
              </a:ext>
            </a:extLst>
          </p:cNvPr>
          <p:cNvSpPr>
            <a:spLocks noGrp="1"/>
          </p:cNvSpPr>
          <p:nvPr>
            <p:ph type="title"/>
          </p:nvPr>
        </p:nvSpPr>
        <p:spPr/>
        <p:txBody>
          <a:bodyPr/>
          <a:lstStyle/>
          <a:p>
            <a:r>
              <a:rPr lang="cs-CZ" dirty="0"/>
              <a:t>Další disciplíny, které (mohou) vyžadovat vlastní epistemologii:</a:t>
            </a:r>
          </a:p>
        </p:txBody>
      </p:sp>
      <p:sp>
        <p:nvSpPr>
          <p:cNvPr id="3" name="Content Placeholder 2">
            <a:extLst>
              <a:ext uri="{FF2B5EF4-FFF2-40B4-BE49-F238E27FC236}">
                <a16:creationId xmlns:a16="http://schemas.microsoft.com/office/drawing/2014/main" id="{ED5C08B1-78DD-44E0-BA86-EF1FCDA892D7}"/>
              </a:ext>
            </a:extLst>
          </p:cNvPr>
          <p:cNvSpPr>
            <a:spLocks noGrp="1"/>
          </p:cNvSpPr>
          <p:nvPr>
            <p:ph idx="1"/>
          </p:nvPr>
        </p:nvSpPr>
        <p:spPr/>
        <p:txBody>
          <a:bodyPr/>
          <a:lstStyle/>
          <a:p>
            <a:r>
              <a:rPr lang="cs-CZ" dirty="0"/>
              <a:t>Filozofie</a:t>
            </a:r>
          </a:p>
          <a:p>
            <a:r>
              <a:rPr lang="cs-CZ" dirty="0"/>
              <a:t>Teologie</a:t>
            </a:r>
          </a:p>
          <a:p>
            <a:r>
              <a:rPr lang="cs-CZ" dirty="0"/>
              <a:t>Dějiny</a:t>
            </a:r>
          </a:p>
          <a:p>
            <a:r>
              <a:rPr lang="cs-CZ" dirty="0"/>
              <a:t>Literatura</a:t>
            </a:r>
          </a:p>
          <a:p>
            <a:r>
              <a:rPr lang="cs-CZ" dirty="0"/>
              <a:t>Antropologie</a:t>
            </a:r>
          </a:p>
          <a:p>
            <a:r>
              <a:rPr lang="cs-CZ" dirty="0"/>
              <a:t>Umění a design</a:t>
            </a:r>
          </a:p>
          <a:p>
            <a:r>
              <a:rPr lang="cs-CZ" dirty="0"/>
              <a:t>Ekonomie (???)</a:t>
            </a:r>
          </a:p>
          <a:p>
            <a:r>
              <a:rPr lang="cs-CZ" dirty="0"/>
              <a:t>Psychologie (???)</a:t>
            </a:r>
          </a:p>
        </p:txBody>
      </p:sp>
    </p:spTree>
    <p:extLst>
      <p:ext uri="{BB962C8B-B14F-4D97-AF65-F5344CB8AC3E}">
        <p14:creationId xmlns:p14="http://schemas.microsoft.com/office/powerpoint/2010/main" val="2322249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E0DB-CF77-4F2E-B6C2-66DED729CD53}"/>
              </a:ext>
            </a:extLst>
          </p:cNvPr>
          <p:cNvSpPr>
            <a:spLocks noGrp="1"/>
          </p:cNvSpPr>
          <p:nvPr>
            <p:ph type="title"/>
          </p:nvPr>
        </p:nvSpPr>
        <p:spPr/>
        <p:txBody>
          <a:bodyPr/>
          <a:lstStyle/>
          <a:p>
            <a:r>
              <a:rPr lang="cs-CZ" dirty="0"/>
              <a:t>Charakteristické rysy </a:t>
            </a:r>
            <a:r>
              <a:rPr lang="cs-CZ" b="1" dirty="0"/>
              <a:t>společenského poznání</a:t>
            </a:r>
          </a:p>
        </p:txBody>
      </p:sp>
      <p:sp>
        <p:nvSpPr>
          <p:cNvPr id="3" name="Content Placeholder 2">
            <a:extLst>
              <a:ext uri="{FF2B5EF4-FFF2-40B4-BE49-F238E27FC236}">
                <a16:creationId xmlns:a16="http://schemas.microsoft.com/office/drawing/2014/main" id="{E850CA7D-3AA9-416D-8D3B-1DE15211EC47}"/>
              </a:ext>
            </a:extLst>
          </p:cNvPr>
          <p:cNvSpPr>
            <a:spLocks noGrp="1"/>
          </p:cNvSpPr>
          <p:nvPr>
            <p:ph idx="1"/>
          </p:nvPr>
        </p:nvSpPr>
        <p:spPr/>
        <p:txBody>
          <a:bodyPr/>
          <a:lstStyle/>
          <a:p>
            <a:r>
              <a:rPr lang="cs-CZ" dirty="0"/>
              <a:t>Pozorovatelé se </a:t>
            </a:r>
            <a:r>
              <a:rPr lang="cs-CZ" u="sng" dirty="0"/>
              <a:t>nemohou (plně) distancovat </a:t>
            </a:r>
            <a:r>
              <a:rPr lang="cs-CZ" dirty="0"/>
              <a:t>od toho, co pozorují (vždy zůstávají členy společnosti);</a:t>
            </a:r>
          </a:p>
          <a:p>
            <a:r>
              <a:rPr lang="cs-CZ" dirty="0"/>
              <a:t>Společnosti jsou strukturovány v </a:t>
            </a:r>
            <a:r>
              <a:rPr lang="cs-CZ" u="sng" dirty="0"/>
              <a:t>kulturně odlišných zónách </a:t>
            </a:r>
            <a:r>
              <a:rPr lang="cs-CZ" dirty="0"/>
              <a:t>„významů“ (normy, zvyky, konvence, </a:t>
            </a:r>
            <a:r>
              <a:rPr lang="cs-CZ" u="sng" dirty="0"/>
              <a:t>jazyky</a:t>
            </a:r>
            <a:r>
              <a:rPr lang="cs-CZ" dirty="0"/>
              <a:t>…); porozumění je proto vždy specifické pro kulturu;</a:t>
            </a:r>
          </a:p>
          <a:p>
            <a:r>
              <a:rPr lang="cs-CZ" dirty="0"/>
              <a:t>Lidé nejen vnímají, ale </a:t>
            </a:r>
            <a:r>
              <a:rPr lang="cs-CZ" u="sng" dirty="0"/>
              <a:t>na vnímání reagují </a:t>
            </a:r>
            <a:r>
              <a:rPr lang="cs-CZ" dirty="0"/>
              <a:t>vždy „reflexivně“</a:t>
            </a:r>
          </a:p>
        </p:txBody>
      </p:sp>
    </p:spTree>
    <p:extLst>
      <p:ext uri="{BB962C8B-B14F-4D97-AF65-F5344CB8AC3E}">
        <p14:creationId xmlns:p14="http://schemas.microsoft.com/office/powerpoint/2010/main" val="3598833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CD3E-1EB3-48AB-A9B3-2AD6AD73DD17}"/>
              </a:ext>
            </a:extLst>
          </p:cNvPr>
          <p:cNvSpPr>
            <a:spLocks noGrp="1"/>
          </p:cNvSpPr>
          <p:nvPr>
            <p:ph type="title"/>
          </p:nvPr>
        </p:nvSpPr>
        <p:spPr/>
        <p:txBody>
          <a:bodyPr>
            <a:normAutofit fontScale="90000"/>
          </a:bodyPr>
          <a:lstStyle/>
          <a:p>
            <a:pPr algn="ctr"/>
            <a:r>
              <a:rPr lang="cs-CZ" b="1" dirty="0"/>
              <a:t>Pochopení „</a:t>
            </a:r>
            <a:r>
              <a:rPr lang="cs-CZ" b="1" u="sng" dirty="0" err="1"/>
              <a:t>významu</a:t>
            </a:r>
            <a:r>
              <a:rPr lang="cs-CZ" b="1" dirty="0" err="1"/>
              <a:t>“se</a:t>
            </a:r>
            <a:r>
              <a:rPr lang="cs-CZ" b="1" dirty="0"/>
              <a:t> liší od porozumění „</a:t>
            </a:r>
            <a:r>
              <a:rPr lang="cs-CZ" b="1" u="sng" dirty="0"/>
              <a:t>faktům</a:t>
            </a:r>
            <a:r>
              <a:rPr lang="cs-CZ" b="1" dirty="0"/>
              <a:t>“ </a:t>
            </a:r>
            <a:r>
              <a:rPr lang="cs-CZ" dirty="0"/>
              <a:t>- vyžaduje epistemologii </a:t>
            </a:r>
            <a:r>
              <a:rPr lang="cs-CZ" b="1" dirty="0"/>
              <a:t>hermeneutiky</a:t>
            </a:r>
          </a:p>
        </p:txBody>
      </p:sp>
      <p:sp>
        <p:nvSpPr>
          <p:cNvPr id="3" name="Content Placeholder 2">
            <a:extLst>
              <a:ext uri="{FF2B5EF4-FFF2-40B4-BE49-F238E27FC236}">
                <a16:creationId xmlns:a16="http://schemas.microsoft.com/office/drawing/2014/main" id="{F6801E3C-B13A-49A1-B932-4139B6EE15EE}"/>
              </a:ext>
            </a:extLst>
          </p:cNvPr>
          <p:cNvSpPr>
            <a:spLocks noGrp="1"/>
          </p:cNvSpPr>
          <p:nvPr>
            <p:ph idx="1"/>
          </p:nvPr>
        </p:nvSpPr>
        <p:spPr>
          <a:xfrm>
            <a:off x="1524000" y="1825625"/>
            <a:ext cx="8354291" cy="4351338"/>
          </a:xfrm>
        </p:spPr>
        <p:txBody>
          <a:bodyPr>
            <a:normAutofit/>
          </a:bodyPr>
          <a:lstStyle/>
          <a:p>
            <a:pPr marL="0" indent="0" algn="ctr">
              <a:buNone/>
            </a:pPr>
            <a:r>
              <a:rPr lang="cs-CZ" sz="3200" dirty="0"/>
              <a:t>Hermeneutika je teorie a praxe </a:t>
            </a:r>
          </a:p>
          <a:p>
            <a:pPr marL="0" indent="0" algn="ctr">
              <a:buNone/>
            </a:pPr>
            <a:r>
              <a:rPr lang="cs-CZ" sz="3200" u="sng" dirty="0"/>
              <a:t>interpretace</a:t>
            </a:r>
            <a:r>
              <a:rPr lang="cs-CZ" sz="3200" dirty="0"/>
              <a:t>.</a:t>
            </a:r>
          </a:p>
          <a:p>
            <a:pPr marL="0" indent="0" algn="ctr">
              <a:buNone/>
            </a:pPr>
            <a:r>
              <a:rPr lang="cs-CZ" sz="3200" dirty="0"/>
              <a:t>Název „hermeneutika“ je odvozen od </a:t>
            </a:r>
            <a:r>
              <a:rPr lang="cs-CZ" sz="3200" dirty="0" err="1"/>
              <a:t>Hermese</a:t>
            </a:r>
            <a:r>
              <a:rPr lang="cs-CZ" sz="3200" dirty="0"/>
              <a:t>, legendárního řeckého posla, který přenášel znalosti a porozumění mezi bohy a smrtelníky</a:t>
            </a:r>
            <a:r>
              <a:rPr lang="en-GB" sz="3200" dirty="0"/>
              <a:t>.</a:t>
            </a:r>
          </a:p>
        </p:txBody>
      </p:sp>
    </p:spTree>
    <p:extLst>
      <p:ext uri="{BB962C8B-B14F-4D97-AF65-F5344CB8AC3E}">
        <p14:creationId xmlns:p14="http://schemas.microsoft.com/office/powerpoint/2010/main" val="3901028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565F-8501-4655-BDC9-F6CF2AAD2C88}"/>
              </a:ext>
            </a:extLst>
          </p:cNvPr>
          <p:cNvSpPr>
            <a:spLocks noGrp="1"/>
          </p:cNvSpPr>
          <p:nvPr>
            <p:ph type="title"/>
          </p:nvPr>
        </p:nvSpPr>
        <p:spPr/>
        <p:txBody>
          <a:bodyPr/>
          <a:lstStyle/>
          <a:p>
            <a:pPr algn="ctr"/>
            <a:r>
              <a:rPr lang="cs-CZ" dirty="0"/>
              <a:t>Raný anti-kartezianismus</a:t>
            </a:r>
          </a:p>
        </p:txBody>
      </p:sp>
      <p:sp>
        <p:nvSpPr>
          <p:cNvPr id="3" name="Content Placeholder 2">
            <a:extLst>
              <a:ext uri="{FF2B5EF4-FFF2-40B4-BE49-F238E27FC236}">
                <a16:creationId xmlns:a16="http://schemas.microsoft.com/office/drawing/2014/main" id="{2294378D-9FF9-4B51-861F-6D0E49151C50}"/>
              </a:ext>
            </a:extLst>
          </p:cNvPr>
          <p:cNvSpPr>
            <a:spLocks noGrp="1"/>
          </p:cNvSpPr>
          <p:nvPr>
            <p:ph idx="1"/>
          </p:nvPr>
        </p:nvSpPr>
        <p:spPr>
          <a:xfrm>
            <a:off x="838200" y="1825625"/>
            <a:ext cx="10515600" cy="4866120"/>
          </a:xfrm>
        </p:spPr>
        <p:txBody>
          <a:bodyPr>
            <a:normAutofit/>
          </a:bodyPr>
          <a:lstStyle/>
          <a:p>
            <a:pPr marL="0" indent="0" algn="just">
              <a:buNone/>
            </a:pPr>
            <a:r>
              <a:rPr lang="cs-CZ" dirty="0" err="1"/>
              <a:t>Giambattista</a:t>
            </a:r>
            <a:r>
              <a:rPr lang="cs-CZ" dirty="0"/>
              <a:t> </a:t>
            </a:r>
            <a:r>
              <a:rPr lang="cs-CZ" dirty="0" err="1"/>
              <a:t>Vico</a:t>
            </a:r>
            <a:r>
              <a:rPr lang="cs-CZ" dirty="0"/>
              <a:t> (1668–1744), ústřední postava ve vývoji hermeneutiky raného novověku. </a:t>
            </a:r>
          </a:p>
          <a:p>
            <a:pPr marL="0" indent="0" algn="just">
              <a:buNone/>
            </a:pPr>
            <a:r>
              <a:rPr lang="cs-CZ" dirty="0" err="1"/>
              <a:t>Vico</a:t>
            </a:r>
            <a:r>
              <a:rPr lang="cs-CZ" dirty="0"/>
              <a:t> vystupuje proti </a:t>
            </a:r>
            <a:r>
              <a:rPr lang="cs-CZ" dirty="0" err="1"/>
              <a:t>karteziánismu</a:t>
            </a:r>
            <a:r>
              <a:rPr lang="cs-CZ" dirty="0"/>
              <a:t> své doby a tvrdí, že myšlení je vždy </a:t>
            </a:r>
            <a:r>
              <a:rPr lang="cs-CZ" u="sng" dirty="0"/>
              <a:t>zakořeněno v daném kulturním kontextu</a:t>
            </a:r>
            <a:r>
              <a:rPr lang="cs-CZ" dirty="0"/>
              <a:t>. Tento kontext je historicky rozvinutý a navíc neodmyslitelně souvisí s běžným jazykem, vyvíjí se z etapy </a:t>
            </a:r>
            <a:r>
              <a:rPr lang="cs-CZ" u="sng" dirty="0"/>
              <a:t>mýtu a poezie </a:t>
            </a:r>
            <a:r>
              <a:rPr lang="cs-CZ" dirty="0"/>
              <a:t>do pozdějších fází </a:t>
            </a:r>
            <a:r>
              <a:rPr lang="cs-CZ" u="sng" dirty="0"/>
              <a:t>teoretické abstrakce </a:t>
            </a:r>
            <a:r>
              <a:rPr lang="cs-CZ" dirty="0"/>
              <a:t>a </a:t>
            </a:r>
            <a:r>
              <a:rPr lang="cs-CZ" u="sng" dirty="0"/>
              <a:t>technických slovníků</a:t>
            </a:r>
            <a:r>
              <a:rPr lang="cs-CZ" dirty="0"/>
              <a:t>. Porozumět sám sobě znamená porozumět </a:t>
            </a:r>
            <a:r>
              <a:rPr lang="cs-CZ" u="sng" dirty="0"/>
              <a:t>genealogii vlastního intelektuálního horizontu</a:t>
            </a:r>
            <a:r>
              <a:rPr lang="cs-CZ" dirty="0"/>
              <a:t>… Nabízí model pravdy a objektivity, který se liší od těch, které používají přírodní vědy. Historička se nesetká s polem idealizovaných a údajně subjektem nezávislých objektů, ale zkoumá svět, který je v zásadě jejím vlastním. </a:t>
            </a:r>
            <a:r>
              <a:rPr lang="cs-CZ" u="sng" dirty="0"/>
              <a:t>Mezi vědkyní a předmětem jejích studií není jasný rozdíl</a:t>
            </a:r>
            <a:r>
              <a:rPr lang="cs-CZ" dirty="0"/>
              <a:t>.</a:t>
            </a:r>
          </a:p>
        </p:txBody>
      </p:sp>
    </p:spTree>
    <p:extLst>
      <p:ext uri="{BB962C8B-B14F-4D97-AF65-F5344CB8AC3E}">
        <p14:creationId xmlns:p14="http://schemas.microsoft.com/office/powerpoint/2010/main" val="193909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325A-378B-4D7E-ADD7-983D9C039281}"/>
              </a:ext>
            </a:extLst>
          </p:cNvPr>
          <p:cNvSpPr>
            <a:spLocks noGrp="1"/>
          </p:cNvSpPr>
          <p:nvPr>
            <p:ph type="title"/>
          </p:nvPr>
        </p:nvSpPr>
        <p:spPr/>
        <p:txBody>
          <a:bodyPr/>
          <a:lstStyle/>
          <a:p>
            <a:pPr algn="ctr"/>
            <a:r>
              <a:rPr lang="cs-CZ" dirty="0"/>
              <a:t>Reliabilita („spolehlivost“) výzkumu</a:t>
            </a:r>
          </a:p>
        </p:txBody>
      </p:sp>
      <p:sp>
        <p:nvSpPr>
          <p:cNvPr id="3" name="Content Placeholder 2">
            <a:extLst>
              <a:ext uri="{FF2B5EF4-FFF2-40B4-BE49-F238E27FC236}">
                <a16:creationId xmlns:a16="http://schemas.microsoft.com/office/drawing/2014/main" id="{8152F808-3C78-49FA-9A62-D021974552D0}"/>
              </a:ext>
            </a:extLst>
          </p:cNvPr>
          <p:cNvSpPr>
            <a:spLocks noGrp="1"/>
          </p:cNvSpPr>
          <p:nvPr>
            <p:ph idx="1"/>
          </p:nvPr>
        </p:nvSpPr>
        <p:spPr/>
        <p:txBody>
          <a:bodyPr/>
          <a:lstStyle/>
          <a:p>
            <a:r>
              <a:rPr lang="cs-CZ" dirty="0"/>
              <a:t>Přečtěte si kapitolu v elektronické knize „Příručka výzkumu v sociální práci pro studenty“</a:t>
            </a:r>
            <a:endParaRPr lang="cs-CZ" dirty="0">
              <a:hlinkClick r:id="rId2"/>
            </a:endParaRPr>
          </a:p>
          <a:p>
            <a:r>
              <a:rPr lang="en-GB" dirty="0">
                <a:hlinkClick r:id="rId2"/>
              </a:rPr>
              <a:t>http://web.b.ebscohost.com.ezproxy.is.cuni.cz/ehost/pdfviewer/pdfviewer?vid=3&amp;sid=a4beb883-869a-458c-acba-d169e2d06f23%40pdc-v-sessmgr03</a:t>
            </a:r>
            <a:endParaRPr lang="en-GB" dirty="0"/>
          </a:p>
          <a:p>
            <a:pPr marL="0" indent="0">
              <a:buNone/>
            </a:pPr>
            <a:endParaRPr lang="en-GB" dirty="0"/>
          </a:p>
        </p:txBody>
      </p:sp>
    </p:spTree>
    <p:extLst>
      <p:ext uri="{BB962C8B-B14F-4D97-AF65-F5344CB8AC3E}">
        <p14:creationId xmlns:p14="http://schemas.microsoft.com/office/powerpoint/2010/main" val="2444149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B119-F3D5-4617-8567-45B43E1E1913}"/>
              </a:ext>
            </a:extLst>
          </p:cNvPr>
          <p:cNvSpPr>
            <a:spLocks noGrp="1"/>
          </p:cNvSpPr>
          <p:nvPr>
            <p:ph type="title"/>
          </p:nvPr>
        </p:nvSpPr>
        <p:spPr/>
        <p:txBody>
          <a:bodyPr/>
          <a:lstStyle/>
          <a:p>
            <a:pPr algn="ctr"/>
            <a:r>
              <a:rPr lang="cs-CZ" dirty="0"/>
              <a:t>hermeneutika a modernita</a:t>
            </a:r>
          </a:p>
        </p:txBody>
      </p:sp>
      <p:sp>
        <p:nvSpPr>
          <p:cNvPr id="3" name="Content Placeholder 2">
            <a:extLst>
              <a:ext uri="{FF2B5EF4-FFF2-40B4-BE49-F238E27FC236}">
                <a16:creationId xmlns:a16="http://schemas.microsoft.com/office/drawing/2014/main" id="{F7EC6FE5-043F-49A9-9BDF-50FAEFF48573}"/>
              </a:ext>
            </a:extLst>
          </p:cNvPr>
          <p:cNvSpPr>
            <a:spLocks noGrp="1"/>
          </p:cNvSpPr>
          <p:nvPr>
            <p:ph idx="1"/>
          </p:nvPr>
        </p:nvSpPr>
        <p:spPr>
          <a:xfrm>
            <a:off x="1288472" y="1825625"/>
            <a:ext cx="9199419" cy="4351338"/>
          </a:xfrm>
        </p:spPr>
        <p:txBody>
          <a:bodyPr>
            <a:normAutofit/>
          </a:bodyPr>
          <a:lstStyle/>
          <a:p>
            <a:r>
              <a:rPr lang="cs-CZ" sz="3200" dirty="0"/>
              <a:t>epistemologie </a:t>
            </a:r>
            <a:r>
              <a:rPr lang="cs-CZ" sz="3200" u="sng" dirty="0"/>
              <a:t>moderních (přírodních) věd </a:t>
            </a:r>
            <a:r>
              <a:rPr lang="cs-CZ" sz="3200" dirty="0"/>
              <a:t>vyžaduje, aby „</a:t>
            </a:r>
            <a:r>
              <a:rPr lang="cs-CZ" sz="3200" u="sng" dirty="0"/>
              <a:t>interpretativní vědy</a:t>
            </a:r>
            <a:r>
              <a:rPr lang="cs-CZ" sz="3200" dirty="0"/>
              <a:t>“ byly stejně přesné jako průzkumy přírodních jevů</a:t>
            </a:r>
          </a:p>
          <a:p>
            <a:r>
              <a:rPr lang="cs-CZ" sz="3200" dirty="0"/>
              <a:t>spočívá pravdivost narativního příběhu </a:t>
            </a:r>
            <a:r>
              <a:rPr lang="cs-CZ" sz="3200" b="1" dirty="0"/>
              <a:t>v textu, nebo mimo text </a:t>
            </a:r>
            <a:r>
              <a:rPr lang="cs-CZ" sz="3200" dirty="0"/>
              <a:t>(v „stálosti přírody“)? - viz „přirozená vysvětlení zázraků“ (silný vítr v Rudém moři)</a:t>
            </a:r>
          </a:p>
        </p:txBody>
      </p:sp>
    </p:spTree>
    <p:extLst>
      <p:ext uri="{BB962C8B-B14F-4D97-AF65-F5344CB8AC3E}">
        <p14:creationId xmlns:p14="http://schemas.microsoft.com/office/powerpoint/2010/main" val="1798254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F775-2D66-4859-8379-C1F9B3B42CC5}"/>
              </a:ext>
            </a:extLst>
          </p:cNvPr>
          <p:cNvSpPr>
            <a:spLocks noGrp="1"/>
          </p:cNvSpPr>
          <p:nvPr>
            <p:ph type="title"/>
          </p:nvPr>
        </p:nvSpPr>
        <p:spPr/>
        <p:txBody>
          <a:bodyPr/>
          <a:lstStyle/>
          <a:p>
            <a:r>
              <a:rPr lang="cs-CZ" dirty="0"/>
              <a:t>Jsou </a:t>
            </a:r>
            <a:r>
              <a:rPr lang="cs-CZ" dirty="0" err="1"/>
              <a:t>Geisteswissenschaften</a:t>
            </a:r>
            <a:r>
              <a:rPr lang="cs-CZ" dirty="0"/>
              <a:t> (historie, literární kritika, teologie, filozofie atd.) </a:t>
            </a:r>
            <a:r>
              <a:rPr lang="cs-CZ" u="sng" dirty="0"/>
              <a:t>vědami</a:t>
            </a:r>
            <a:r>
              <a:rPr lang="cs-CZ" dirty="0"/>
              <a:t>?</a:t>
            </a:r>
          </a:p>
        </p:txBody>
      </p:sp>
      <p:sp>
        <p:nvSpPr>
          <p:cNvPr id="3" name="Content Placeholder 2">
            <a:extLst>
              <a:ext uri="{FF2B5EF4-FFF2-40B4-BE49-F238E27FC236}">
                <a16:creationId xmlns:a16="http://schemas.microsoft.com/office/drawing/2014/main" id="{47AF4CF3-7FD7-4C4A-AA20-28A21FBA0306}"/>
              </a:ext>
            </a:extLst>
          </p:cNvPr>
          <p:cNvSpPr>
            <a:spLocks noGrp="1"/>
          </p:cNvSpPr>
          <p:nvPr>
            <p:ph idx="1"/>
          </p:nvPr>
        </p:nvSpPr>
        <p:spPr>
          <a:xfrm>
            <a:off x="1371600" y="1825625"/>
            <a:ext cx="9545782" cy="4351338"/>
          </a:xfrm>
        </p:spPr>
        <p:txBody>
          <a:bodyPr>
            <a:normAutofit/>
          </a:bodyPr>
          <a:lstStyle/>
          <a:p>
            <a:pPr marL="0" indent="0">
              <a:buNone/>
            </a:pPr>
            <a:r>
              <a:rPr lang="en-GB" sz="3200" dirty="0"/>
              <a:t>"</a:t>
            </a:r>
            <a:r>
              <a:rPr lang="cs-CZ" sz="3200" dirty="0"/>
              <a:t>Na jedné straně je zájem o humanitní vědy a ochota hájit integritu těchto věd odlišnou od přírodních věd." Na druhé straně je zde hluboké znepokojení nad problémem porozumění textům, které nám byly předány z minulosti. Jedná se o dvojité pilíře, na nichž je postavena moderní hermeneutika. Přísně vzato, až v okamžiku, kdy se tyto dvě orientace spojí a vzájemně se informují, narazíme na první pokusy o formulování skutečně filozofické hermeneutiky. “</a:t>
            </a:r>
          </a:p>
        </p:txBody>
      </p:sp>
    </p:spTree>
    <p:extLst>
      <p:ext uri="{BB962C8B-B14F-4D97-AF65-F5344CB8AC3E}">
        <p14:creationId xmlns:p14="http://schemas.microsoft.com/office/powerpoint/2010/main" val="3241312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E79E-4FD1-4276-9163-47E1FCC1076E}"/>
              </a:ext>
            </a:extLst>
          </p:cNvPr>
          <p:cNvSpPr>
            <a:spLocks noGrp="1"/>
          </p:cNvSpPr>
          <p:nvPr>
            <p:ph type="title"/>
          </p:nvPr>
        </p:nvSpPr>
        <p:spPr/>
        <p:txBody>
          <a:bodyPr/>
          <a:lstStyle/>
          <a:p>
            <a:r>
              <a:rPr lang="cs-CZ" dirty="0"/>
              <a:t>objektivita a subjektivita v hermeneutice</a:t>
            </a:r>
          </a:p>
        </p:txBody>
      </p:sp>
      <p:sp>
        <p:nvSpPr>
          <p:cNvPr id="3" name="Content Placeholder 2">
            <a:extLst>
              <a:ext uri="{FF2B5EF4-FFF2-40B4-BE49-F238E27FC236}">
                <a16:creationId xmlns:a16="http://schemas.microsoft.com/office/drawing/2014/main" id="{3578082A-F721-4D02-8F11-786C62588204}"/>
              </a:ext>
            </a:extLst>
          </p:cNvPr>
          <p:cNvSpPr>
            <a:spLocks noGrp="1"/>
          </p:cNvSpPr>
          <p:nvPr>
            <p:ph idx="1"/>
          </p:nvPr>
        </p:nvSpPr>
        <p:spPr/>
        <p:txBody>
          <a:bodyPr/>
          <a:lstStyle/>
          <a:p>
            <a:r>
              <a:rPr lang="cs-CZ" dirty="0"/>
              <a:t>texty vyžadují </a:t>
            </a:r>
            <a:r>
              <a:rPr lang="cs-CZ" b="1" dirty="0"/>
              <a:t>čtenáře</a:t>
            </a:r>
            <a:r>
              <a:rPr lang="cs-CZ" dirty="0"/>
              <a:t>, nejen </a:t>
            </a:r>
            <a:r>
              <a:rPr lang="cs-CZ" b="1" dirty="0"/>
              <a:t>pozorovatele</a:t>
            </a:r>
          </a:p>
          <a:p>
            <a:r>
              <a:rPr lang="cs-CZ" dirty="0"/>
              <a:t>čtenáři se vždy naučili číst v určitém jazyce, což s sebou přináší kulturní normy a „způsoby nazírání na svět“, ze kterých nemohou uniknout do „neutrality“</a:t>
            </a:r>
          </a:p>
          <a:p>
            <a:r>
              <a:rPr lang="cs-CZ" dirty="0"/>
              <a:t>jaké metody tedy zvyšují jejich „objektivitu“ při čtení (tlumočení) textů?</a:t>
            </a:r>
          </a:p>
        </p:txBody>
      </p:sp>
    </p:spTree>
    <p:extLst>
      <p:ext uri="{BB962C8B-B14F-4D97-AF65-F5344CB8AC3E}">
        <p14:creationId xmlns:p14="http://schemas.microsoft.com/office/powerpoint/2010/main" val="163122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710B-C408-440C-9CA3-CE747A925774}"/>
              </a:ext>
            </a:extLst>
          </p:cNvPr>
          <p:cNvSpPr>
            <a:spLocks noGrp="1"/>
          </p:cNvSpPr>
          <p:nvPr>
            <p:ph type="title"/>
          </p:nvPr>
        </p:nvSpPr>
        <p:spPr/>
        <p:txBody>
          <a:bodyPr/>
          <a:lstStyle/>
          <a:p>
            <a:pPr algn="ctr"/>
            <a:r>
              <a:rPr lang="de-DE" dirty="0"/>
              <a:t>Friedrich Daniel Ernst </a:t>
            </a:r>
            <a:r>
              <a:rPr lang="de-DE" u="sng" dirty="0"/>
              <a:t>Schleiermacher</a:t>
            </a:r>
            <a:r>
              <a:rPr lang="de-DE" dirty="0"/>
              <a:t> </a:t>
            </a:r>
            <a:br>
              <a:rPr lang="sk-SK" dirty="0"/>
            </a:br>
            <a:r>
              <a:rPr lang="de-DE" dirty="0"/>
              <a:t>(1768-1834)</a:t>
            </a:r>
            <a:endParaRPr lang="en-GB" dirty="0"/>
          </a:p>
        </p:txBody>
      </p:sp>
      <p:sp>
        <p:nvSpPr>
          <p:cNvPr id="3" name="Content Placeholder 2">
            <a:extLst>
              <a:ext uri="{FF2B5EF4-FFF2-40B4-BE49-F238E27FC236}">
                <a16:creationId xmlns:a16="http://schemas.microsoft.com/office/drawing/2014/main" id="{5A5CEFAC-4AE5-4CB0-B7DE-0B2A22219139}"/>
              </a:ext>
            </a:extLst>
          </p:cNvPr>
          <p:cNvSpPr>
            <a:spLocks noGrp="1"/>
          </p:cNvSpPr>
          <p:nvPr>
            <p:ph idx="1"/>
          </p:nvPr>
        </p:nvSpPr>
        <p:spPr/>
        <p:txBody>
          <a:bodyPr>
            <a:normAutofit fontScale="92500" lnSpcReduction="10000"/>
          </a:bodyPr>
          <a:lstStyle/>
          <a:p>
            <a:pPr marL="0" indent="0">
              <a:buNone/>
            </a:pPr>
            <a:r>
              <a:rPr lang="cs-CZ" dirty="0"/>
              <a:t>Podle </a:t>
            </a:r>
            <a:r>
              <a:rPr lang="cs-CZ" dirty="0" err="1"/>
              <a:t>Schleiermachera</a:t>
            </a:r>
            <a:r>
              <a:rPr lang="cs-CZ" dirty="0"/>
              <a:t> není pochopení jiných kultur něco, co bychom mohli považovat za samozřejmost. Pochopení ostatních zahrnuje otevřenost vůči tomu, že to, co se zdá racionální, pravdivé nebo koherentní, může zahrnovat něco hluboce neznámého.</a:t>
            </a:r>
          </a:p>
          <a:p>
            <a:pPr marL="0" indent="0">
              <a:buNone/>
            </a:pPr>
            <a:r>
              <a:rPr lang="cs-CZ" dirty="0"/>
              <a:t>Tato otevřenost je možná, pouze pokud systematicky zkoumáme své vlastní hermeneutické předsudky.</a:t>
            </a:r>
          </a:p>
          <a:p>
            <a:pPr marL="0" indent="0">
              <a:buNone/>
            </a:pPr>
            <a:r>
              <a:rPr lang="cs-CZ" dirty="0"/>
              <a:t>  </a:t>
            </a:r>
            <a:r>
              <a:rPr lang="cs-CZ" dirty="0" err="1"/>
              <a:t>Schleiermacher</a:t>
            </a:r>
            <a:r>
              <a:rPr lang="cs-CZ" dirty="0"/>
              <a:t> o tom mluví jako o přísnějším, na rozdíl od laxnější hermeneutické praxe. Přesto i striktní hermeneutická praxe, jak </a:t>
            </a:r>
            <a:r>
              <a:rPr lang="cs-CZ" dirty="0" err="1"/>
              <a:t>Schleiermacher</a:t>
            </a:r>
            <a:r>
              <a:rPr lang="cs-CZ" dirty="0"/>
              <a:t> opakovaně zdůrazňuje, nemůže zaručit spravedlivé nebo plně odpovídající porozumění.</a:t>
            </a:r>
          </a:p>
          <a:p>
            <a:pPr marL="0" indent="0">
              <a:buNone/>
            </a:pPr>
            <a:r>
              <a:rPr lang="cs-CZ" dirty="0"/>
              <a:t>  Je to nicméně závazek, který musíme učinit, abychom porozuměli jiným kulturám, textům a osobám</a:t>
            </a:r>
          </a:p>
        </p:txBody>
      </p:sp>
    </p:spTree>
    <p:extLst>
      <p:ext uri="{BB962C8B-B14F-4D97-AF65-F5344CB8AC3E}">
        <p14:creationId xmlns:p14="http://schemas.microsoft.com/office/powerpoint/2010/main" val="3983748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1A26-806B-4AE0-8A9C-29EA686C9F0A}"/>
              </a:ext>
            </a:extLst>
          </p:cNvPr>
          <p:cNvSpPr>
            <a:spLocks noGrp="1"/>
          </p:cNvSpPr>
          <p:nvPr>
            <p:ph type="title"/>
          </p:nvPr>
        </p:nvSpPr>
        <p:spPr/>
        <p:txBody>
          <a:bodyPr/>
          <a:lstStyle/>
          <a:p>
            <a:pPr algn="ctr"/>
            <a:r>
              <a:rPr lang="cs-CZ" dirty="0"/>
              <a:t>„hermeneutický kruh</a:t>
            </a:r>
            <a:r>
              <a:rPr lang="en-GB" dirty="0"/>
              <a:t>’</a:t>
            </a:r>
          </a:p>
        </p:txBody>
      </p:sp>
      <p:sp>
        <p:nvSpPr>
          <p:cNvPr id="3" name="Content Placeholder 2">
            <a:extLst>
              <a:ext uri="{FF2B5EF4-FFF2-40B4-BE49-F238E27FC236}">
                <a16:creationId xmlns:a16="http://schemas.microsoft.com/office/drawing/2014/main" id="{53517263-9F8D-4F04-8BE9-3D9902A58770}"/>
              </a:ext>
            </a:extLst>
          </p:cNvPr>
          <p:cNvSpPr>
            <a:spLocks noGrp="1"/>
          </p:cNvSpPr>
          <p:nvPr>
            <p:ph idx="1"/>
          </p:nvPr>
        </p:nvSpPr>
        <p:spPr/>
        <p:txBody>
          <a:bodyPr>
            <a:normAutofit lnSpcReduction="10000"/>
          </a:bodyPr>
          <a:lstStyle/>
          <a:p>
            <a:pPr marL="0" indent="0">
              <a:buNone/>
            </a:pPr>
            <a:r>
              <a:rPr lang="cs-CZ" dirty="0"/>
              <a:t>jakýkoli daný text je třeba interpretovat ve světle </a:t>
            </a:r>
            <a:r>
              <a:rPr lang="cs-CZ" u="sng" dirty="0"/>
              <a:t>celého textu</a:t>
            </a:r>
            <a:r>
              <a:rPr lang="cs-CZ" dirty="0"/>
              <a:t>, ke kterému patří, a oba je třeba interpretovat ve světle</a:t>
            </a:r>
          </a:p>
          <a:p>
            <a:r>
              <a:rPr lang="cs-CZ" dirty="0"/>
              <a:t>širšího </a:t>
            </a:r>
            <a:r>
              <a:rPr lang="cs-CZ" u="sng" dirty="0"/>
              <a:t>jazyka</a:t>
            </a:r>
            <a:r>
              <a:rPr lang="cs-CZ" dirty="0"/>
              <a:t>, ve kterém jsou psány,</a:t>
            </a:r>
          </a:p>
          <a:p>
            <a:r>
              <a:rPr lang="cs-CZ" dirty="0"/>
              <a:t>jejich širšího historického kontextu,</a:t>
            </a:r>
          </a:p>
          <a:p>
            <a:r>
              <a:rPr lang="cs-CZ" dirty="0"/>
              <a:t>širšího porozumění jeho žánru,</a:t>
            </a:r>
          </a:p>
          <a:p>
            <a:r>
              <a:rPr lang="cs-CZ" dirty="0"/>
              <a:t>autorova celku (corpus),</a:t>
            </a:r>
          </a:p>
          <a:p>
            <a:r>
              <a:rPr lang="cs-CZ" dirty="0"/>
              <a:t>a autorovy celkové psychologie.</a:t>
            </a:r>
          </a:p>
          <a:p>
            <a:pPr marL="0" indent="0">
              <a:buNone/>
            </a:pPr>
            <a:r>
              <a:rPr lang="cs-CZ" dirty="0"/>
              <a:t>Tento proces zavádí do interpretace </a:t>
            </a:r>
            <a:r>
              <a:rPr lang="cs-CZ" u="sng" dirty="0"/>
              <a:t>všudypřítomnou </a:t>
            </a:r>
            <a:r>
              <a:rPr lang="cs-CZ" u="sng" dirty="0" err="1"/>
              <a:t>cirkularitu</a:t>
            </a:r>
            <a:r>
              <a:rPr lang="cs-CZ" dirty="0"/>
              <a:t>, protože interpretace těchto širších položek zase závisí na interpretaci částí textu</a:t>
            </a:r>
          </a:p>
        </p:txBody>
      </p:sp>
    </p:spTree>
    <p:extLst>
      <p:ext uri="{BB962C8B-B14F-4D97-AF65-F5344CB8AC3E}">
        <p14:creationId xmlns:p14="http://schemas.microsoft.com/office/powerpoint/2010/main" val="50018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18D-8023-4FF5-868C-75041BD98D3E}"/>
              </a:ext>
            </a:extLst>
          </p:cNvPr>
          <p:cNvSpPr>
            <a:spLocks noGrp="1"/>
          </p:cNvSpPr>
          <p:nvPr>
            <p:ph type="title"/>
          </p:nvPr>
        </p:nvSpPr>
        <p:spPr/>
        <p:txBody>
          <a:bodyPr/>
          <a:lstStyle/>
          <a:p>
            <a:pPr algn="ctr"/>
            <a:r>
              <a:rPr lang="cs-CZ" dirty="0"/>
              <a:t>Využití hermeneutiky v </a:t>
            </a:r>
            <a:r>
              <a:rPr lang="cs-CZ" dirty="0" err="1"/>
              <a:t>v</a:t>
            </a:r>
            <a:r>
              <a:rPr lang="cs-CZ" dirty="0"/>
              <a:t> sociální práci a sociálním výzkumu</a:t>
            </a:r>
          </a:p>
        </p:txBody>
      </p:sp>
      <p:sp>
        <p:nvSpPr>
          <p:cNvPr id="3" name="Content Placeholder 2">
            <a:extLst>
              <a:ext uri="{FF2B5EF4-FFF2-40B4-BE49-F238E27FC236}">
                <a16:creationId xmlns:a16="http://schemas.microsoft.com/office/drawing/2014/main" id="{A36E0AB7-0F60-491A-B32F-F4F1C6678107}"/>
              </a:ext>
            </a:extLst>
          </p:cNvPr>
          <p:cNvSpPr>
            <a:spLocks noGrp="1"/>
          </p:cNvSpPr>
          <p:nvPr>
            <p:ph idx="1"/>
          </p:nvPr>
        </p:nvSpPr>
        <p:spPr/>
        <p:txBody>
          <a:bodyPr>
            <a:normAutofit/>
          </a:bodyPr>
          <a:lstStyle/>
          <a:p>
            <a:pPr marL="0" indent="0">
              <a:buNone/>
            </a:pPr>
            <a:r>
              <a:rPr lang="cs-CZ" sz="3200" dirty="0"/>
              <a:t>Každá interakce s ostatními, každá „diagnóza“ sociální situace, každé sociální šetření vyžaduje akt „porozumění“, a tedy „interpretace“.</a:t>
            </a:r>
          </a:p>
          <a:p>
            <a:pPr marL="0" indent="0">
              <a:buNone/>
            </a:pPr>
            <a:r>
              <a:rPr lang="cs-CZ" sz="3200" dirty="0"/>
              <a:t>„Odborník“ se musí zeptat: „Vidím situaci prostřednictvím svých předsudků nebo jak mohu situaci pochopit v kontextu, který nejsem nutně obeznámen nebo jehož součástí jsem?“</a:t>
            </a:r>
          </a:p>
          <a:p>
            <a:pPr marL="0" indent="0">
              <a:buNone/>
            </a:pPr>
            <a:r>
              <a:rPr lang="cs-CZ" sz="3200" b="1" dirty="0"/>
              <a:t>Toto je praktická výzva hermeneutiky</a:t>
            </a:r>
          </a:p>
        </p:txBody>
      </p:sp>
    </p:spTree>
    <p:extLst>
      <p:ext uri="{BB962C8B-B14F-4D97-AF65-F5344CB8AC3E}">
        <p14:creationId xmlns:p14="http://schemas.microsoft.com/office/powerpoint/2010/main" val="147713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5A20-0D1E-4500-9AF1-2A43A858F089}"/>
              </a:ext>
            </a:extLst>
          </p:cNvPr>
          <p:cNvSpPr>
            <a:spLocks noGrp="1"/>
          </p:cNvSpPr>
          <p:nvPr>
            <p:ph type="title"/>
          </p:nvPr>
        </p:nvSpPr>
        <p:spPr/>
        <p:txBody>
          <a:bodyPr>
            <a:normAutofit fontScale="90000"/>
          </a:bodyPr>
          <a:lstStyle/>
          <a:p>
            <a:pPr algn="ctr"/>
            <a:r>
              <a:rPr lang="cs-CZ" dirty="0" err="1"/>
              <a:t>partikularita</a:t>
            </a:r>
            <a:r>
              <a:rPr lang="cs-CZ" dirty="0"/>
              <a:t> – univerzálnost </a:t>
            </a:r>
            <a:br>
              <a:rPr lang="cs-CZ" dirty="0"/>
            </a:br>
            <a:r>
              <a:rPr lang="cs-CZ" dirty="0"/>
              <a:t>(jedinečnost – všeobecnost) </a:t>
            </a:r>
            <a:br>
              <a:rPr lang="cs-CZ" dirty="0"/>
            </a:br>
            <a:r>
              <a:rPr lang="cs-CZ" dirty="0"/>
              <a:t>z hermeneutické perspektivy</a:t>
            </a:r>
          </a:p>
        </p:txBody>
      </p:sp>
      <p:sp>
        <p:nvSpPr>
          <p:cNvPr id="3" name="Content Placeholder 2">
            <a:extLst>
              <a:ext uri="{FF2B5EF4-FFF2-40B4-BE49-F238E27FC236}">
                <a16:creationId xmlns:a16="http://schemas.microsoft.com/office/drawing/2014/main" id="{083BD996-7575-4CC1-A9EC-9F777FD9A140}"/>
              </a:ext>
            </a:extLst>
          </p:cNvPr>
          <p:cNvSpPr>
            <a:spLocks noGrp="1"/>
          </p:cNvSpPr>
          <p:nvPr>
            <p:ph idx="1"/>
          </p:nvPr>
        </p:nvSpPr>
        <p:spPr>
          <a:xfrm>
            <a:off x="838200" y="2092035"/>
            <a:ext cx="10515600" cy="4084927"/>
          </a:xfrm>
        </p:spPr>
        <p:txBody>
          <a:bodyPr>
            <a:normAutofit/>
          </a:bodyPr>
          <a:lstStyle/>
          <a:p>
            <a:pPr marL="0" indent="0">
              <a:buNone/>
            </a:pPr>
            <a:r>
              <a:rPr lang="cs-CZ" sz="3600" dirty="0"/>
              <a:t>veškeré používání </a:t>
            </a:r>
            <a:r>
              <a:rPr lang="cs-CZ" sz="3600" b="1" dirty="0"/>
              <a:t>jazyka </a:t>
            </a:r>
            <a:r>
              <a:rPr lang="cs-CZ" sz="3600" dirty="0"/>
              <a:t>se nachází někde mezi radikální </a:t>
            </a:r>
            <a:r>
              <a:rPr lang="cs-CZ" sz="3600" u="sng" dirty="0"/>
              <a:t>individualitou </a:t>
            </a:r>
            <a:r>
              <a:rPr lang="cs-CZ" sz="3600" dirty="0"/>
              <a:t>a radikální </a:t>
            </a:r>
            <a:r>
              <a:rPr lang="cs-CZ" sz="3600" u="sng" dirty="0"/>
              <a:t>univerzálností</a:t>
            </a:r>
            <a:r>
              <a:rPr lang="cs-CZ" sz="3600" dirty="0"/>
              <a:t>. Ani jeden z nich neexistuje ve zcela čisté formě. Veškeré používání jazyka odkazuje na gramatiku a společnou symbolickou slovní zásobu (</a:t>
            </a:r>
            <a:r>
              <a:rPr lang="cs-CZ" sz="3600" u="sng" dirty="0"/>
              <a:t>univerzální</a:t>
            </a:r>
            <a:r>
              <a:rPr lang="cs-CZ" sz="3600" dirty="0"/>
              <a:t>), přesto sdílené zdroje používáme víceméně individuálně (jedinečně) („každé větě dávám svůj individuální význam“)</a:t>
            </a:r>
          </a:p>
        </p:txBody>
      </p:sp>
    </p:spTree>
    <p:extLst>
      <p:ext uri="{BB962C8B-B14F-4D97-AF65-F5344CB8AC3E}">
        <p14:creationId xmlns:p14="http://schemas.microsoft.com/office/powerpoint/2010/main" val="1675322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A78F-6657-4EE6-BBED-0DE0BE3EDFCF}"/>
              </a:ext>
            </a:extLst>
          </p:cNvPr>
          <p:cNvSpPr>
            <a:spLocks noGrp="1"/>
          </p:cNvSpPr>
          <p:nvPr>
            <p:ph type="title"/>
          </p:nvPr>
        </p:nvSpPr>
        <p:spPr/>
        <p:txBody>
          <a:bodyPr/>
          <a:lstStyle/>
          <a:p>
            <a:pPr algn="ctr"/>
            <a:r>
              <a:rPr lang="cs-CZ" dirty="0"/>
              <a:t>příklad: porozumění lidskému životu jako takovému („humanitní vědy“)</a:t>
            </a:r>
          </a:p>
        </p:txBody>
      </p:sp>
      <p:sp>
        <p:nvSpPr>
          <p:cNvPr id="3" name="Content Placeholder 2">
            <a:extLst>
              <a:ext uri="{FF2B5EF4-FFF2-40B4-BE49-F238E27FC236}">
                <a16:creationId xmlns:a16="http://schemas.microsoft.com/office/drawing/2014/main" id="{4DE7D4E9-4B73-4ABC-8DF3-94EA37A6B744}"/>
              </a:ext>
            </a:extLst>
          </p:cNvPr>
          <p:cNvSpPr>
            <a:spLocks noGrp="1"/>
          </p:cNvSpPr>
          <p:nvPr>
            <p:ph idx="1"/>
          </p:nvPr>
        </p:nvSpPr>
        <p:spPr/>
        <p:txBody>
          <a:bodyPr/>
          <a:lstStyle/>
          <a:p>
            <a:pPr marL="0" indent="0">
              <a:buNone/>
            </a:pPr>
            <a:r>
              <a:rPr lang="cs-CZ" dirty="0"/>
              <a:t>Wilhelm </a:t>
            </a:r>
            <a:r>
              <a:rPr lang="cs-CZ" dirty="0" err="1"/>
              <a:t>Dilthey</a:t>
            </a:r>
            <a:r>
              <a:rPr lang="cs-CZ" dirty="0"/>
              <a:t> (1833-1911): </a:t>
            </a:r>
            <a:r>
              <a:rPr lang="cs-CZ" dirty="0" err="1"/>
              <a:t>Erlebnis</a:t>
            </a:r>
            <a:r>
              <a:rPr lang="cs-CZ" dirty="0"/>
              <a:t> (momentální zkušenost) je spojen s procesem </a:t>
            </a:r>
            <a:r>
              <a:rPr lang="cs-CZ" dirty="0" err="1"/>
              <a:t>sebepochopení</a:t>
            </a:r>
            <a:r>
              <a:rPr lang="cs-CZ" dirty="0"/>
              <a:t>, zatímco </a:t>
            </a:r>
            <a:r>
              <a:rPr lang="cs-CZ" dirty="0" err="1"/>
              <a:t>Verstehen</a:t>
            </a:r>
            <a:r>
              <a:rPr lang="cs-CZ" dirty="0"/>
              <a:t> (porozumění) souvisí s naším chápáním ostatních.</a:t>
            </a:r>
          </a:p>
          <a:p>
            <a:pPr marL="0" indent="0">
              <a:buNone/>
            </a:pPr>
            <a:r>
              <a:rPr lang="cs-CZ" dirty="0" err="1"/>
              <a:t>Diltheyho</a:t>
            </a:r>
            <a:r>
              <a:rPr lang="cs-CZ" dirty="0"/>
              <a:t> důležitým bodem je, že </a:t>
            </a:r>
            <a:r>
              <a:rPr lang="cs-CZ" dirty="0" err="1"/>
              <a:t>Erlebnis</a:t>
            </a:r>
            <a:r>
              <a:rPr lang="cs-CZ" dirty="0"/>
              <a:t> neposkytuje </a:t>
            </a:r>
            <a:r>
              <a:rPr lang="cs-CZ" dirty="0" err="1"/>
              <a:t>sebepochopení</a:t>
            </a:r>
            <a:r>
              <a:rPr lang="cs-CZ" dirty="0"/>
              <a:t>. </a:t>
            </a:r>
            <a:r>
              <a:rPr lang="cs-CZ" dirty="0" err="1"/>
              <a:t>Sebepochopení</a:t>
            </a:r>
            <a:r>
              <a:rPr lang="cs-CZ" dirty="0"/>
              <a:t> je získáno pouze do té míry, do jaké se já vztahuje k sobě samému, tak jako se vztahuje k ostatním, tj. </a:t>
            </a:r>
            <a:r>
              <a:rPr lang="cs-CZ" u="sng" dirty="0"/>
              <a:t>zprostředkovaným </a:t>
            </a:r>
            <a:r>
              <a:rPr lang="cs-CZ" dirty="0"/>
              <a:t>způsobem. Přesto </a:t>
            </a:r>
            <a:r>
              <a:rPr lang="cs-CZ" dirty="0" err="1"/>
              <a:t>Erlebnis</a:t>
            </a:r>
            <a:r>
              <a:rPr lang="cs-CZ" dirty="0"/>
              <a:t> zůstává psychologickým zdrojem všech širších zkušeností, zážitkového potenciálu, který je formulován a pojmově chápán.</a:t>
            </a:r>
          </a:p>
        </p:txBody>
      </p:sp>
    </p:spTree>
    <p:extLst>
      <p:ext uri="{BB962C8B-B14F-4D97-AF65-F5344CB8AC3E}">
        <p14:creationId xmlns:p14="http://schemas.microsoft.com/office/powerpoint/2010/main" val="2487390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F9AF-BCCB-4AD2-8D0F-A350945361A6}"/>
              </a:ext>
            </a:extLst>
          </p:cNvPr>
          <p:cNvSpPr>
            <a:spLocks noGrp="1"/>
          </p:cNvSpPr>
          <p:nvPr>
            <p:ph type="title"/>
          </p:nvPr>
        </p:nvSpPr>
        <p:spPr/>
        <p:txBody>
          <a:bodyPr/>
          <a:lstStyle/>
          <a:p>
            <a:pPr algn="ctr"/>
            <a:r>
              <a:rPr lang="cs-CZ" dirty="0"/>
              <a:t>příklad: „existence“ (ontologie)</a:t>
            </a:r>
          </a:p>
        </p:txBody>
      </p:sp>
      <p:sp>
        <p:nvSpPr>
          <p:cNvPr id="3" name="Content Placeholder 2">
            <a:extLst>
              <a:ext uri="{FF2B5EF4-FFF2-40B4-BE49-F238E27FC236}">
                <a16:creationId xmlns:a16="http://schemas.microsoft.com/office/drawing/2014/main" id="{52606F99-B3C8-4927-BEBF-A3B011367F85}"/>
              </a:ext>
            </a:extLst>
          </p:cNvPr>
          <p:cNvSpPr>
            <a:spLocks noGrp="1"/>
          </p:cNvSpPr>
          <p:nvPr>
            <p:ph idx="1"/>
          </p:nvPr>
        </p:nvSpPr>
        <p:spPr/>
        <p:txBody>
          <a:bodyPr/>
          <a:lstStyle/>
          <a:p>
            <a:pPr marL="0" indent="0">
              <a:buNone/>
            </a:pPr>
            <a:r>
              <a:rPr lang="cs-CZ" b="1" dirty="0"/>
              <a:t>Martin </a:t>
            </a:r>
            <a:r>
              <a:rPr lang="cs-CZ" b="1" dirty="0" err="1"/>
              <a:t>Heidegger</a:t>
            </a:r>
            <a:r>
              <a:rPr lang="cs-CZ" b="1" dirty="0"/>
              <a:t> (1889–1976): </a:t>
            </a:r>
            <a:r>
              <a:rPr lang="cs-CZ" dirty="0"/>
              <a:t>Porozumění není ani metodou čtení, ani výsledkem pečlivě provedeného postupu kritické reflexe. Není to něco, co vědomě děláme nebo neděláme, ale něco, </a:t>
            </a:r>
            <a:r>
              <a:rPr lang="cs-CZ" u="sng" dirty="0"/>
              <a:t>čím jsme</a:t>
            </a:r>
            <a:r>
              <a:rPr lang="cs-CZ" dirty="0"/>
              <a:t>. Porozumění je </a:t>
            </a:r>
            <a:r>
              <a:rPr lang="cs-CZ" u="sng" dirty="0"/>
              <a:t>způsob bytí </a:t>
            </a:r>
            <a:r>
              <a:rPr lang="cs-CZ" dirty="0"/>
              <a:t>a jako takový je pro člověka charakteristický, </a:t>
            </a:r>
            <a:r>
              <a:rPr lang="cs-CZ" i="1" dirty="0" err="1"/>
              <a:t>Dasein</a:t>
            </a:r>
            <a:r>
              <a:rPr lang="cs-CZ" dirty="0"/>
              <a:t>. Před-reflexní způsob, jakým </a:t>
            </a:r>
            <a:r>
              <a:rPr lang="cs-CZ" i="1" dirty="0" err="1"/>
              <a:t>Dasein</a:t>
            </a:r>
            <a:r>
              <a:rPr lang="cs-CZ" dirty="0"/>
              <a:t> obývá svět, je sám o sobě hermeneutický. Naše chápání světa předpokládá jakési pragmatické know-how, které je odhaleno způsobem, kterým se bez teoretických úvah ve světě orientujeme. Dveře otevíráme bez objektivizace nebo koncepčního určení povahy dveřní kliky nebo zárubní. Svět je nám známý základním, intuitivním způsobem.</a:t>
            </a:r>
          </a:p>
        </p:txBody>
      </p:sp>
    </p:spTree>
    <p:extLst>
      <p:ext uri="{BB962C8B-B14F-4D97-AF65-F5344CB8AC3E}">
        <p14:creationId xmlns:p14="http://schemas.microsoft.com/office/powerpoint/2010/main" val="1420433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DE71-4709-423B-A5D3-B6A2E35C5FEC}"/>
              </a:ext>
            </a:extLst>
          </p:cNvPr>
          <p:cNvSpPr>
            <a:spLocks noGrp="1"/>
          </p:cNvSpPr>
          <p:nvPr>
            <p:ph type="title"/>
          </p:nvPr>
        </p:nvSpPr>
        <p:spPr/>
        <p:txBody>
          <a:bodyPr/>
          <a:lstStyle/>
          <a:p>
            <a:pPr algn="ctr"/>
            <a:r>
              <a:rPr lang="cs-CZ" dirty="0"/>
              <a:t>interpretace</a:t>
            </a:r>
          </a:p>
        </p:txBody>
      </p:sp>
      <p:sp>
        <p:nvSpPr>
          <p:cNvPr id="3" name="Content Placeholder 2">
            <a:extLst>
              <a:ext uri="{FF2B5EF4-FFF2-40B4-BE49-F238E27FC236}">
                <a16:creationId xmlns:a16="http://schemas.microsoft.com/office/drawing/2014/main" id="{F3BD3233-6848-494D-9B86-366DB268D102}"/>
              </a:ext>
            </a:extLst>
          </p:cNvPr>
          <p:cNvSpPr>
            <a:spLocks noGrp="1"/>
          </p:cNvSpPr>
          <p:nvPr>
            <p:ph idx="1"/>
          </p:nvPr>
        </p:nvSpPr>
        <p:spPr/>
        <p:txBody>
          <a:bodyPr/>
          <a:lstStyle/>
          <a:p>
            <a:pPr marL="0" indent="0">
              <a:buNone/>
            </a:pPr>
            <a:r>
              <a:rPr lang="cs-CZ" dirty="0"/>
              <a:t>nerozumíme světu tím, že shromáždíme soubor neutrálních faktů, kterými můžeme dosáhnout souboru univerzálních tvrzení, zákonů nebo úsudků, které ve větší či menší míře odpovídají světu tak, jak je. Svět je pro nás </a:t>
            </a:r>
            <a:r>
              <a:rPr lang="cs-CZ" i="1" dirty="0" err="1"/>
              <a:t>tacitně</a:t>
            </a:r>
            <a:r>
              <a:rPr lang="cs-CZ" i="1" dirty="0"/>
              <a:t>/tiše srozumitelný</a:t>
            </a:r>
            <a:r>
              <a:rPr lang="cs-CZ" dirty="0"/>
              <a:t>.</a:t>
            </a:r>
          </a:p>
          <a:p>
            <a:pPr marL="0" indent="0">
              <a:buNone/>
            </a:pPr>
            <a:r>
              <a:rPr lang="cs-CZ" dirty="0"/>
              <a:t>Díky interpretaci se věci, objekty, svět objevují </a:t>
            </a:r>
            <a:r>
              <a:rPr lang="cs-CZ" i="1" dirty="0"/>
              <a:t>jako něco,</a:t>
            </a:r>
            <a:r>
              <a:rPr lang="cs-CZ" dirty="0"/>
              <a:t> jak to </a:t>
            </a:r>
            <a:r>
              <a:rPr lang="cs-CZ" dirty="0" err="1"/>
              <a:t>Heidegger</a:t>
            </a:r>
            <a:r>
              <a:rPr lang="cs-CZ" dirty="0"/>
              <a:t> říká. Toto „jako“ je přesto možné pouze na pozadí světa jako celku praktik a inter-subjektivních setkání, světa, který je otevřen chápajícím přítomnosti </a:t>
            </a:r>
            <a:r>
              <a:rPr lang="cs-CZ" i="1" dirty="0" err="1"/>
              <a:t>Dasein</a:t>
            </a:r>
            <a:r>
              <a:rPr lang="cs-CZ" dirty="0"/>
              <a:t>.</a:t>
            </a:r>
          </a:p>
        </p:txBody>
      </p:sp>
    </p:spTree>
    <p:extLst>
      <p:ext uri="{BB962C8B-B14F-4D97-AF65-F5344CB8AC3E}">
        <p14:creationId xmlns:p14="http://schemas.microsoft.com/office/powerpoint/2010/main" val="298763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7F5E-21DB-4C9F-9AFA-5DB33552C0EC}"/>
              </a:ext>
            </a:extLst>
          </p:cNvPr>
          <p:cNvSpPr>
            <a:spLocks noGrp="1"/>
          </p:cNvSpPr>
          <p:nvPr>
            <p:ph type="title"/>
          </p:nvPr>
        </p:nvSpPr>
        <p:spPr/>
        <p:txBody>
          <a:bodyPr/>
          <a:lstStyle/>
          <a:p>
            <a:pPr algn="ctr"/>
            <a:r>
              <a:rPr lang="cs-CZ" dirty="0"/>
              <a:t>odůvodnění</a:t>
            </a:r>
          </a:p>
        </p:txBody>
      </p:sp>
      <p:sp>
        <p:nvSpPr>
          <p:cNvPr id="3" name="Content Placeholder 2">
            <a:extLst>
              <a:ext uri="{FF2B5EF4-FFF2-40B4-BE49-F238E27FC236}">
                <a16:creationId xmlns:a16="http://schemas.microsoft.com/office/drawing/2014/main" id="{67FE9A52-5A9B-49DF-AE6C-E5FDC3EDACB2}"/>
              </a:ext>
            </a:extLst>
          </p:cNvPr>
          <p:cNvSpPr>
            <a:spLocks noGrp="1"/>
          </p:cNvSpPr>
          <p:nvPr>
            <p:ph idx="1"/>
          </p:nvPr>
        </p:nvSpPr>
        <p:spPr/>
        <p:txBody>
          <a:bodyPr/>
          <a:lstStyle/>
          <a:p>
            <a:pPr marL="0" indent="0">
              <a:buNone/>
            </a:pPr>
            <a:r>
              <a:rPr lang="cs-CZ" dirty="0"/>
              <a:t>"To, co z nás vůbec dělá kognitivní bytosti, je naše schopnost </a:t>
            </a:r>
            <a:r>
              <a:rPr lang="cs-CZ" b="1" dirty="0"/>
              <a:t>víry </a:t>
            </a:r>
            <a:r>
              <a:rPr lang="cs-CZ" dirty="0"/>
              <a:t>a cílem našeho výrazně kognitivního snažení je </a:t>
            </a:r>
            <a:r>
              <a:rPr lang="cs-CZ" b="1" dirty="0"/>
              <a:t>pravda</a:t>
            </a:r>
            <a:r>
              <a:rPr lang="cs-CZ" dirty="0"/>
              <a:t>: chceme, aby naše víry správně a přesně zobrazovaly svět." </a:t>
            </a:r>
            <a:r>
              <a:rPr lang="cs-CZ" b="1" dirty="0">
                <a:solidFill>
                  <a:srgbClr val="FF0000"/>
                </a:solidFill>
              </a:rPr>
              <a:t>Pokud </a:t>
            </a:r>
            <a:r>
              <a:rPr lang="cs-CZ" b="1" dirty="0"/>
              <a:t>by pravda </a:t>
            </a:r>
            <a:r>
              <a:rPr lang="cs-CZ" dirty="0"/>
              <a:t>byla nějakým způsobem okamžitě a bezproblémově přístupná ... aby se člověk mohl ve všech případech rozhodnout jednoduše věřit pravdě, pak by koncept odůvodnění/potvrzení měl malý význam a nehrál by v poznání žádnou samostatnou roli. Tato epistemicky ideální situace však zjevně není ta, ve které se nacházíme. Nemáme žádný takový bezprostřední a bezproblémový přístup k pravdě, a právě proto se do obrazu dostává </a:t>
            </a:r>
            <a:r>
              <a:rPr lang="cs-CZ" b="1" dirty="0"/>
              <a:t>odůvodnění/potvrzení</a:t>
            </a:r>
            <a:r>
              <a:rPr lang="cs-CZ" dirty="0"/>
              <a:t>. “(</a:t>
            </a:r>
            <a:r>
              <a:rPr lang="cs-CZ" dirty="0" err="1"/>
              <a:t>BonJour</a:t>
            </a:r>
            <a:r>
              <a:rPr lang="cs-CZ" dirty="0"/>
              <a:t> 1985, s. 7)</a:t>
            </a:r>
          </a:p>
        </p:txBody>
      </p:sp>
    </p:spTree>
    <p:extLst>
      <p:ext uri="{BB962C8B-B14F-4D97-AF65-F5344CB8AC3E}">
        <p14:creationId xmlns:p14="http://schemas.microsoft.com/office/powerpoint/2010/main" val="291735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20D0-745D-4D89-B61D-068907FF3D6C}"/>
              </a:ext>
            </a:extLst>
          </p:cNvPr>
          <p:cNvSpPr>
            <a:spLocks noGrp="1"/>
          </p:cNvSpPr>
          <p:nvPr>
            <p:ph type="title"/>
          </p:nvPr>
        </p:nvSpPr>
        <p:spPr/>
        <p:txBody>
          <a:bodyPr/>
          <a:lstStyle/>
          <a:p>
            <a:pPr algn="ctr"/>
            <a:r>
              <a:rPr lang="cs-CZ" dirty="0"/>
              <a:t>hermeneutický kruh podle </a:t>
            </a:r>
            <a:r>
              <a:rPr lang="cs-CZ" dirty="0" err="1"/>
              <a:t>Heideggera</a:t>
            </a:r>
            <a:endParaRPr lang="cs-CZ" dirty="0"/>
          </a:p>
        </p:txBody>
      </p:sp>
      <p:sp>
        <p:nvSpPr>
          <p:cNvPr id="3" name="Content Placeholder 2">
            <a:extLst>
              <a:ext uri="{FF2B5EF4-FFF2-40B4-BE49-F238E27FC236}">
                <a16:creationId xmlns:a16="http://schemas.microsoft.com/office/drawing/2014/main" id="{3E763C1A-E51C-4365-86F2-28B422DFE3F3}"/>
              </a:ext>
            </a:extLst>
          </p:cNvPr>
          <p:cNvSpPr>
            <a:spLocks noGrp="1"/>
          </p:cNvSpPr>
          <p:nvPr>
            <p:ph idx="1"/>
          </p:nvPr>
        </p:nvSpPr>
        <p:spPr/>
        <p:txBody>
          <a:bodyPr/>
          <a:lstStyle/>
          <a:p>
            <a:pPr marL="0" indent="0">
              <a:buNone/>
            </a:pPr>
            <a:r>
              <a:rPr lang="cs-CZ" dirty="0" err="1"/>
              <a:t>Heideggerova</a:t>
            </a:r>
            <a:r>
              <a:rPr lang="cs-CZ" dirty="0"/>
              <a:t> formulace problému pravdy vede k nové koncepci hermeneutického kruhu. U </a:t>
            </a:r>
            <a:r>
              <a:rPr lang="cs-CZ" u="sng" dirty="0"/>
              <a:t>Spinozy a </a:t>
            </a:r>
            <a:r>
              <a:rPr lang="cs-CZ" u="sng" dirty="0" err="1"/>
              <a:t>Schleiermachera</a:t>
            </a:r>
            <a:r>
              <a:rPr lang="cs-CZ" u="sng" dirty="0"/>
              <a:t> </a:t>
            </a:r>
            <a:r>
              <a:rPr lang="cs-CZ" dirty="0"/>
              <a:t>byl hermeneutický kruh koncipován z hlediska vzájemného vztahu mezi textem jako celkem a jeho jednotlivými částmi, nebo z hlediska vztahu mezi textem a tradicí.</a:t>
            </a:r>
          </a:p>
          <a:p>
            <a:pPr marL="0" indent="0">
              <a:buNone/>
            </a:pPr>
            <a:r>
              <a:rPr lang="cs-CZ" dirty="0"/>
              <a:t>U </a:t>
            </a:r>
            <a:r>
              <a:rPr lang="cs-CZ" dirty="0" err="1"/>
              <a:t>Heideggera</a:t>
            </a:r>
            <a:r>
              <a:rPr lang="cs-CZ" dirty="0"/>
              <a:t> však hermeneutický kruh odkazuje na něco úplně jiného: na souhru mezi </a:t>
            </a:r>
            <a:r>
              <a:rPr lang="cs-CZ" b="1" dirty="0"/>
              <a:t>naším </a:t>
            </a:r>
            <a:r>
              <a:rPr lang="cs-CZ" b="1" dirty="0" err="1"/>
              <a:t>sebepochopením</a:t>
            </a:r>
            <a:r>
              <a:rPr lang="cs-CZ" b="1" dirty="0"/>
              <a:t> </a:t>
            </a:r>
            <a:r>
              <a:rPr lang="cs-CZ" dirty="0"/>
              <a:t>a </a:t>
            </a:r>
            <a:r>
              <a:rPr lang="cs-CZ" b="1" dirty="0"/>
              <a:t>porozuměním světu</a:t>
            </a:r>
            <a:r>
              <a:rPr lang="cs-CZ" dirty="0"/>
              <a:t>. Hermeneutický kruh již není vnímán jako užitečný filologický nástroj, ale znamená </a:t>
            </a:r>
            <a:r>
              <a:rPr lang="cs-CZ" u="sng" dirty="0"/>
              <a:t>existenční úkol</a:t>
            </a:r>
            <a:r>
              <a:rPr lang="cs-CZ" dirty="0"/>
              <a:t>, s nímž je každý z nás konfrontován.</a:t>
            </a:r>
          </a:p>
        </p:txBody>
      </p:sp>
    </p:spTree>
    <p:extLst>
      <p:ext uri="{BB962C8B-B14F-4D97-AF65-F5344CB8AC3E}">
        <p14:creationId xmlns:p14="http://schemas.microsoft.com/office/powerpoint/2010/main" val="17722197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E45A-D5FE-4EFE-97D3-14F4059B9B41}"/>
              </a:ext>
            </a:extLst>
          </p:cNvPr>
          <p:cNvSpPr>
            <a:spLocks noGrp="1"/>
          </p:cNvSpPr>
          <p:nvPr>
            <p:ph type="title"/>
          </p:nvPr>
        </p:nvSpPr>
        <p:spPr/>
        <p:txBody>
          <a:bodyPr/>
          <a:lstStyle/>
          <a:p>
            <a:pPr algn="ctr"/>
            <a:r>
              <a:rPr lang="cs-CZ" dirty="0"/>
              <a:t>Centrálnost jazyka („lingvistický obrat“ epistemologie)</a:t>
            </a:r>
          </a:p>
        </p:txBody>
      </p:sp>
      <p:sp>
        <p:nvSpPr>
          <p:cNvPr id="3" name="Content Placeholder 2">
            <a:extLst>
              <a:ext uri="{FF2B5EF4-FFF2-40B4-BE49-F238E27FC236}">
                <a16:creationId xmlns:a16="http://schemas.microsoft.com/office/drawing/2014/main" id="{49EF51C1-E103-440B-B53B-E37EC3AE6E93}"/>
              </a:ext>
            </a:extLst>
          </p:cNvPr>
          <p:cNvSpPr>
            <a:spLocks noGrp="1"/>
          </p:cNvSpPr>
          <p:nvPr>
            <p:ph idx="1"/>
          </p:nvPr>
        </p:nvSpPr>
        <p:spPr/>
        <p:txBody>
          <a:bodyPr>
            <a:normAutofit/>
          </a:bodyPr>
          <a:lstStyle/>
          <a:p>
            <a:pPr marL="0" indent="0">
              <a:buNone/>
            </a:pPr>
            <a:r>
              <a:rPr lang="cs-CZ" sz="3200" b="1" dirty="0"/>
              <a:t>Hans-Georg </a:t>
            </a:r>
            <a:r>
              <a:rPr lang="cs-CZ" sz="3200" b="1" dirty="0" err="1"/>
              <a:t>Gadamer</a:t>
            </a:r>
            <a:r>
              <a:rPr lang="cs-CZ" sz="3200" b="1" dirty="0"/>
              <a:t> </a:t>
            </a:r>
            <a:r>
              <a:rPr lang="cs-CZ" sz="3200" dirty="0"/>
              <a:t>(1900—2002): </a:t>
            </a:r>
            <a:r>
              <a:rPr lang="cs-CZ" sz="3200" i="1" dirty="0"/>
              <a:t>„</a:t>
            </a:r>
            <a:r>
              <a:rPr lang="cs-CZ" sz="3200" i="1" dirty="0" err="1"/>
              <a:t>Wahrheit</a:t>
            </a:r>
            <a:r>
              <a:rPr lang="cs-CZ" sz="3200" i="1" dirty="0"/>
              <a:t> </a:t>
            </a:r>
            <a:r>
              <a:rPr lang="cs-CZ" sz="3200" i="1" dirty="0" err="1"/>
              <a:t>und</a:t>
            </a:r>
            <a:r>
              <a:rPr lang="cs-CZ" sz="3200" i="1" dirty="0"/>
              <a:t> </a:t>
            </a:r>
            <a:r>
              <a:rPr lang="cs-CZ" sz="3200" i="1" dirty="0" err="1"/>
              <a:t>Methode</a:t>
            </a:r>
            <a:r>
              <a:rPr lang="cs-CZ" sz="3200" i="1" dirty="0"/>
              <a:t>“</a:t>
            </a:r>
          </a:p>
          <a:p>
            <a:pPr marL="0" indent="0">
              <a:buNone/>
            </a:pPr>
            <a:r>
              <a:rPr lang="cs-CZ" sz="3200" dirty="0"/>
              <a:t>Lidské bytosti, tvrdí </a:t>
            </a:r>
            <a:r>
              <a:rPr lang="cs-CZ" sz="3200" dirty="0" err="1"/>
              <a:t>Gadamer</a:t>
            </a:r>
            <a:r>
              <a:rPr lang="cs-CZ" sz="3200" dirty="0"/>
              <a:t>, jsou „</a:t>
            </a:r>
            <a:r>
              <a:rPr lang="cs-CZ" sz="3200" i="1" dirty="0"/>
              <a:t>bytosti v jazyce</a:t>
            </a:r>
            <a:r>
              <a:rPr lang="cs-CZ" sz="3200" dirty="0"/>
              <a:t>“. Svět se nám otevírá prostřednictvím jazyka. Učíme se poznávat svět učením se ovládat jazyk. Proto nemůžeme opravdu pochopit sami sebe, pokud sami sebe nepochopíme jako </a:t>
            </a:r>
            <a:r>
              <a:rPr lang="cs-CZ" sz="3200" u="sng" dirty="0"/>
              <a:t>jazykově zprostředkovanou historickou kulturu</a:t>
            </a:r>
            <a:r>
              <a:rPr lang="cs-CZ" sz="3200" dirty="0"/>
              <a:t>. Jazyk je naše druhá přirozenost</a:t>
            </a:r>
          </a:p>
        </p:txBody>
      </p:sp>
    </p:spTree>
    <p:extLst>
      <p:ext uri="{BB962C8B-B14F-4D97-AF65-F5344CB8AC3E}">
        <p14:creationId xmlns:p14="http://schemas.microsoft.com/office/powerpoint/2010/main" val="3944358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C1E2-CB28-439C-A936-FD5226E84E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CA52EF-7C4A-4474-85AD-BDC437713022}"/>
              </a:ext>
            </a:extLst>
          </p:cNvPr>
          <p:cNvSpPr>
            <a:spLocks noGrp="1"/>
          </p:cNvSpPr>
          <p:nvPr>
            <p:ph idx="1"/>
          </p:nvPr>
        </p:nvSpPr>
        <p:spPr/>
        <p:txBody>
          <a:bodyPr/>
          <a:lstStyle/>
          <a:p>
            <a:pPr marL="0" indent="0">
              <a:buNone/>
            </a:pPr>
            <a:endParaRPr lang="de-AT" dirty="0"/>
          </a:p>
          <a:p>
            <a:pPr marL="0" indent="0">
              <a:buNone/>
            </a:pPr>
            <a:endParaRPr lang="de-AT" dirty="0"/>
          </a:p>
          <a:p>
            <a:pPr marL="0" indent="0" algn="ctr">
              <a:buNone/>
            </a:pPr>
            <a:r>
              <a:rPr lang="cs-CZ" sz="4400" dirty="0"/>
              <a:t>Pauza na otázky k předcházející části</a:t>
            </a:r>
          </a:p>
        </p:txBody>
      </p:sp>
    </p:spTree>
    <p:extLst>
      <p:ext uri="{BB962C8B-B14F-4D97-AF65-F5344CB8AC3E}">
        <p14:creationId xmlns:p14="http://schemas.microsoft.com/office/powerpoint/2010/main" val="603645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0AE3-E9D2-4324-86B0-53494E6E53F6}"/>
              </a:ext>
            </a:extLst>
          </p:cNvPr>
          <p:cNvSpPr>
            <a:spLocks noGrp="1"/>
          </p:cNvSpPr>
          <p:nvPr>
            <p:ph type="title"/>
          </p:nvPr>
        </p:nvSpPr>
        <p:spPr/>
        <p:txBody>
          <a:bodyPr/>
          <a:lstStyle/>
          <a:p>
            <a:pPr algn="ctr"/>
            <a:r>
              <a:rPr lang="cs-CZ" dirty="0"/>
              <a:t>Fenomenologie </a:t>
            </a:r>
            <a:br>
              <a:rPr lang="cs-CZ" dirty="0"/>
            </a:br>
            <a:r>
              <a:rPr lang="cs-CZ" dirty="0"/>
              <a:t>(ve filozofii a sociologii)</a:t>
            </a:r>
          </a:p>
        </p:txBody>
      </p:sp>
      <p:sp>
        <p:nvSpPr>
          <p:cNvPr id="3" name="Content Placeholder 2">
            <a:extLst>
              <a:ext uri="{FF2B5EF4-FFF2-40B4-BE49-F238E27FC236}">
                <a16:creationId xmlns:a16="http://schemas.microsoft.com/office/drawing/2014/main" id="{BE5869BE-4AB3-4015-B5EE-CCAF8DE65EEF}"/>
              </a:ext>
            </a:extLst>
          </p:cNvPr>
          <p:cNvSpPr>
            <a:spLocks noGrp="1"/>
          </p:cNvSpPr>
          <p:nvPr>
            <p:ph idx="1"/>
          </p:nvPr>
        </p:nvSpPr>
        <p:spPr/>
        <p:txBody>
          <a:bodyPr>
            <a:normAutofit/>
          </a:bodyPr>
          <a:lstStyle/>
          <a:p>
            <a:r>
              <a:rPr lang="cs-CZ" sz="3600" dirty="0"/>
              <a:t>fenomenologie je studium </a:t>
            </a:r>
            <a:r>
              <a:rPr lang="cs-CZ" sz="3600" i="1" dirty="0"/>
              <a:t>jevů</a:t>
            </a:r>
            <a:r>
              <a:rPr lang="cs-CZ" sz="3600" dirty="0"/>
              <a:t>: zdání na rozdíl od reality.</a:t>
            </a:r>
          </a:p>
          <a:p>
            <a:r>
              <a:rPr lang="cs-CZ" sz="3600" dirty="0"/>
              <a:t>Fenomenologie: studium struktur vědomí, jak jsou vnímány ze subjektivního hlediska.</a:t>
            </a:r>
          </a:p>
          <a:p>
            <a:r>
              <a:rPr lang="cs-CZ" sz="3600" dirty="0"/>
              <a:t>Základní strukturou vědomé zkušenosti je její </a:t>
            </a:r>
            <a:r>
              <a:rPr lang="cs-CZ" sz="3600" b="1" u="sng" dirty="0"/>
              <a:t>intencionalita</a:t>
            </a:r>
            <a:r>
              <a:rPr lang="cs-CZ" sz="3600" dirty="0"/>
              <a:t>, směřuje k něčemu - k zážitku </a:t>
            </a:r>
            <a:r>
              <a:rPr lang="cs-CZ" sz="3600" dirty="0" err="1"/>
              <a:t>nečeho</a:t>
            </a:r>
            <a:r>
              <a:rPr lang="cs-CZ" sz="3600" dirty="0"/>
              <a:t> nebo s něčem.</a:t>
            </a:r>
          </a:p>
        </p:txBody>
      </p:sp>
    </p:spTree>
    <p:extLst>
      <p:ext uri="{BB962C8B-B14F-4D97-AF65-F5344CB8AC3E}">
        <p14:creationId xmlns:p14="http://schemas.microsoft.com/office/powerpoint/2010/main" val="2864164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4DDA-672B-4485-89B9-9194A37BAEBD}"/>
              </a:ext>
            </a:extLst>
          </p:cNvPr>
          <p:cNvSpPr>
            <a:spLocks noGrp="1"/>
          </p:cNvSpPr>
          <p:nvPr>
            <p:ph type="title"/>
          </p:nvPr>
        </p:nvSpPr>
        <p:spPr/>
        <p:txBody>
          <a:bodyPr/>
          <a:lstStyle/>
          <a:p>
            <a:pPr algn="ctr"/>
            <a:r>
              <a:rPr lang="cs-CZ" dirty="0"/>
              <a:t>fenomenologická sociologie</a:t>
            </a:r>
          </a:p>
        </p:txBody>
      </p:sp>
      <p:sp>
        <p:nvSpPr>
          <p:cNvPr id="3" name="Content Placeholder 2">
            <a:extLst>
              <a:ext uri="{FF2B5EF4-FFF2-40B4-BE49-F238E27FC236}">
                <a16:creationId xmlns:a16="http://schemas.microsoft.com/office/drawing/2014/main" id="{1A8A1331-26DE-411E-9267-5321274EA064}"/>
              </a:ext>
            </a:extLst>
          </p:cNvPr>
          <p:cNvSpPr>
            <a:spLocks noGrp="1"/>
          </p:cNvSpPr>
          <p:nvPr>
            <p:ph idx="1"/>
          </p:nvPr>
        </p:nvSpPr>
        <p:spPr/>
        <p:txBody>
          <a:bodyPr>
            <a:normAutofit fontScale="92500" lnSpcReduction="20000"/>
          </a:bodyPr>
          <a:lstStyle/>
          <a:p>
            <a:pPr marL="0" indent="0">
              <a:buNone/>
            </a:pPr>
            <a:r>
              <a:rPr lang="cs-CZ" dirty="0"/>
              <a:t>Alfred </a:t>
            </a:r>
            <a:r>
              <a:rPr lang="cs-CZ" dirty="0" err="1"/>
              <a:t>Schutz</a:t>
            </a:r>
            <a:r>
              <a:rPr lang="cs-CZ" dirty="0"/>
              <a:t> (1899-1959):</a:t>
            </a:r>
          </a:p>
          <a:p>
            <a:pPr marL="0" indent="0">
              <a:buNone/>
            </a:pPr>
            <a:r>
              <a:rPr lang="cs-CZ" dirty="0"/>
              <a:t>konstituce „já“ (teorie akce)</a:t>
            </a:r>
          </a:p>
          <a:p>
            <a:pPr marL="0" indent="0">
              <a:buNone/>
            </a:pPr>
            <a:r>
              <a:rPr lang="cs-CZ" dirty="0"/>
              <a:t>Při plánování akce, která bude realizována v budoucnu, se spoléhá na reflexní akty „projekce“, jako ty, které se nacházejí v reflexní paměti, pouze nyní orientované na budoucnost na rozdíl od minulého směru. Prostřednictvím takové reflektivity si člověk představuje projekt dokončený v budoucím dokonalém čase, tj. To, co bude realizováno po jeho jednání, a tento projekt zavádí „</a:t>
            </a:r>
            <a:r>
              <a:rPr lang="cs-CZ" b="1" dirty="0"/>
              <a:t>in-</a:t>
            </a:r>
            <a:r>
              <a:rPr lang="cs-CZ" b="1" dirty="0" err="1"/>
              <a:t>order</a:t>
            </a:r>
            <a:r>
              <a:rPr lang="cs-CZ" b="1" dirty="0"/>
              <a:t>-to motivovaný</a:t>
            </a:r>
            <a:r>
              <a:rPr lang="cs-CZ" dirty="0"/>
              <a:t>“ čin.</a:t>
            </a:r>
          </a:p>
          <a:p>
            <a:pPr marL="0" indent="0">
              <a:buNone/>
            </a:pPr>
            <a:r>
              <a:rPr lang="cs-CZ" dirty="0"/>
              <a:t>Naproti tomu </a:t>
            </a:r>
            <a:r>
              <a:rPr lang="cs-CZ" b="1" dirty="0"/>
              <a:t>„protože motivy“ </a:t>
            </a:r>
            <a:r>
              <a:rPr lang="cs-CZ" dirty="0"/>
              <a:t>člověka spočívají v environmentálních, historických faktorech, které ovlivnily (nyní minulé) rozhodnutí pustit se do projektu a které lze objevit pouze zkoumáním „</a:t>
            </a:r>
            <a:r>
              <a:rPr lang="cs-CZ" dirty="0" err="1"/>
              <a:t>pluperfektního</a:t>
            </a:r>
            <a:r>
              <a:rPr lang="cs-CZ" dirty="0"/>
              <a:t> času“, tj. Zkoumáním těchto minulých faktorů které předcházelo tomu minulému rozhodnutí.</a:t>
            </a:r>
          </a:p>
        </p:txBody>
      </p:sp>
    </p:spTree>
    <p:extLst>
      <p:ext uri="{BB962C8B-B14F-4D97-AF65-F5344CB8AC3E}">
        <p14:creationId xmlns:p14="http://schemas.microsoft.com/office/powerpoint/2010/main" val="238746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24AE-9A72-42E8-9335-50DC2AE71876}"/>
              </a:ext>
            </a:extLst>
          </p:cNvPr>
          <p:cNvSpPr>
            <a:spLocks noGrp="1"/>
          </p:cNvSpPr>
          <p:nvPr>
            <p:ph type="title"/>
          </p:nvPr>
        </p:nvSpPr>
        <p:spPr/>
        <p:txBody>
          <a:bodyPr/>
          <a:lstStyle/>
          <a:p>
            <a:r>
              <a:rPr lang="en-GB" dirty="0"/>
              <a:t> Lebenswelt / </a:t>
            </a:r>
            <a:r>
              <a:rPr lang="sk-SK" dirty="0"/>
              <a:t>žitý </a:t>
            </a:r>
            <a:r>
              <a:rPr lang="cs-CZ" dirty="0"/>
              <a:t>svět</a:t>
            </a:r>
          </a:p>
        </p:txBody>
      </p:sp>
      <p:sp>
        <p:nvSpPr>
          <p:cNvPr id="3" name="Content Placeholder 2">
            <a:extLst>
              <a:ext uri="{FF2B5EF4-FFF2-40B4-BE49-F238E27FC236}">
                <a16:creationId xmlns:a16="http://schemas.microsoft.com/office/drawing/2014/main" id="{5738036A-CC6B-43F0-BD55-99E883A4F858}"/>
              </a:ext>
            </a:extLst>
          </p:cNvPr>
          <p:cNvSpPr>
            <a:spLocks noGrp="1"/>
          </p:cNvSpPr>
          <p:nvPr>
            <p:ph idx="1"/>
          </p:nvPr>
        </p:nvSpPr>
        <p:spPr/>
        <p:txBody>
          <a:bodyPr/>
          <a:lstStyle/>
          <a:p>
            <a:pPr marL="0" indent="0">
              <a:buNone/>
            </a:pPr>
            <a:r>
              <a:rPr lang="cs-CZ" dirty="0"/>
              <a:t>může být koncipován jako universum toho, co je samozřejmé nebo dané, svět, který mohou subjekty zažít společně</a:t>
            </a:r>
          </a:p>
          <a:p>
            <a:pPr marL="0" indent="0">
              <a:buNone/>
            </a:pPr>
            <a:endParaRPr lang="cs-CZ" dirty="0"/>
          </a:p>
          <a:p>
            <a:pPr marL="0" indent="0">
              <a:buNone/>
            </a:pPr>
            <a:r>
              <a:rPr lang="cs-CZ" dirty="0"/>
              <a:t>V sociologickém výzkumu vyvíjejí sociální vědci konstrukty, ideální typy významových kontextů aktérů v žitém světe, a tyto typy testují, aby zjistili, zda jsou </a:t>
            </a:r>
            <a:r>
              <a:rPr lang="cs-CZ" u="sng" dirty="0"/>
              <a:t>kauzálně adekvátní</a:t>
            </a:r>
            <a:r>
              <a:rPr lang="cs-CZ" dirty="0"/>
              <a:t>, zda odpovídají minulé zkušenosti a jsou </a:t>
            </a:r>
            <a:r>
              <a:rPr lang="cs-CZ" u="sng" dirty="0"/>
              <a:t>významově adekvátní</a:t>
            </a:r>
            <a:r>
              <a:rPr lang="cs-CZ" dirty="0"/>
              <a:t>, tj. v souladu s čímkoli jiným, co je o aktéři  známo.</a:t>
            </a:r>
          </a:p>
        </p:txBody>
      </p:sp>
    </p:spTree>
    <p:extLst>
      <p:ext uri="{BB962C8B-B14F-4D97-AF65-F5344CB8AC3E}">
        <p14:creationId xmlns:p14="http://schemas.microsoft.com/office/powerpoint/2010/main" val="883438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srcRect l="-18258" r="-18258"/>
          <a:stretch>
            <a:fillRect/>
          </a:stretch>
        </p:blipFill>
        <p:spPr>
          <a:xfrm>
            <a:off x="1000019" y="503238"/>
            <a:ext cx="10944225" cy="5851525"/>
          </a:xfrm>
        </p:spPr>
      </p:pic>
    </p:spTree>
    <p:extLst>
      <p:ext uri="{BB962C8B-B14F-4D97-AF65-F5344CB8AC3E}">
        <p14:creationId xmlns:p14="http://schemas.microsoft.com/office/powerpoint/2010/main" val="1567696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C690-0881-44A2-8751-E0A79C689253}"/>
              </a:ext>
            </a:extLst>
          </p:cNvPr>
          <p:cNvSpPr>
            <a:spLocks noGrp="1"/>
          </p:cNvSpPr>
          <p:nvPr>
            <p:ph type="title"/>
          </p:nvPr>
        </p:nvSpPr>
        <p:spPr/>
        <p:txBody>
          <a:bodyPr/>
          <a:lstStyle/>
          <a:p>
            <a:pPr algn="ctr"/>
            <a:r>
              <a:rPr lang="cs-CZ" dirty="0"/>
              <a:t>Kde jsme dnes v epistemologii? </a:t>
            </a:r>
            <a:br>
              <a:rPr lang="cs-CZ" dirty="0"/>
            </a:br>
            <a:r>
              <a:rPr lang="cs-CZ" dirty="0"/>
              <a:t>Přístupy k „sociální realitě“</a:t>
            </a:r>
          </a:p>
        </p:txBody>
      </p:sp>
      <p:sp>
        <p:nvSpPr>
          <p:cNvPr id="3" name="Content Placeholder 2">
            <a:extLst>
              <a:ext uri="{FF2B5EF4-FFF2-40B4-BE49-F238E27FC236}">
                <a16:creationId xmlns:a16="http://schemas.microsoft.com/office/drawing/2014/main" id="{F6D1885D-DA38-4302-8E26-47F0A00AD8E8}"/>
              </a:ext>
            </a:extLst>
          </p:cNvPr>
          <p:cNvSpPr>
            <a:spLocks noGrp="1"/>
          </p:cNvSpPr>
          <p:nvPr>
            <p:ph idx="1"/>
          </p:nvPr>
        </p:nvSpPr>
        <p:spPr/>
        <p:txBody>
          <a:bodyPr/>
          <a:lstStyle/>
          <a:p>
            <a:r>
              <a:rPr lang="cs-CZ" dirty="0"/>
              <a:t>Při pohledu na (sociální) jevy vyvstává otázka, existuje „podstata“ sociální reality (příklady: existuje taková „věc“ jako třída, společnost, náboženství, stát, rasa atd.)?</a:t>
            </a:r>
          </a:p>
          <a:p>
            <a:r>
              <a:rPr lang="cs-CZ" dirty="0"/>
              <a:t>Odpovědi:</a:t>
            </a:r>
          </a:p>
          <a:p>
            <a:pPr lvl="1">
              <a:buFontTx/>
              <a:buChar char="-"/>
            </a:pPr>
            <a:r>
              <a:rPr lang="cs-CZ" dirty="0"/>
              <a:t>Tyto jevy lze „redukovat“ na strukturní prvky (příjem, hranice, genetika, instituce atd.)</a:t>
            </a:r>
          </a:p>
          <a:p>
            <a:pPr lvl="1">
              <a:buFontTx/>
              <a:buChar char="-"/>
            </a:pPr>
            <a:r>
              <a:rPr lang="cs-CZ" dirty="0"/>
              <a:t>Realita takových sociálních entit spočívá v tom, že lidé jednají „jako by existovali“ (věří v jejich existenci)</a:t>
            </a:r>
          </a:p>
        </p:txBody>
      </p:sp>
    </p:spTree>
    <p:extLst>
      <p:ext uri="{BB962C8B-B14F-4D97-AF65-F5344CB8AC3E}">
        <p14:creationId xmlns:p14="http://schemas.microsoft.com/office/powerpoint/2010/main" val="2387351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1278-BC77-4682-B460-BE97F8502642}"/>
              </a:ext>
            </a:extLst>
          </p:cNvPr>
          <p:cNvSpPr>
            <a:spLocks noGrp="1"/>
          </p:cNvSpPr>
          <p:nvPr>
            <p:ph type="title"/>
          </p:nvPr>
        </p:nvSpPr>
        <p:spPr/>
        <p:txBody>
          <a:bodyPr>
            <a:normAutofit fontScale="90000"/>
          </a:bodyPr>
          <a:lstStyle/>
          <a:p>
            <a:r>
              <a:rPr lang="cs-CZ" dirty="0"/>
              <a:t>Kritika „metafyzických“ tvrzení modernismu (jako by svět mohl být chápán pouze racionálně):</a:t>
            </a:r>
          </a:p>
        </p:txBody>
      </p:sp>
      <p:sp>
        <p:nvSpPr>
          <p:cNvPr id="3" name="Content Placeholder 2">
            <a:extLst>
              <a:ext uri="{FF2B5EF4-FFF2-40B4-BE49-F238E27FC236}">
                <a16:creationId xmlns:a16="http://schemas.microsoft.com/office/drawing/2014/main" id="{A0C06585-A23D-4AD0-A217-FD55AFDD8910}"/>
              </a:ext>
            </a:extLst>
          </p:cNvPr>
          <p:cNvSpPr>
            <a:spLocks noGrp="1"/>
          </p:cNvSpPr>
          <p:nvPr>
            <p:ph idx="1"/>
          </p:nvPr>
        </p:nvSpPr>
        <p:spPr/>
        <p:txBody>
          <a:bodyPr/>
          <a:lstStyle/>
          <a:p>
            <a:pPr marL="0" indent="0">
              <a:buNone/>
            </a:pPr>
            <a:r>
              <a:rPr lang="cs-CZ" b="1" dirty="0"/>
              <a:t>Postmoderna:</a:t>
            </a:r>
          </a:p>
          <a:p>
            <a:r>
              <a:rPr lang="cs-CZ" b="1" dirty="0"/>
              <a:t>Faustův sen </a:t>
            </a:r>
            <a:r>
              <a:rPr lang="cs-CZ" dirty="0"/>
              <a:t>(získání kontroly nad přírodou díky rozvoji vědeckých poznatků, vedoucí k pokroku a osvobození) se změnil v </a:t>
            </a:r>
            <a:r>
              <a:rPr lang="cs-CZ" u="sng" dirty="0"/>
              <a:t>noční můru kontroly a útlaku</a:t>
            </a:r>
            <a:r>
              <a:rPr lang="cs-CZ" dirty="0"/>
              <a:t>. Znalosti se stávají systémem moci (</a:t>
            </a:r>
            <a:r>
              <a:rPr lang="cs-CZ" dirty="0" err="1"/>
              <a:t>Foucault</a:t>
            </a:r>
            <a:r>
              <a:rPr lang="cs-CZ" dirty="0"/>
              <a:t>); proto je nutné dekonstruovat znalostní režimy jako mocenské režimy</a:t>
            </a:r>
          </a:p>
          <a:p>
            <a:r>
              <a:rPr lang="cs-CZ" dirty="0"/>
              <a:t>Epistemologie </a:t>
            </a:r>
            <a:r>
              <a:rPr lang="cs-CZ" b="1" dirty="0"/>
              <a:t>pozitivistického</a:t>
            </a:r>
            <a:r>
              <a:rPr lang="cs-CZ" dirty="0"/>
              <a:t> typu („</a:t>
            </a:r>
            <a:r>
              <a:rPr lang="cs-CZ" i="1" dirty="0"/>
              <a:t>toto je skutečné vysvětlení světa</a:t>
            </a:r>
            <a:r>
              <a:rPr lang="cs-CZ" dirty="0"/>
              <a:t>“, realismus, marxismus, funkcionalismus atd.) je vždy jen </a:t>
            </a:r>
            <a:r>
              <a:rPr lang="cs-CZ" u="sng" dirty="0"/>
              <a:t>jednou </a:t>
            </a:r>
            <a:r>
              <a:rPr lang="cs-CZ" dirty="0"/>
              <a:t>„</a:t>
            </a:r>
            <a:r>
              <a:rPr lang="cs-CZ" b="1" dirty="0"/>
              <a:t>narací </a:t>
            </a:r>
            <a:r>
              <a:rPr lang="cs-CZ" dirty="0"/>
              <a:t>“ mezi několika stejně legitimními (</a:t>
            </a:r>
            <a:r>
              <a:rPr lang="cs-CZ" dirty="0" err="1"/>
              <a:t>Feyerabend</a:t>
            </a:r>
            <a:r>
              <a:rPr lang="cs-CZ" dirty="0"/>
              <a:t>)</a:t>
            </a:r>
          </a:p>
          <a:p>
            <a:r>
              <a:rPr lang="cs-CZ" dirty="0"/>
              <a:t>Tato kritika jistot odpovídá světu, který se stal „</a:t>
            </a:r>
            <a:r>
              <a:rPr lang="cs-CZ" u="sng" dirty="0"/>
              <a:t>polycentrickým</a:t>
            </a:r>
            <a:r>
              <a:rPr lang="cs-CZ" dirty="0"/>
              <a:t>“ a </a:t>
            </a:r>
            <a:r>
              <a:rPr lang="cs-CZ" u="sng" dirty="0"/>
              <a:t>oceňuje rozdíly</a:t>
            </a:r>
            <a:r>
              <a:rPr lang="cs-CZ" dirty="0"/>
              <a:t>.</a:t>
            </a:r>
          </a:p>
        </p:txBody>
      </p:sp>
    </p:spTree>
    <p:extLst>
      <p:ext uri="{BB962C8B-B14F-4D97-AF65-F5344CB8AC3E}">
        <p14:creationId xmlns:p14="http://schemas.microsoft.com/office/powerpoint/2010/main" val="32362111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5F81-321C-48D6-A57C-F892DECCA370}"/>
              </a:ext>
            </a:extLst>
          </p:cNvPr>
          <p:cNvSpPr>
            <a:spLocks noGrp="1"/>
          </p:cNvSpPr>
          <p:nvPr>
            <p:ph type="title"/>
          </p:nvPr>
        </p:nvSpPr>
        <p:spPr/>
        <p:txBody>
          <a:bodyPr/>
          <a:lstStyle/>
          <a:p>
            <a:r>
              <a:rPr lang="cs-CZ" dirty="0"/>
              <a:t>P. </a:t>
            </a:r>
            <a:r>
              <a:rPr lang="cs-CZ" dirty="0" err="1"/>
              <a:t>Feyerabend</a:t>
            </a:r>
            <a:r>
              <a:rPr lang="cs-CZ" dirty="0"/>
              <a:t>, “</a:t>
            </a:r>
            <a:r>
              <a:rPr lang="cs-CZ" dirty="0" err="1"/>
              <a:t>Against</a:t>
            </a:r>
            <a:r>
              <a:rPr lang="cs-CZ" dirty="0"/>
              <a:t> </a:t>
            </a:r>
            <a:r>
              <a:rPr lang="cs-CZ" dirty="0" err="1"/>
              <a:t>Method</a:t>
            </a:r>
            <a:r>
              <a:rPr lang="cs-CZ" dirty="0"/>
              <a:t> – </a:t>
            </a:r>
            <a:r>
              <a:rPr lang="cs-CZ" dirty="0" err="1"/>
              <a:t>Outline</a:t>
            </a:r>
            <a:r>
              <a:rPr lang="cs-CZ" dirty="0"/>
              <a:t> </a:t>
            </a:r>
            <a:r>
              <a:rPr lang="cs-CZ" dirty="0" err="1"/>
              <a:t>of</a:t>
            </a:r>
            <a:r>
              <a:rPr lang="cs-CZ" dirty="0"/>
              <a:t> </a:t>
            </a:r>
            <a:r>
              <a:rPr lang="cs-CZ" dirty="0" err="1"/>
              <a:t>an</a:t>
            </a:r>
            <a:r>
              <a:rPr lang="cs-CZ" dirty="0"/>
              <a:t> </a:t>
            </a:r>
            <a:r>
              <a:rPr lang="cs-CZ" dirty="0" err="1"/>
              <a:t>anarchist</a:t>
            </a:r>
            <a:r>
              <a:rPr lang="cs-CZ" dirty="0"/>
              <a:t> </a:t>
            </a:r>
            <a:r>
              <a:rPr lang="cs-CZ" dirty="0" err="1"/>
              <a:t>theory</a:t>
            </a:r>
            <a:r>
              <a:rPr lang="cs-CZ" dirty="0"/>
              <a:t> </a:t>
            </a:r>
            <a:r>
              <a:rPr lang="cs-CZ" dirty="0" err="1"/>
              <a:t>of</a:t>
            </a:r>
            <a:r>
              <a:rPr lang="cs-CZ" dirty="0"/>
              <a:t> </a:t>
            </a:r>
            <a:r>
              <a:rPr lang="cs-CZ" dirty="0" err="1"/>
              <a:t>knowledge</a:t>
            </a:r>
            <a:r>
              <a:rPr lang="cs-CZ" dirty="0"/>
              <a:t>” (1975)</a:t>
            </a:r>
          </a:p>
        </p:txBody>
      </p:sp>
      <p:sp>
        <p:nvSpPr>
          <p:cNvPr id="3" name="Content Placeholder 2">
            <a:extLst>
              <a:ext uri="{FF2B5EF4-FFF2-40B4-BE49-F238E27FC236}">
                <a16:creationId xmlns:a16="http://schemas.microsoft.com/office/drawing/2014/main" id="{5232022F-8ACE-40B8-B802-B12C3A2B071A}"/>
              </a:ext>
            </a:extLst>
          </p:cNvPr>
          <p:cNvSpPr>
            <a:spLocks noGrp="1"/>
          </p:cNvSpPr>
          <p:nvPr>
            <p:ph idx="1"/>
          </p:nvPr>
        </p:nvSpPr>
        <p:spPr/>
        <p:txBody>
          <a:bodyPr>
            <a:normAutofit fontScale="92500" lnSpcReduction="20000"/>
          </a:bodyPr>
          <a:lstStyle/>
          <a:p>
            <a:r>
              <a:rPr lang="cs-CZ" dirty="0"/>
              <a:t>Žádná teorie nikdy nesouhlasí se všemi </a:t>
            </a:r>
            <a:r>
              <a:rPr lang="cs-CZ" i="1" dirty="0"/>
              <a:t>fakty</a:t>
            </a:r>
            <a:r>
              <a:rPr lang="cs-CZ" dirty="0"/>
              <a:t> daného kontextu, přesto za to nemusí vždy teorie. Fakta jsou tvořena staršími ideologiemi a střet mezi fakty a teoriemi může být důkazem pokroku.</a:t>
            </a:r>
          </a:p>
          <a:p>
            <a:r>
              <a:rPr lang="cs-CZ" dirty="0"/>
              <a:t>Věda je mnohem více podobná mýtu, než je vědecká filozofie připravena připustit. „Přesná věda“ je jednou z mnoha forem myšlení, které v historii vyvinul člověk, a nemusí být nutně nejlepší. Je nápadná, hlučná a drzá, ale ve své podstatě je lepší pouze pro ty, kteří se již rozhodli pro určitou ideologii nebo ji přijali, aniž by někdy zkoumali její výhody a limity.</a:t>
            </a:r>
          </a:p>
          <a:p>
            <a:endParaRPr lang="cs-CZ" dirty="0"/>
          </a:p>
          <a:p>
            <a:pPr marL="0" indent="0">
              <a:buNone/>
            </a:pPr>
            <a:r>
              <a:rPr lang="cs-CZ" dirty="0"/>
              <a:t>konzultujte:</a:t>
            </a:r>
          </a:p>
          <a:p>
            <a:pPr marL="0" indent="0">
              <a:buNone/>
            </a:pPr>
            <a:r>
              <a:rPr lang="en-GB" dirty="0">
                <a:hlinkClick r:id="rId2"/>
              </a:rPr>
              <a:t>https://www.marxists.org/reference/subject/philosophy/works/ge/feyerabe.htm</a:t>
            </a:r>
            <a:r>
              <a:rPr lang="sk-SK" dirty="0"/>
              <a:t> </a:t>
            </a:r>
            <a:endParaRPr lang="en-GB" dirty="0"/>
          </a:p>
        </p:txBody>
      </p:sp>
    </p:spTree>
    <p:extLst>
      <p:ext uri="{BB962C8B-B14F-4D97-AF65-F5344CB8AC3E}">
        <p14:creationId xmlns:p14="http://schemas.microsoft.com/office/powerpoint/2010/main" val="88849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6AED-4DD3-46AB-B37C-D5E2AF5E7A18}"/>
              </a:ext>
            </a:extLst>
          </p:cNvPr>
          <p:cNvSpPr>
            <a:spLocks noGrp="1"/>
          </p:cNvSpPr>
          <p:nvPr>
            <p:ph type="title"/>
          </p:nvPr>
        </p:nvSpPr>
        <p:spPr/>
        <p:txBody>
          <a:bodyPr/>
          <a:lstStyle/>
          <a:p>
            <a:pPr algn="ctr"/>
            <a:r>
              <a:rPr lang="cs-CZ" b="1" dirty="0"/>
              <a:t>Fakta </a:t>
            </a:r>
            <a:r>
              <a:rPr lang="cs-CZ" dirty="0"/>
              <a:t>a </a:t>
            </a:r>
            <a:r>
              <a:rPr lang="cs-CZ" i="1" dirty="0" err="1"/>
              <a:t>epistéma</a:t>
            </a:r>
            <a:r>
              <a:rPr lang="cs-CZ" dirty="0"/>
              <a:t> (vědění/poznání)</a:t>
            </a:r>
          </a:p>
        </p:txBody>
      </p:sp>
      <p:sp>
        <p:nvSpPr>
          <p:cNvPr id="3" name="Content Placeholder 2">
            <a:extLst>
              <a:ext uri="{FF2B5EF4-FFF2-40B4-BE49-F238E27FC236}">
                <a16:creationId xmlns:a16="http://schemas.microsoft.com/office/drawing/2014/main" id="{5D795D9D-56C8-4C77-87F7-B34CFDF1203A}"/>
              </a:ext>
            </a:extLst>
          </p:cNvPr>
          <p:cNvSpPr>
            <a:spLocks noGrp="1"/>
          </p:cNvSpPr>
          <p:nvPr>
            <p:ph idx="1"/>
          </p:nvPr>
        </p:nvSpPr>
        <p:spPr>
          <a:xfrm>
            <a:off x="1149926" y="2272145"/>
            <a:ext cx="9490365" cy="3904818"/>
          </a:xfrm>
        </p:spPr>
        <p:txBody>
          <a:bodyPr/>
          <a:lstStyle/>
          <a:p>
            <a:pPr marL="0" indent="0" algn="ctr">
              <a:buNone/>
            </a:pPr>
            <a:r>
              <a:rPr lang="cs-CZ" i="1" dirty="0"/>
              <a:t>"Nemáme žádný způsob, jak se dostat k faktům přímo, bez epistemické obcházky, aby jsme zajistili příčiny a důvody pro ně.„</a:t>
            </a:r>
          </a:p>
          <a:p>
            <a:pPr marL="0" indent="0" algn="ctr">
              <a:buNone/>
            </a:pPr>
            <a:r>
              <a:rPr lang="cs-CZ" dirty="0"/>
              <a:t>(</a:t>
            </a:r>
            <a:r>
              <a:rPr lang="cs-CZ" dirty="0" err="1"/>
              <a:t>Rescher</a:t>
            </a:r>
            <a:r>
              <a:rPr lang="cs-CZ" dirty="0"/>
              <a:t> 1988, s. 43)</a:t>
            </a:r>
          </a:p>
          <a:p>
            <a:pPr marL="0" indent="0">
              <a:buNone/>
            </a:pPr>
            <a:endParaRPr lang="cs-CZ" dirty="0"/>
          </a:p>
          <a:p>
            <a:pPr marL="0" indent="0">
              <a:buNone/>
            </a:pPr>
            <a:r>
              <a:rPr lang="cs-CZ" b="1" dirty="0"/>
              <a:t>Ilustrace</a:t>
            </a:r>
            <a:r>
              <a:rPr lang="cs-CZ" dirty="0"/>
              <a:t>: Proč se soud nespoléhá pouze na vědecké odborníky a konečný rozsudek ponechává na porotce nebo soudce?</a:t>
            </a:r>
          </a:p>
        </p:txBody>
      </p:sp>
    </p:spTree>
    <p:extLst>
      <p:ext uri="{BB962C8B-B14F-4D97-AF65-F5344CB8AC3E}">
        <p14:creationId xmlns:p14="http://schemas.microsoft.com/office/powerpoint/2010/main" val="19885098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072E-0B19-4215-91FB-BF9F4DF17D1E}"/>
              </a:ext>
            </a:extLst>
          </p:cNvPr>
          <p:cNvSpPr>
            <a:spLocks noGrp="1"/>
          </p:cNvSpPr>
          <p:nvPr>
            <p:ph type="title"/>
          </p:nvPr>
        </p:nvSpPr>
        <p:spPr/>
        <p:txBody>
          <a:bodyPr>
            <a:normAutofit fontScale="90000"/>
          </a:bodyPr>
          <a:lstStyle/>
          <a:p>
            <a:r>
              <a:rPr lang="cs-CZ" dirty="0"/>
              <a:t>Glaser, B. G. &amp; Strauss, A. L. (1967) Objevování zakotvené teorie (</a:t>
            </a:r>
            <a:r>
              <a:rPr lang="cs-CZ" b="1" dirty="0" err="1"/>
              <a:t>grounded</a:t>
            </a:r>
            <a:r>
              <a:rPr lang="cs-CZ" b="1" dirty="0"/>
              <a:t> </a:t>
            </a:r>
            <a:r>
              <a:rPr lang="cs-CZ" b="1" dirty="0" err="1"/>
              <a:t>theory</a:t>
            </a:r>
            <a:r>
              <a:rPr lang="cs-CZ" b="1" dirty="0"/>
              <a:t>)</a:t>
            </a:r>
            <a:r>
              <a:rPr lang="cs-CZ" dirty="0"/>
              <a:t>: strategie pro </a:t>
            </a:r>
            <a:r>
              <a:rPr lang="cs-CZ" dirty="0" err="1"/>
              <a:t>kvalitativné</a:t>
            </a:r>
            <a:r>
              <a:rPr lang="cs-CZ" dirty="0"/>
              <a:t> výzkum (New York, </a:t>
            </a:r>
            <a:r>
              <a:rPr lang="cs-CZ" dirty="0" err="1"/>
              <a:t>Aldine</a:t>
            </a:r>
            <a:r>
              <a:rPr lang="cs-CZ" dirty="0"/>
              <a:t>). </a:t>
            </a:r>
          </a:p>
        </p:txBody>
      </p:sp>
      <p:sp>
        <p:nvSpPr>
          <p:cNvPr id="3" name="Content Placeholder 2">
            <a:extLst>
              <a:ext uri="{FF2B5EF4-FFF2-40B4-BE49-F238E27FC236}">
                <a16:creationId xmlns:a16="http://schemas.microsoft.com/office/drawing/2014/main" id="{8C8DE8FE-40DD-4228-A7FD-26AB0469D50E}"/>
              </a:ext>
            </a:extLst>
          </p:cNvPr>
          <p:cNvSpPr>
            <a:spLocks noGrp="1"/>
          </p:cNvSpPr>
          <p:nvPr>
            <p:ph idx="1"/>
          </p:nvPr>
        </p:nvSpPr>
        <p:spPr>
          <a:xfrm>
            <a:off x="838200" y="2244435"/>
            <a:ext cx="10515600" cy="3932527"/>
          </a:xfrm>
        </p:spPr>
        <p:txBody>
          <a:bodyPr>
            <a:normAutofit fontScale="92500" lnSpcReduction="10000"/>
          </a:bodyPr>
          <a:lstStyle/>
          <a:p>
            <a:pPr marL="0" indent="0">
              <a:buNone/>
            </a:pPr>
            <a:r>
              <a:rPr lang="cs-CZ" u="sng" dirty="0"/>
              <a:t>Zpět k (relativní) jistotě, proti relativitě </a:t>
            </a:r>
            <a:r>
              <a:rPr lang="cs-CZ" dirty="0"/>
              <a:t>(svévole):</a:t>
            </a:r>
          </a:p>
          <a:p>
            <a:r>
              <a:rPr lang="cs-CZ" dirty="0"/>
              <a:t>Koncepty a výzkumný design musí byt </a:t>
            </a:r>
            <a:r>
              <a:rPr lang="cs-CZ" u="sng" dirty="0"/>
              <a:t>odvoditelné</a:t>
            </a:r>
            <a:r>
              <a:rPr lang="cs-CZ" dirty="0"/>
              <a:t> ze  shromážděných údajů </a:t>
            </a:r>
          </a:p>
          <a:p>
            <a:r>
              <a:rPr lang="cs-CZ" dirty="0"/>
              <a:t>„Objev“ zahrnuje odhalení dobře skrytých, ale již existujících jevů; týká se věcí, které existují, i když je těžké je najít. Naproti tomu vynález odkazuje na věci, které existují pouze v nekonečném vesmíru možných existujících věcí.</a:t>
            </a:r>
          </a:p>
          <a:p>
            <a:r>
              <a:rPr lang="cs-CZ" dirty="0"/>
              <a:t>Interpretace jsou postaveny na tom, co to je být člověkem.</a:t>
            </a:r>
          </a:p>
          <a:p>
            <a:pPr marL="0" indent="0">
              <a:buNone/>
            </a:pPr>
            <a:r>
              <a:rPr lang="cs-CZ" sz="2200" dirty="0"/>
              <a:t>Doporučení ke čtení: Gary Thomas a David James, </a:t>
            </a:r>
            <a:r>
              <a:rPr lang="cs-CZ" sz="2200" dirty="0" err="1"/>
              <a:t>Reinventing</a:t>
            </a:r>
            <a:r>
              <a:rPr lang="cs-CZ" sz="2200" dirty="0"/>
              <a:t> </a:t>
            </a:r>
            <a:r>
              <a:rPr lang="cs-CZ" sz="2200" dirty="0" err="1"/>
              <a:t>Grounded</a:t>
            </a:r>
            <a:r>
              <a:rPr lang="cs-CZ" sz="2200" dirty="0"/>
              <a:t> </a:t>
            </a:r>
            <a:r>
              <a:rPr lang="cs-CZ" sz="2200" dirty="0" err="1"/>
              <a:t>Theory</a:t>
            </a:r>
            <a:r>
              <a:rPr lang="cs-CZ" sz="2200" dirty="0"/>
              <a:t>: Několik otázek o teorii, zemi a objevu;</a:t>
            </a:r>
          </a:p>
          <a:p>
            <a:pPr marL="0" indent="0">
              <a:buNone/>
            </a:pPr>
            <a:r>
              <a:rPr lang="cs-CZ" sz="2200" dirty="0"/>
              <a:t>sledovat video: </a:t>
            </a:r>
            <a:r>
              <a:rPr lang="cs-CZ" sz="2200" dirty="0">
                <a:hlinkClick r:id="rId2"/>
              </a:rPr>
              <a:t>https://www.youtube.com/watch?v=q8DAWa8OnqA</a:t>
            </a:r>
            <a:endParaRPr lang="cs-CZ" sz="2200" dirty="0"/>
          </a:p>
          <a:p>
            <a:pPr marL="0" indent="0">
              <a:buNone/>
            </a:pPr>
            <a:endParaRPr lang="en-GB" dirty="0"/>
          </a:p>
        </p:txBody>
      </p:sp>
    </p:spTree>
    <p:extLst>
      <p:ext uri="{BB962C8B-B14F-4D97-AF65-F5344CB8AC3E}">
        <p14:creationId xmlns:p14="http://schemas.microsoft.com/office/powerpoint/2010/main" val="3505290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F926-D584-4E9A-BB47-3C097D567113}"/>
              </a:ext>
            </a:extLst>
          </p:cNvPr>
          <p:cNvSpPr>
            <a:spLocks noGrp="1"/>
          </p:cNvSpPr>
          <p:nvPr>
            <p:ph type="title"/>
          </p:nvPr>
        </p:nvSpPr>
        <p:spPr/>
        <p:txBody>
          <a:bodyPr/>
          <a:lstStyle/>
          <a:p>
            <a:pPr algn="ctr"/>
            <a:r>
              <a:rPr lang="cs-CZ" dirty="0" err="1"/>
              <a:t>Socialní</a:t>
            </a:r>
            <a:r>
              <a:rPr lang="cs-CZ" dirty="0"/>
              <a:t> konstruktivismus</a:t>
            </a:r>
          </a:p>
        </p:txBody>
      </p:sp>
      <p:sp>
        <p:nvSpPr>
          <p:cNvPr id="3" name="Content Placeholder 2">
            <a:extLst>
              <a:ext uri="{FF2B5EF4-FFF2-40B4-BE49-F238E27FC236}">
                <a16:creationId xmlns:a16="http://schemas.microsoft.com/office/drawing/2014/main" id="{776547D1-E45A-4D6D-907D-2687272F5ACF}"/>
              </a:ext>
            </a:extLst>
          </p:cNvPr>
          <p:cNvSpPr>
            <a:spLocks noGrp="1"/>
          </p:cNvSpPr>
          <p:nvPr>
            <p:ph idx="1"/>
          </p:nvPr>
        </p:nvSpPr>
        <p:spPr/>
        <p:txBody>
          <a:bodyPr>
            <a:normAutofit/>
          </a:bodyPr>
          <a:lstStyle/>
          <a:p>
            <a:r>
              <a:rPr lang="cs-CZ" sz="3200" dirty="0"/>
              <a:t>Sociální konstruktivismus je sociologická teorie poznání, která se zaměřuje na to, jak jednotlivci vytvářejí a aplikují poznání ve společnosti.</a:t>
            </a:r>
          </a:p>
          <a:p>
            <a:r>
              <a:rPr lang="cs-CZ" sz="3200" dirty="0"/>
              <a:t>Pojem „sociální konstrukce“ označuje jakýkoli proces generování poznání, ve kterém to, </a:t>
            </a:r>
            <a:r>
              <a:rPr lang="cs-CZ" sz="3200" b="1" dirty="0"/>
              <a:t>co se počítá jako skutečnost, je určováno většinou sociálními faktory</a:t>
            </a:r>
            <a:r>
              <a:rPr lang="cs-CZ" sz="3200" dirty="0"/>
              <a:t>.</a:t>
            </a:r>
          </a:p>
          <a:p>
            <a:r>
              <a:rPr lang="cs-CZ" sz="3200" dirty="0"/>
              <a:t>pojmy jako pravda, reference a ontologie se používají pouze ve vztahu ke konkrétním kontextům a nemají žádný kontext-přesahující význam.</a:t>
            </a:r>
          </a:p>
        </p:txBody>
      </p:sp>
    </p:spTree>
    <p:extLst>
      <p:ext uri="{BB962C8B-B14F-4D97-AF65-F5344CB8AC3E}">
        <p14:creationId xmlns:p14="http://schemas.microsoft.com/office/powerpoint/2010/main" val="3200491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A23B-85A4-484D-B01F-AE95D842C7B8}"/>
              </a:ext>
            </a:extLst>
          </p:cNvPr>
          <p:cNvSpPr>
            <a:spLocks noGrp="1"/>
          </p:cNvSpPr>
          <p:nvPr>
            <p:ph type="title"/>
          </p:nvPr>
        </p:nvSpPr>
        <p:spPr/>
        <p:txBody>
          <a:bodyPr/>
          <a:lstStyle/>
          <a:p>
            <a:pPr algn="ctr"/>
            <a:r>
              <a:rPr lang="cs-CZ" b="1" dirty="0"/>
              <a:t>Konstruktivistická epistemologie</a:t>
            </a:r>
          </a:p>
        </p:txBody>
      </p:sp>
      <p:sp>
        <p:nvSpPr>
          <p:cNvPr id="3" name="Content Placeholder 2">
            <a:extLst>
              <a:ext uri="{FF2B5EF4-FFF2-40B4-BE49-F238E27FC236}">
                <a16:creationId xmlns:a16="http://schemas.microsoft.com/office/drawing/2014/main" id="{43EE2A6B-3B35-44DB-9ECC-B1BA03878701}"/>
              </a:ext>
            </a:extLst>
          </p:cNvPr>
          <p:cNvSpPr>
            <a:spLocks noGrp="1"/>
          </p:cNvSpPr>
          <p:nvPr>
            <p:ph idx="1"/>
          </p:nvPr>
        </p:nvSpPr>
        <p:spPr/>
        <p:txBody>
          <a:bodyPr>
            <a:normAutofit fontScale="77500" lnSpcReduction="20000"/>
          </a:bodyPr>
          <a:lstStyle/>
          <a:p>
            <a:r>
              <a:rPr lang="cs-CZ" dirty="0"/>
              <a:t>Z epistemologie „</a:t>
            </a:r>
            <a:r>
              <a:rPr lang="cs-CZ" b="1" dirty="0"/>
              <a:t>co víme</a:t>
            </a:r>
            <a:r>
              <a:rPr lang="cs-CZ" dirty="0"/>
              <a:t>?“ k epistemologii „</a:t>
            </a:r>
            <a:r>
              <a:rPr lang="cs-CZ" b="1" dirty="0"/>
              <a:t>jak to víme</a:t>
            </a:r>
            <a:r>
              <a:rPr lang="cs-CZ" dirty="0"/>
              <a:t>?“</a:t>
            </a:r>
          </a:p>
          <a:p>
            <a:endParaRPr lang="cs-CZ" dirty="0"/>
          </a:p>
          <a:p>
            <a:r>
              <a:rPr lang="cs-CZ" dirty="0"/>
              <a:t>Fakta a pozorovaná data jsou vždy založená na teorii</a:t>
            </a:r>
          </a:p>
          <a:p>
            <a:pPr marL="0" indent="0">
              <a:buNone/>
            </a:pPr>
            <a:r>
              <a:rPr lang="cs-CZ" dirty="0"/>
              <a:t> 		teorie založená na objevu.</a:t>
            </a:r>
          </a:p>
          <a:p>
            <a:endParaRPr lang="cs-CZ" dirty="0"/>
          </a:p>
          <a:p>
            <a:r>
              <a:rPr lang="cs-CZ" dirty="0"/>
              <a:t>Pozorovatel si je vědom, že on a jeho znalostní postupy jsou dynamickými prvky integrovanými do pozorovacího pole.</a:t>
            </a:r>
          </a:p>
          <a:p>
            <a:endParaRPr lang="cs-CZ" dirty="0"/>
          </a:p>
          <a:p>
            <a:r>
              <a:rPr lang="cs-CZ" dirty="0"/>
              <a:t>Epistemologický problém není v tom, jak subjekt může znát předmět, ale v tom, jak může znát proces fungování jeho mysli:</a:t>
            </a:r>
          </a:p>
          <a:p>
            <a:pPr marL="0" indent="0">
              <a:buNone/>
            </a:pPr>
            <a:r>
              <a:rPr lang="cs-CZ" i="1" dirty="0">
                <a:solidFill>
                  <a:srgbClr val="FF0000"/>
                </a:solidFill>
              </a:rPr>
              <a:t>		</a:t>
            </a:r>
          </a:p>
          <a:p>
            <a:pPr marL="0" indent="0">
              <a:buNone/>
            </a:pPr>
            <a:r>
              <a:rPr lang="cs-CZ" i="1" dirty="0">
                <a:solidFill>
                  <a:srgbClr val="FF0000"/>
                </a:solidFill>
              </a:rPr>
              <a:t>		</a:t>
            </a:r>
            <a:r>
              <a:rPr lang="cs-CZ" sz="3800" i="1" dirty="0">
                <a:solidFill>
                  <a:srgbClr val="FF0000"/>
                </a:solidFill>
              </a:rPr>
              <a:t>Cílem je poznání </a:t>
            </a:r>
            <a:r>
              <a:rPr lang="cs-CZ" sz="3800" i="1" dirty="0" err="1">
                <a:solidFill>
                  <a:srgbClr val="FF0000"/>
                </a:solidFill>
              </a:rPr>
              <a:t>poznání</a:t>
            </a:r>
            <a:endParaRPr lang="cs-CZ" sz="3800" i="1" dirty="0">
              <a:solidFill>
                <a:srgbClr val="FF0000"/>
              </a:solidFill>
            </a:endParaRPr>
          </a:p>
        </p:txBody>
      </p:sp>
      <p:sp>
        <p:nvSpPr>
          <p:cNvPr id="5" name="Freccia destra 4">
            <a:extLst>
              <a:ext uri="{FF2B5EF4-FFF2-40B4-BE49-F238E27FC236}">
                <a16:creationId xmlns:a16="http://schemas.microsoft.com/office/drawing/2014/main" id="{AF1F9A9F-329C-4279-AEA9-A11C9A8FB244}"/>
              </a:ext>
            </a:extLst>
          </p:cNvPr>
          <p:cNvSpPr>
            <a:spLocks noChangeArrowheads="1"/>
          </p:cNvSpPr>
          <p:nvPr/>
        </p:nvSpPr>
        <p:spPr bwMode="auto">
          <a:xfrm>
            <a:off x="2068844" y="3181226"/>
            <a:ext cx="474663" cy="198437"/>
          </a:xfrm>
          <a:prstGeom prst="rightArrow">
            <a:avLst>
              <a:gd name="adj1" fmla="val 50000"/>
              <a:gd name="adj2" fmla="val 50155"/>
            </a:avLst>
          </a:prstGeom>
          <a:solidFill>
            <a:srgbClr val="000000"/>
          </a:solidFill>
          <a:ln w="9525">
            <a:solidFill>
              <a:schemeClr val="tx1"/>
            </a:solidFill>
            <a:round/>
            <a:headEnd/>
            <a:tailEnd/>
          </a:ln>
        </p:spPr>
        <p:txBody>
          <a:bodyPr/>
          <a:lstStyle/>
          <a:p>
            <a:pPr>
              <a:buClr>
                <a:srgbClr val="000000"/>
              </a:buClr>
              <a:buSzPct val="100000"/>
              <a:buFont typeface="Times New Roman" charset="0"/>
              <a:buNone/>
            </a:pPr>
            <a:endParaRPr lang="it-IT">
              <a:solidFill>
                <a:srgbClr val="000000"/>
              </a:solidFill>
            </a:endParaRPr>
          </a:p>
        </p:txBody>
      </p:sp>
    </p:spTree>
    <p:extLst>
      <p:ext uri="{BB962C8B-B14F-4D97-AF65-F5344CB8AC3E}">
        <p14:creationId xmlns:p14="http://schemas.microsoft.com/office/powerpoint/2010/main" val="2431779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D27C-9ACC-40EB-9311-32ABEB8FC664}"/>
              </a:ext>
            </a:extLst>
          </p:cNvPr>
          <p:cNvSpPr>
            <a:spLocks noGrp="1"/>
          </p:cNvSpPr>
          <p:nvPr>
            <p:ph type="title"/>
          </p:nvPr>
        </p:nvSpPr>
        <p:spPr/>
        <p:txBody>
          <a:bodyPr/>
          <a:lstStyle/>
          <a:p>
            <a:pPr algn="ctr"/>
            <a:r>
              <a:rPr lang="cs-CZ" dirty="0"/>
              <a:t>„Kritický realismus“ (</a:t>
            </a:r>
            <a:r>
              <a:rPr lang="cs-CZ" dirty="0" err="1"/>
              <a:t>Bhaskar</a:t>
            </a:r>
            <a:r>
              <a:rPr lang="cs-CZ" dirty="0"/>
              <a:t>, 2008) jako kompromis</a:t>
            </a:r>
            <a:r>
              <a:rPr lang="en-GB" dirty="0"/>
              <a:t>?</a:t>
            </a:r>
          </a:p>
        </p:txBody>
      </p:sp>
      <p:sp>
        <p:nvSpPr>
          <p:cNvPr id="3" name="Content Placeholder 2">
            <a:extLst>
              <a:ext uri="{FF2B5EF4-FFF2-40B4-BE49-F238E27FC236}">
                <a16:creationId xmlns:a16="http://schemas.microsoft.com/office/drawing/2014/main" id="{19B9046B-257A-45FF-B25D-BB53C1667D38}"/>
              </a:ext>
            </a:extLst>
          </p:cNvPr>
          <p:cNvSpPr>
            <a:spLocks noGrp="1"/>
          </p:cNvSpPr>
          <p:nvPr>
            <p:ph idx="1"/>
          </p:nvPr>
        </p:nvSpPr>
        <p:spPr/>
        <p:txBody>
          <a:bodyPr>
            <a:normAutofit/>
          </a:bodyPr>
          <a:lstStyle/>
          <a:p>
            <a:pPr marL="0" indent="0">
              <a:buNone/>
            </a:pPr>
            <a:r>
              <a:rPr lang="cs-CZ" sz="3200" dirty="0"/>
              <a:t>Kritický realismus se domnívá, že realitu lze uchopit prostřednictvím stopování původu zkušeností až po úroveň událostí a poté až po základní struktury a procesy. Pevnou predikci ve společenských vědách je třeba nahradit přístupem zaměřeným na identifikaci, analýzu a vysvětlení psychologických a společenských mechanismů a jejich kauzálních tendencí</a:t>
            </a:r>
          </a:p>
        </p:txBody>
      </p:sp>
    </p:spTree>
    <p:extLst>
      <p:ext uri="{BB962C8B-B14F-4D97-AF65-F5344CB8AC3E}">
        <p14:creationId xmlns:p14="http://schemas.microsoft.com/office/powerpoint/2010/main" val="17602339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9713-A249-46BC-860F-E3B1F73EA5FF}"/>
              </a:ext>
            </a:extLst>
          </p:cNvPr>
          <p:cNvSpPr>
            <a:spLocks noGrp="1"/>
          </p:cNvSpPr>
          <p:nvPr>
            <p:ph type="title"/>
          </p:nvPr>
        </p:nvSpPr>
        <p:spPr/>
        <p:txBody>
          <a:bodyPr/>
          <a:lstStyle/>
          <a:p>
            <a:pPr algn="ctr"/>
            <a:r>
              <a:rPr lang="cs-CZ" dirty="0"/>
              <a:t>Kritický realismus aplikovaný na (komplexní) „realitu“</a:t>
            </a:r>
          </a:p>
        </p:txBody>
      </p:sp>
      <p:sp>
        <p:nvSpPr>
          <p:cNvPr id="3" name="Content Placeholder 2">
            <a:extLst>
              <a:ext uri="{FF2B5EF4-FFF2-40B4-BE49-F238E27FC236}">
                <a16:creationId xmlns:a16="http://schemas.microsoft.com/office/drawing/2014/main" id="{915D7252-38E5-4515-A679-A0E1702CCADF}"/>
              </a:ext>
            </a:extLst>
          </p:cNvPr>
          <p:cNvSpPr>
            <a:spLocks noGrp="1"/>
          </p:cNvSpPr>
          <p:nvPr>
            <p:ph idx="1"/>
          </p:nvPr>
        </p:nvSpPr>
        <p:spPr/>
        <p:txBody>
          <a:bodyPr>
            <a:normAutofit fontScale="92500" lnSpcReduction="10000"/>
          </a:bodyPr>
          <a:lstStyle/>
          <a:p>
            <a:pPr marL="514350" indent="-514350">
              <a:buFont typeface="+mj-lt"/>
              <a:buAutoNum type="arabicPeriod"/>
            </a:pPr>
            <a:r>
              <a:rPr lang="cs-CZ" dirty="0"/>
              <a:t>prostý popis komponent reality jako jednotlivých entit je nedostatečný, protože skutečné struktury a procesy vznikají prostřednictvím interních a externích interakcí mezi těmito komponentami.</a:t>
            </a:r>
          </a:p>
          <a:p>
            <a:pPr marL="514350" indent="-514350">
              <a:buFont typeface="+mj-lt"/>
              <a:buAutoNum type="arabicPeriod"/>
            </a:pPr>
            <a:r>
              <a:rPr lang="cs-CZ" dirty="0"/>
              <a:t>realita je kontingent. To znamená, že jakékoli vysvětlení je časově omezené v čase a lokální v místě.</a:t>
            </a:r>
          </a:p>
          <a:p>
            <a:pPr marL="514350" indent="-514350">
              <a:buFont typeface="+mj-lt"/>
              <a:buAutoNum type="arabicPeriod"/>
            </a:pPr>
            <a:r>
              <a:rPr lang="cs-CZ" dirty="0"/>
              <a:t>zatímco redukce nebo komprese (univerzalismus) může být nevyhnutelná vzhledem k limitům lidského poznání a pro účely praktického výzkumu, taková redukce nebo komprese znamená ztrátu některých vlastností reality, takže jakékoli vysvětlení je redukcionistické.</a:t>
            </a:r>
          </a:p>
          <a:p>
            <a:pPr marL="514350" indent="-514350">
              <a:buFont typeface="+mj-lt"/>
              <a:buAutoNum type="arabicPeriod"/>
            </a:pPr>
            <a:r>
              <a:rPr lang="cs-CZ" dirty="0"/>
              <a:t>Pravděpodobnostní kauzalita: Z minulých výzkumů a zkušeností se učíme, že vzhledem k určité konfiguraci podmínek jsou některé budoucí stavy </a:t>
            </a:r>
            <a:r>
              <a:rPr lang="cs-CZ" u="sng" dirty="0"/>
              <a:t>pravděpodobnější </a:t>
            </a:r>
            <a:r>
              <a:rPr lang="cs-CZ" dirty="0"/>
              <a:t>než jiné.</a:t>
            </a:r>
          </a:p>
        </p:txBody>
      </p:sp>
    </p:spTree>
    <p:extLst>
      <p:ext uri="{BB962C8B-B14F-4D97-AF65-F5344CB8AC3E}">
        <p14:creationId xmlns:p14="http://schemas.microsoft.com/office/powerpoint/2010/main" val="2151705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Hyper- complexity / super-diversity</a:t>
            </a:r>
          </a:p>
        </p:txBody>
      </p:sp>
      <p:pic>
        <p:nvPicPr>
          <p:cNvPr id="4" name="Content Placeholder 3"/>
          <p:cNvPicPr>
            <a:picLocks noGrp="1" noChangeAspect="1"/>
          </p:cNvPicPr>
          <p:nvPr>
            <p:ph idx="1"/>
          </p:nvPr>
        </p:nvPicPr>
        <p:blipFill>
          <a:blip r:embed="rId2"/>
          <a:stretch>
            <a:fillRect/>
          </a:stretch>
        </p:blipFill>
        <p:spPr>
          <a:xfrm>
            <a:off x="2152652" y="2226469"/>
            <a:ext cx="7455035" cy="3263504"/>
          </a:xfrm>
        </p:spPr>
      </p:pic>
    </p:spTree>
    <p:extLst>
      <p:ext uri="{BB962C8B-B14F-4D97-AF65-F5344CB8AC3E}">
        <p14:creationId xmlns:p14="http://schemas.microsoft.com/office/powerpoint/2010/main" val="42014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E09E-59F4-4F49-8B61-8A701E851417}"/>
              </a:ext>
            </a:extLst>
          </p:cNvPr>
          <p:cNvSpPr>
            <a:spLocks noGrp="1"/>
          </p:cNvSpPr>
          <p:nvPr>
            <p:ph type="title"/>
          </p:nvPr>
        </p:nvSpPr>
        <p:spPr/>
        <p:txBody>
          <a:bodyPr/>
          <a:lstStyle/>
          <a:p>
            <a:r>
              <a:rPr lang="de-AT" dirty="0"/>
              <a:t>Post-</a:t>
            </a:r>
            <a:r>
              <a:rPr lang="de-AT" dirty="0" err="1"/>
              <a:t>fa</a:t>
            </a:r>
            <a:r>
              <a:rPr lang="sk-SK" dirty="0" err="1"/>
              <a:t>ktický</a:t>
            </a:r>
            <a:r>
              <a:rPr lang="sk-SK" dirty="0"/>
              <a:t> </a:t>
            </a:r>
            <a:r>
              <a:rPr lang="sk-SK" dirty="0" err="1"/>
              <a:t>svět</a:t>
            </a:r>
            <a:endParaRPr lang="en-GB" dirty="0"/>
          </a:p>
        </p:txBody>
      </p:sp>
      <p:pic>
        <p:nvPicPr>
          <p:cNvPr id="4" name="Content Placeholder 3">
            <a:extLst>
              <a:ext uri="{FF2B5EF4-FFF2-40B4-BE49-F238E27FC236}">
                <a16:creationId xmlns:a16="http://schemas.microsoft.com/office/drawing/2014/main" id="{2E97765A-50EB-4B16-B3BF-DE9875FB53D9}"/>
              </a:ext>
            </a:extLst>
          </p:cNvPr>
          <p:cNvPicPr>
            <a:picLocks noGrp="1" noChangeAspect="1"/>
          </p:cNvPicPr>
          <p:nvPr>
            <p:ph idx="1"/>
          </p:nvPr>
        </p:nvPicPr>
        <p:blipFill>
          <a:blip r:embed="rId2"/>
          <a:stretch>
            <a:fillRect/>
          </a:stretch>
        </p:blipFill>
        <p:spPr>
          <a:xfrm>
            <a:off x="3285956" y="1755648"/>
            <a:ext cx="5730240" cy="4297680"/>
          </a:xfrm>
          <a:prstGeom prst="rect">
            <a:avLst/>
          </a:prstGeom>
        </p:spPr>
      </p:pic>
    </p:spTree>
    <p:extLst>
      <p:ext uri="{BB962C8B-B14F-4D97-AF65-F5344CB8AC3E}">
        <p14:creationId xmlns:p14="http://schemas.microsoft.com/office/powerpoint/2010/main" val="188814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13125</TotalTime>
  <Words>5819</Words>
  <Application>Microsoft Office PowerPoint</Application>
  <PresentationFormat>Širokouhlá</PresentationFormat>
  <Paragraphs>370</Paragraphs>
  <Slides>85</Slides>
  <Notes>1</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85</vt:i4>
      </vt:variant>
    </vt:vector>
  </HeadingPairs>
  <TitlesOfParts>
    <vt:vector size="93" baseType="lpstr">
      <vt:lpstr>Arial</vt:lpstr>
      <vt:lpstr>Calibri</vt:lpstr>
      <vt:lpstr>Calibri Light</vt:lpstr>
      <vt:lpstr>Plantagenet Cherokee</vt:lpstr>
      <vt:lpstr>Times New Roman</vt:lpstr>
      <vt:lpstr>Verdana</vt:lpstr>
      <vt:lpstr>Wingdings</vt:lpstr>
      <vt:lpstr>Office Theme</vt:lpstr>
      <vt:lpstr>Epistemologie pro SP</vt:lpstr>
      <vt:lpstr>Epistemologie pro výzkum</vt:lpstr>
      <vt:lpstr>příklad</vt:lpstr>
      <vt:lpstr>Základní dilema ve výzkumu i v praxi :</vt:lpstr>
      <vt:lpstr>Některé klíčové pojmy</vt:lpstr>
      <vt:lpstr>Reliabilita („spolehlivost“) výzkumu</vt:lpstr>
      <vt:lpstr>odůvodnění</vt:lpstr>
      <vt:lpstr>Fakta a epistéma (vědění/poznání)</vt:lpstr>
      <vt:lpstr>Post-faktický svět</vt:lpstr>
      <vt:lpstr>Žijeme v „post-faktickém světě“?</vt:lpstr>
      <vt:lpstr>Důležitost začít s výzkumnou otázkou  nebo hypotézou  (ve výzkumu a v diagnostice):</vt:lpstr>
      <vt:lpstr>důvěryhodnost</vt:lpstr>
      <vt:lpstr>Historické uvažování:  „realita“ pro Evropana kolem roku 1600</vt:lpstr>
      <vt:lpstr>Angličan z roku 1750</vt:lpstr>
      <vt:lpstr>Co by vás přimělo věřit, že UFO existují?</vt:lpstr>
      <vt:lpstr>Prezentácia programu PowerPoint</vt:lpstr>
      <vt:lpstr>Jaké vlivy formovaly naši  moderní (skeptickou) mysl?</vt:lpstr>
      <vt:lpstr>Vědecká revoluce</vt:lpstr>
      <vt:lpstr>Galileo Galilei (1564-1642),  Zákon gravitace</vt:lpstr>
      <vt:lpstr>Konflikt: důkazy nebo dogma?</vt:lpstr>
      <vt:lpstr>triumf objektivity:</vt:lpstr>
      <vt:lpstr>Vědecká revoluce  Věda a filozofie se shodují a navzájem se podporují v tomto období </vt:lpstr>
      <vt:lpstr>Filosofické základy důkazů:  René Descartes (1596–1650)</vt:lpstr>
      <vt:lpstr>„Cogito ergo sum“</vt:lpstr>
      <vt:lpstr>Descartes zdůrazňuje Dualismus:hmota - rozum</vt:lpstr>
      <vt:lpstr>Dualismus 2: rozum (res cogitans)</vt:lpstr>
      <vt:lpstr>Jak znovu získat jistotu? Spoléhání se na fakta: Francis Bacon (1561-1626)  http://www.iep.utm.edu/bacon/</vt:lpstr>
      <vt:lpstr>indukce</vt:lpstr>
      <vt:lpstr>Induktivní uvažování</vt:lpstr>
      <vt:lpstr>Prezentácia programu PowerPoint</vt:lpstr>
      <vt:lpstr>Jak dobré jsou ale naše smysly? problém smyslového vnímání:  John Locke (1632 - 1704)</vt:lpstr>
      <vt:lpstr>Poznání podle Locka</vt:lpstr>
      <vt:lpstr>Hranice smyslové zkušeností - hledání „ideálních řešení“ (G. W. Leibniz, 1646-1716)</vt:lpstr>
      <vt:lpstr>Leibniz: „Metafyzický idealismus </vt:lpstr>
      <vt:lpstr>dedukce</vt:lpstr>
      <vt:lpstr>Deduktivní uvažování</vt:lpstr>
      <vt:lpstr>Volba mezi indukcí a dedukcí vyjadřuje polaritu mezi  empirismem - racionalismem:</vt:lpstr>
      <vt:lpstr>empirismus - racionalismus:</vt:lpstr>
      <vt:lpstr>Prezentácia programu PowerPoint</vt:lpstr>
      <vt:lpstr>Prezentácia programu PowerPoint</vt:lpstr>
      <vt:lpstr>jak můžeme porozumět realitě? - jaký je vztah mezi realitou a porozuměním?</vt:lpstr>
      <vt:lpstr>Toto je cesta k „osvícení“,  cesta k „vítězství“ racionality</vt:lpstr>
      <vt:lpstr>Příklady kantovských „kategorií“ (vztahují se a priori na všechny objekty, které lze znát)</vt:lpstr>
      <vt:lpstr>Kategorie jsou produkty „kritického úsudku“ (kritická reflexe)</vt:lpstr>
      <vt:lpstr>Charakteristika „osvícenského hnutí “ (které stále ovlivňují naše současné myšlení)</vt:lpstr>
      <vt:lpstr>Friedrich Nietzsche: Skepticismus</vt:lpstr>
      <vt:lpstr>Nihilistická pozice</vt:lpstr>
      <vt:lpstr>Vědecký realismus</vt:lpstr>
      <vt:lpstr>History of science</vt:lpstr>
      <vt:lpstr>Empiricism vs Rationalism</vt:lpstr>
      <vt:lpstr>Hypoteticko-deduktivní metoda</vt:lpstr>
      <vt:lpstr>„Historicismus“ - představuje přírodní věda „absolutní pravdu“, nebo je závislá na kontextu (historii)?</vt:lpstr>
      <vt:lpstr>Prezentácia programu PowerPoint</vt:lpstr>
      <vt:lpstr>Prezentácia programu PowerPoint</vt:lpstr>
      <vt:lpstr>Může být poznání společnosti vědecké?</vt:lpstr>
      <vt:lpstr>Další disciplíny, které (mohou) vyžadovat vlastní epistemologii:</vt:lpstr>
      <vt:lpstr>Charakteristické rysy společenského poznání</vt:lpstr>
      <vt:lpstr>Pochopení „významu“se liší od porozumění „faktům“ - vyžaduje epistemologii hermeneutiky</vt:lpstr>
      <vt:lpstr>Raný anti-kartezianismus</vt:lpstr>
      <vt:lpstr>hermeneutika a modernita</vt:lpstr>
      <vt:lpstr>Jsou Geisteswissenschaften (historie, literární kritika, teologie, filozofie atd.) vědami?</vt:lpstr>
      <vt:lpstr>objektivita a subjektivita v hermeneutice</vt:lpstr>
      <vt:lpstr>Friedrich Daniel Ernst Schleiermacher  (1768-1834)</vt:lpstr>
      <vt:lpstr>„hermeneutický kruh’</vt:lpstr>
      <vt:lpstr>Využití hermeneutiky v v sociální práci a sociálním výzkumu</vt:lpstr>
      <vt:lpstr>partikularita – univerzálnost  (jedinečnost – všeobecnost)  z hermeneutické perspektivy</vt:lpstr>
      <vt:lpstr>příklad: porozumění lidskému životu jako takovému („humanitní vědy“)</vt:lpstr>
      <vt:lpstr>příklad: „existence“ (ontologie)</vt:lpstr>
      <vt:lpstr>interpretace</vt:lpstr>
      <vt:lpstr>hermeneutický kruh podle Heideggera</vt:lpstr>
      <vt:lpstr>Centrálnost jazyka („lingvistický obrat“ epistemologie)</vt:lpstr>
      <vt:lpstr>Prezentácia programu PowerPoint</vt:lpstr>
      <vt:lpstr>Fenomenologie  (ve filozofii a sociologii)</vt:lpstr>
      <vt:lpstr>fenomenologická sociologie</vt:lpstr>
      <vt:lpstr> Lebenswelt / žitý svět</vt:lpstr>
      <vt:lpstr>Prezentácia programu PowerPoint</vt:lpstr>
      <vt:lpstr>Kde jsme dnes v epistemologii?  Přístupy k „sociální realitě“</vt:lpstr>
      <vt:lpstr>Kritika „metafyzických“ tvrzení modernismu (jako by svět mohl být chápán pouze racionálně):</vt:lpstr>
      <vt:lpstr>P. Feyerabend, “Against Method – Outline of an anarchist theory of knowledge” (1975)</vt:lpstr>
      <vt:lpstr>Glaser, B. G. &amp; Strauss, A. L. (1967) Objevování zakotvené teorie (grounded theory): strategie pro kvalitativné výzkum (New York, Aldine). </vt:lpstr>
      <vt:lpstr>Socialní konstruktivismus</vt:lpstr>
      <vt:lpstr>Konstruktivistická epistemologie</vt:lpstr>
      <vt:lpstr>„Kritický realismus“ (Bhaskar, 2008) jako kompromis?</vt:lpstr>
      <vt:lpstr>Kritický realismus aplikovaný na (komplexní) „realitu“</vt:lpstr>
      <vt:lpstr>Hyper- complexity / super-diversity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Lorenz</dc:creator>
  <cp:lastModifiedBy>Monika Bosá</cp:lastModifiedBy>
  <cp:revision>39</cp:revision>
  <dcterms:created xsi:type="dcterms:W3CDTF">2020-09-24T10:29:48Z</dcterms:created>
  <dcterms:modified xsi:type="dcterms:W3CDTF">2020-10-08T13:43:53Z</dcterms:modified>
</cp:coreProperties>
</file>