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3" r:id="rId2"/>
    <p:sldId id="289" r:id="rId3"/>
    <p:sldId id="290" r:id="rId4"/>
    <p:sldId id="291" r:id="rId5"/>
    <p:sldId id="292" r:id="rId6"/>
    <p:sldId id="280" r:id="rId7"/>
    <p:sldId id="281" r:id="rId8"/>
    <p:sldId id="282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10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438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949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4659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48649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731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2298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8076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3612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995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370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864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502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872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681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72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133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023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4667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Mexican</a:t>
            </a:r>
            <a:r>
              <a:rPr lang="cs-CZ" dirty="0"/>
              <a:t> </a:t>
            </a:r>
            <a:r>
              <a:rPr lang="cs-CZ" dirty="0" err="1"/>
              <a:t>History</a:t>
            </a:r>
            <a:r>
              <a:rPr lang="cs-CZ" dirty="0"/>
              <a:t> </a:t>
            </a:r>
            <a:r>
              <a:rPr lang="cs-CZ" dirty="0" err="1"/>
              <a:t>overview</a:t>
            </a:r>
            <a:endParaRPr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Revolution</a:t>
            </a:r>
            <a:r>
              <a:rPr lang="cs-CZ" dirty="0"/>
              <a:t> to </a:t>
            </a:r>
            <a:r>
              <a:rPr lang="cs-CZ" dirty="0" err="1"/>
              <a:t>Present</a:t>
            </a:r>
            <a:r>
              <a:rPr lang="cs-CZ" dirty="0"/>
              <a:t> </a:t>
            </a:r>
            <a:r>
              <a:rPr lang="cs-CZ" dirty="0" err="1"/>
              <a:t>time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38856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Revolution</a:t>
            </a:r>
            <a:r>
              <a:rPr lang="cs-CZ" dirty="0"/>
              <a:t> </a:t>
            </a:r>
            <a:r>
              <a:rPr lang="cs-CZ" dirty="0" err="1"/>
              <a:t>Results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1 million deaths</a:t>
            </a:r>
          </a:p>
          <a:p>
            <a:r>
              <a:rPr lang="en-GB" dirty="0"/>
              <a:t>1917 Constitution of Querétaro – modern one</a:t>
            </a:r>
          </a:p>
          <a:p>
            <a:r>
              <a:rPr lang="en-GB" dirty="0"/>
              <a:t>3+1 principal points – </a:t>
            </a:r>
            <a:r>
              <a:rPr lang="en-GB" dirty="0" err="1"/>
              <a:t>Artículo</a:t>
            </a:r>
            <a:r>
              <a:rPr lang="en-GB" dirty="0"/>
              <a:t> 27 – agrarian reform</a:t>
            </a:r>
          </a:p>
          <a:p>
            <a:r>
              <a:rPr lang="en-GB" dirty="0" err="1"/>
              <a:t>Artículo</a:t>
            </a:r>
            <a:r>
              <a:rPr lang="en-GB" dirty="0"/>
              <a:t> 123 – </a:t>
            </a:r>
            <a:r>
              <a:rPr lang="en-GB" dirty="0" err="1"/>
              <a:t>labor</a:t>
            </a:r>
            <a:r>
              <a:rPr lang="en-GB" dirty="0"/>
              <a:t> code</a:t>
            </a:r>
          </a:p>
          <a:p>
            <a:r>
              <a:rPr lang="en-GB" dirty="0" err="1"/>
              <a:t>Artículo</a:t>
            </a:r>
            <a:r>
              <a:rPr lang="en-GB" dirty="0"/>
              <a:t> 83 – no </a:t>
            </a:r>
            <a:r>
              <a:rPr lang="en-GB" dirty="0" err="1"/>
              <a:t>reelection</a:t>
            </a:r>
            <a:endParaRPr lang="en-GB" dirty="0"/>
          </a:p>
          <a:p>
            <a:r>
              <a:rPr lang="en-GB" dirty="0" err="1"/>
              <a:t>Artículo</a:t>
            </a:r>
            <a:r>
              <a:rPr lang="en-GB" dirty="0"/>
              <a:t> 3 – limited role of church – </a:t>
            </a:r>
            <a:r>
              <a:rPr lang="en-GB" dirty="0" err="1"/>
              <a:t>Cristeros</a:t>
            </a:r>
            <a:r>
              <a:rPr lang="en-GB" dirty="0"/>
              <a:t> war </a:t>
            </a:r>
          </a:p>
          <a:p>
            <a:r>
              <a:rPr lang="en-GB" dirty="0"/>
              <a:t>Syndicates – CROM </a:t>
            </a:r>
            <a:r>
              <a:rPr lang="en-GB" dirty="0" err="1"/>
              <a:t>Confederación</a:t>
            </a:r>
            <a:r>
              <a:rPr lang="en-GB" dirty="0"/>
              <a:t> regional de los </a:t>
            </a:r>
            <a:r>
              <a:rPr lang="en-GB" dirty="0" err="1"/>
              <a:t>obreros</a:t>
            </a:r>
            <a:r>
              <a:rPr lang="en-GB" dirty="0"/>
              <a:t> </a:t>
            </a:r>
            <a:r>
              <a:rPr lang="en-GB" dirty="0" err="1"/>
              <a:t>mexicanos</a:t>
            </a:r>
            <a:endParaRPr lang="en-GB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8314" y="-1"/>
            <a:ext cx="5077327" cy="2824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258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Álvaro</a:t>
            </a:r>
            <a:r>
              <a:rPr lang="cs-CZ" dirty="0"/>
              <a:t> </a:t>
            </a:r>
            <a:r>
              <a:rPr lang="cs-CZ" dirty="0" err="1"/>
              <a:t>obregóno</a:t>
            </a:r>
            <a:r>
              <a:rPr lang="cs-CZ" dirty="0"/>
              <a:t> 1920-1924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Social agenda was number one at first</a:t>
            </a:r>
          </a:p>
          <a:p>
            <a:r>
              <a:rPr lang="en-GB" dirty="0"/>
              <a:t>Deal with US –</a:t>
            </a:r>
            <a:r>
              <a:rPr lang="en-GB" dirty="0" err="1"/>
              <a:t>Bucareli</a:t>
            </a:r>
            <a:r>
              <a:rPr lang="en-GB" dirty="0"/>
              <a:t> accords – compensation </a:t>
            </a:r>
          </a:p>
          <a:p>
            <a:r>
              <a:rPr lang="en-GB" dirty="0"/>
              <a:t>José Vasconcelos – </a:t>
            </a:r>
            <a:r>
              <a:rPr lang="en-GB" dirty="0" err="1"/>
              <a:t>indigenismo</a:t>
            </a:r>
            <a:r>
              <a:rPr lang="en-GB" dirty="0"/>
              <a:t>, education system, alphabetization, nationalism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0893" y="4431131"/>
            <a:ext cx="3333750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542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Maximato</a:t>
            </a:r>
            <a:r>
              <a:rPr lang="cs-CZ" dirty="0"/>
              <a:t> – </a:t>
            </a:r>
            <a:r>
              <a:rPr lang="cs-CZ" dirty="0" err="1"/>
              <a:t>plutarco</a:t>
            </a:r>
            <a:r>
              <a:rPr lang="cs-CZ" dirty="0"/>
              <a:t> </a:t>
            </a:r>
            <a:r>
              <a:rPr lang="cs-CZ" dirty="0" err="1"/>
              <a:t>elías</a:t>
            </a:r>
            <a:r>
              <a:rPr lang="cs-CZ" dirty="0"/>
              <a:t> </a:t>
            </a:r>
            <a:r>
              <a:rPr lang="cs-CZ" dirty="0" err="1"/>
              <a:t>calles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2760" y="1567697"/>
            <a:ext cx="9905999" cy="3541714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Ad</a:t>
            </a:r>
            <a:r>
              <a:rPr lang="en-GB" dirty="0"/>
              <a:t>mired German culture</a:t>
            </a:r>
          </a:p>
          <a:p>
            <a:r>
              <a:rPr lang="en-GB" dirty="0"/>
              <a:t>Effort to improve economic situation, nationalization of petroleum</a:t>
            </a:r>
          </a:p>
          <a:p>
            <a:r>
              <a:rPr lang="en-GB" dirty="0" err="1"/>
              <a:t>Obregón</a:t>
            </a:r>
            <a:r>
              <a:rPr lang="en-GB" dirty="0"/>
              <a:t> shot 1928 – Jefe </a:t>
            </a:r>
            <a:r>
              <a:rPr lang="en-GB" dirty="0" err="1"/>
              <a:t>Máximo</a:t>
            </a:r>
            <a:r>
              <a:rPr lang="en-GB" dirty="0"/>
              <a:t> and </a:t>
            </a:r>
            <a:r>
              <a:rPr lang="en-GB" i="1" dirty="0" err="1"/>
              <a:t>dedazo</a:t>
            </a:r>
            <a:endParaRPr lang="en-GB" i="1" dirty="0"/>
          </a:p>
          <a:p>
            <a:r>
              <a:rPr lang="en-GB" dirty="0" err="1"/>
              <a:t>Cristeros</a:t>
            </a:r>
            <a:r>
              <a:rPr lang="en-GB" dirty="0"/>
              <a:t> War</a:t>
            </a:r>
          </a:p>
          <a:p>
            <a:r>
              <a:rPr lang="en-GB" dirty="0"/>
              <a:t>PNR – Partido Nacional </a:t>
            </a:r>
            <a:r>
              <a:rPr lang="en-GB" dirty="0" err="1"/>
              <a:t>Revolucionario</a:t>
            </a:r>
            <a:endParaRPr lang="en-GB" dirty="0"/>
          </a:p>
          <a:p>
            <a:r>
              <a:rPr lang="en-GB" dirty="0"/>
              <a:t>Economic crisis of 1929</a:t>
            </a:r>
          </a:p>
          <a:p>
            <a:r>
              <a:rPr lang="en-GB" dirty="0"/>
              <a:t>Genaro Estrada doctrine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3628190"/>
            <a:ext cx="5334000" cy="3324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572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21624" y="2942930"/>
            <a:ext cx="9905998" cy="1478570"/>
          </a:xfrm>
        </p:spPr>
        <p:txBody>
          <a:bodyPr/>
          <a:lstStyle/>
          <a:p>
            <a:r>
              <a:rPr lang="cs-CZ" dirty="0" err="1"/>
              <a:t>Lázaro</a:t>
            </a:r>
            <a:r>
              <a:rPr lang="cs-CZ" dirty="0"/>
              <a:t> </a:t>
            </a:r>
            <a:r>
              <a:rPr lang="cs-CZ" dirty="0" err="1"/>
              <a:t>cárdenas</a:t>
            </a:r>
            <a:r>
              <a:rPr lang="cs-CZ" dirty="0"/>
              <a:t> – </a:t>
            </a:r>
            <a:r>
              <a:rPr lang="cs-CZ" dirty="0" err="1"/>
              <a:t>Poeples</a:t>
            </a:r>
            <a:r>
              <a:rPr lang="cs-CZ" dirty="0"/>
              <a:t>‘ hero1934-1940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59242" y="4106779"/>
            <a:ext cx="7066547" cy="2590801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Institutionalization of Revolution</a:t>
            </a:r>
          </a:p>
          <a:p>
            <a:r>
              <a:rPr lang="en-GB" dirty="0"/>
              <a:t>Corporative system of economy – fascist influence</a:t>
            </a:r>
          </a:p>
          <a:p>
            <a:r>
              <a:rPr lang="en-GB" dirty="0"/>
              <a:t>Creation of PRM – Partido de la </a:t>
            </a:r>
            <a:r>
              <a:rPr lang="en-GB" dirty="0" err="1"/>
              <a:t>Revolución</a:t>
            </a:r>
            <a:r>
              <a:rPr lang="en-GB" dirty="0"/>
              <a:t> Mexicana – </a:t>
            </a:r>
            <a:r>
              <a:rPr lang="cs-CZ" dirty="0" err="1"/>
              <a:t>later</a:t>
            </a:r>
            <a:r>
              <a:rPr lang="en-GB" dirty="0"/>
              <a:t> PRI</a:t>
            </a:r>
          </a:p>
          <a:p>
            <a:r>
              <a:rPr lang="en-GB" dirty="0"/>
              <a:t>Agrarian reforms and ejidos (66 % redistributed)</a:t>
            </a:r>
          </a:p>
          <a:p>
            <a:r>
              <a:rPr lang="en-GB" dirty="0"/>
              <a:t>Nationalization of petroleum</a:t>
            </a:r>
          </a:p>
          <a:p>
            <a:r>
              <a:rPr lang="en-GB" dirty="0"/>
              <a:t>Development od syndicates and economic sectors - </a:t>
            </a:r>
            <a:r>
              <a:rPr lang="en-GB" dirty="0" err="1"/>
              <a:t>desarrollismo</a:t>
            </a:r>
            <a:endParaRPr lang="en-GB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4147" y="0"/>
            <a:ext cx="5793206" cy="2896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437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1531" y="0"/>
            <a:ext cx="8160907" cy="6794582"/>
          </a:xfrm>
        </p:spPr>
      </p:pic>
    </p:spTree>
    <p:extLst>
      <p:ext uri="{BB962C8B-B14F-4D97-AF65-F5344CB8AC3E}">
        <p14:creationId xmlns:p14="http://schemas.microsoft.com/office/powerpoint/2010/main" val="1091588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2" y="116811"/>
            <a:ext cx="9905998" cy="1478570"/>
          </a:xfrm>
        </p:spPr>
        <p:txBody>
          <a:bodyPr/>
          <a:lstStyle/>
          <a:p>
            <a:r>
              <a:rPr lang="cs-CZ" dirty="0"/>
              <a:t>1940-1994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485" y="1608292"/>
            <a:ext cx="7200800" cy="5069160"/>
          </a:xfrm>
        </p:spPr>
        <p:txBody>
          <a:bodyPr>
            <a:normAutofit/>
          </a:bodyPr>
          <a:lstStyle/>
          <a:p>
            <a:r>
              <a:rPr lang="en-GB" dirty="0"/>
              <a:t>One party rule - PRI?</a:t>
            </a:r>
          </a:p>
          <a:p>
            <a:r>
              <a:rPr lang="en-GB" dirty="0"/>
              <a:t>Social changes 50s and 60s</a:t>
            </a:r>
          </a:p>
          <a:p>
            <a:r>
              <a:rPr lang="en-GB" dirty="0"/>
              <a:t>Tlatelolco and Olympic Games 1968</a:t>
            </a:r>
          </a:p>
          <a:p>
            <a:r>
              <a:rPr lang="en-GB" dirty="0"/>
              <a:t>Petroleum crisis 1973</a:t>
            </a:r>
          </a:p>
          <a:p>
            <a:r>
              <a:rPr lang="en-GB" dirty="0"/>
              <a:t>Debt crisis 1982</a:t>
            </a:r>
          </a:p>
          <a:p>
            <a:r>
              <a:rPr lang="en-GB" dirty="0"/>
              <a:t>Gortari‘s reforms and NAFTA</a:t>
            </a:r>
          </a:p>
          <a:p>
            <a:r>
              <a:rPr lang="en-GB" dirty="0"/>
              <a:t>Zapatistas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2326" y="1942089"/>
            <a:ext cx="4570694" cy="3371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021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2000-2016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Democratization of Mexico</a:t>
            </a:r>
          </a:p>
          <a:p>
            <a:r>
              <a:rPr lang="en-GB" dirty="0"/>
              <a:t>Problems of past remain</a:t>
            </a:r>
          </a:p>
          <a:p>
            <a:r>
              <a:rPr lang="en-GB" dirty="0"/>
              <a:t>New are on horizon</a:t>
            </a:r>
          </a:p>
          <a:p>
            <a:r>
              <a:rPr lang="en-GB" dirty="0"/>
              <a:t>Drugs and violence</a:t>
            </a:r>
          </a:p>
          <a:p>
            <a:r>
              <a:rPr lang="en-GB" dirty="0"/>
              <a:t>Emigration</a:t>
            </a:r>
          </a:p>
          <a:p>
            <a:r>
              <a:rPr lang="en-GB" dirty="0"/>
              <a:t>Economic stagnation</a:t>
            </a:r>
          </a:p>
          <a:p>
            <a:r>
              <a:rPr lang="en-GB" dirty="0"/>
              <a:t>AMLO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1904" y="2871996"/>
            <a:ext cx="4848064" cy="2448272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4192" y="4412736"/>
            <a:ext cx="4309347" cy="242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587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224</Words>
  <Application>Microsoft Office PowerPoint</Application>
  <PresentationFormat>Širokoúhlá obrazovka</PresentationFormat>
  <Paragraphs>45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Tw Cen MT</vt:lpstr>
      <vt:lpstr>Circuit</vt:lpstr>
      <vt:lpstr>Mexican History overview</vt:lpstr>
      <vt:lpstr>Revolution Results</vt:lpstr>
      <vt:lpstr>Álvaro obregóno 1920-1924</vt:lpstr>
      <vt:lpstr>Maximato – plutarco elías calles</vt:lpstr>
      <vt:lpstr>Lázaro cárdenas – Poeples‘ hero1934-1940</vt:lpstr>
      <vt:lpstr>Prezentace aplikace PowerPoint</vt:lpstr>
      <vt:lpstr>1940-1994</vt:lpstr>
      <vt:lpstr>2000-2016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Mexican History overview</dc:title>
  <dc:creator>Perutka Lukas</dc:creator>
  <cp:lastModifiedBy>Perutka Lukas</cp:lastModifiedBy>
  <cp:revision>2</cp:revision>
  <dcterms:created xsi:type="dcterms:W3CDTF">2020-10-08T09:16:14Z</dcterms:created>
  <dcterms:modified xsi:type="dcterms:W3CDTF">2020-10-08T09:17:35Z</dcterms:modified>
</cp:coreProperties>
</file>