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311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9" r:id="rId27"/>
    <p:sldId id="298" r:id="rId28"/>
    <p:sldId id="301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09441-8C93-4AEF-B830-8EAFF8A6BA4B}" v="33" dt="2021-08-25T11:18:11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B7F09441-8C93-4AEF-B830-8EAFF8A6BA4B}"/>
    <pc:docChg chg="undo custSel addSld delSld modSld sldOrd">
      <pc:chgData name="Jarolímková, Adéla" userId="999f5e52-b3b5-4322-ac6a-365c09c88039" providerId="ADAL" clId="{B7F09441-8C93-4AEF-B830-8EAFF8A6BA4B}" dt="2021-08-25T11:20:49.123" v="531" actId="47"/>
      <pc:docMkLst>
        <pc:docMk/>
      </pc:docMkLst>
      <pc:sldChg chg="addSp delSp modSp mod">
        <pc:chgData name="Jarolímková, Adéla" userId="999f5e52-b3b5-4322-ac6a-365c09c88039" providerId="ADAL" clId="{B7F09441-8C93-4AEF-B830-8EAFF8A6BA4B}" dt="2021-08-25T10:46:35.316" v="79" actId="26606"/>
        <pc:sldMkLst>
          <pc:docMk/>
          <pc:sldMk cId="3207317031" sldId="277"/>
        </pc:sldMkLst>
        <pc:spChg chg="mod">
          <ac:chgData name="Jarolímková, Adéla" userId="999f5e52-b3b5-4322-ac6a-365c09c88039" providerId="ADAL" clId="{B7F09441-8C93-4AEF-B830-8EAFF8A6BA4B}" dt="2021-08-25T10:46:35.316" v="79" actId="26606"/>
          <ac:spMkLst>
            <pc:docMk/>
            <pc:sldMk cId="3207317031" sldId="277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7F09441-8C93-4AEF-B830-8EAFF8A6BA4B}" dt="2021-08-25T10:46:35.316" v="79" actId="26606"/>
          <ac:spMkLst>
            <pc:docMk/>
            <pc:sldMk cId="3207317031" sldId="277"/>
            <ac:spMk id="3" creationId="{00000000-0000-0000-0000-000000000000}"/>
          </ac:spMkLst>
        </pc:spChg>
        <pc:graphicFrameChg chg="add">
          <ac:chgData name="Jarolímková, Adéla" userId="999f5e52-b3b5-4322-ac6a-365c09c88039" providerId="ADAL" clId="{B7F09441-8C93-4AEF-B830-8EAFF8A6BA4B}" dt="2021-08-25T10:46:35.316" v="79" actId="26606"/>
          <ac:graphicFrameMkLst>
            <pc:docMk/>
            <pc:sldMk cId="3207317031" sldId="277"/>
            <ac:graphicFrameMk id="5" creationId="{D602F9E7-4D0C-4E98-9C6E-5F9166BED6DF}"/>
          </ac:graphicFrameMkLst>
        </pc:graphicFrameChg>
      </pc:sldChg>
      <pc:sldChg chg="addSp delSp modSp mod">
        <pc:chgData name="Jarolímková, Adéla" userId="999f5e52-b3b5-4322-ac6a-365c09c88039" providerId="ADAL" clId="{B7F09441-8C93-4AEF-B830-8EAFF8A6BA4B}" dt="2021-08-25T10:47:58.428" v="82"/>
        <pc:sldMkLst>
          <pc:docMk/>
          <pc:sldMk cId="1576002750" sldId="278"/>
        </pc:sldMkLst>
        <pc:spChg chg="mod">
          <ac:chgData name="Jarolímková, Adéla" userId="999f5e52-b3b5-4322-ac6a-365c09c88039" providerId="ADAL" clId="{B7F09441-8C93-4AEF-B830-8EAFF8A6BA4B}" dt="2021-08-25T10:46:46.463" v="80" actId="26606"/>
          <ac:spMkLst>
            <pc:docMk/>
            <pc:sldMk cId="1576002750" sldId="278"/>
            <ac:spMk id="2" creationId="{00000000-0000-0000-0000-000000000000}"/>
          </ac:spMkLst>
        </pc:spChg>
        <pc:spChg chg="del mod">
          <ac:chgData name="Jarolímková, Adéla" userId="999f5e52-b3b5-4322-ac6a-365c09c88039" providerId="ADAL" clId="{B7F09441-8C93-4AEF-B830-8EAFF8A6BA4B}" dt="2021-08-25T10:46:46.463" v="80" actId="26606"/>
          <ac:spMkLst>
            <pc:docMk/>
            <pc:sldMk cId="1576002750" sldId="278"/>
            <ac:spMk id="3" creationId="{00000000-0000-0000-0000-000000000000}"/>
          </ac:spMkLst>
        </pc:spChg>
        <pc:graphicFrameChg chg="add mod">
          <ac:chgData name="Jarolímková, Adéla" userId="999f5e52-b3b5-4322-ac6a-365c09c88039" providerId="ADAL" clId="{B7F09441-8C93-4AEF-B830-8EAFF8A6BA4B}" dt="2021-08-25T10:47:58.428" v="82"/>
          <ac:graphicFrameMkLst>
            <pc:docMk/>
            <pc:sldMk cId="1576002750" sldId="278"/>
            <ac:graphicFrameMk id="5" creationId="{A88F93C8-5C35-40D3-820B-579E419CCB4F}"/>
          </ac:graphicFrameMkLst>
        </pc:graphicFrameChg>
      </pc:sldChg>
      <pc:sldChg chg="addSp delSp modSp mod">
        <pc:chgData name="Jarolímková, Adéla" userId="999f5e52-b3b5-4322-ac6a-365c09c88039" providerId="ADAL" clId="{B7F09441-8C93-4AEF-B830-8EAFF8A6BA4B}" dt="2021-08-25T10:48:17.425" v="83" actId="26606"/>
        <pc:sldMkLst>
          <pc:docMk/>
          <pc:sldMk cId="3449487723" sldId="279"/>
        </pc:sldMkLst>
        <pc:spChg chg="mod">
          <ac:chgData name="Jarolímková, Adéla" userId="999f5e52-b3b5-4322-ac6a-365c09c88039" providerId="ADAL" clId="{B7F09441-8C93-4AEF-B830-8EAFF8A6BA4B}" dt="2021-08-25T10:48:17.425" v="83" actId="26606"/>
          <ac:spMkLst>
            <pc:docMk/>
            <pc:sldMk cId="3449487723" sldId="279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7F09441-8C93-4AEF-B830-8EAFF8A6BA4B}" dt="2021-08-25T10:48:17.425" v="83" actId="26606"/>
          <ac:spMkLst>
            <pc:docMk/>
            <pc:sldMk cId="3449487723" sldId="279"/>
            <ac:spMk id="3" creationId="{00000000-0000-0000-0000-000000000000}"/>
          </ac:spMkLst>
        </pc:spChg>
        <pc:graphicFrameChg chg="add">
          <ac:chgData name="Jarolímková, Adéla" userId="999f5e52-b3b5-4322-ac6a-365c09c88039" providerId="ADAL" clId="{B7F09441-8C93-4AEF-B830-8EAFF8A6BA4B}" dt="2021-08-25T10:48:17.425" v="83" actId="26606"/>
          <ac:graphicFrameMkLst>
            <pc:docMk/>
            <pc:sldMk cId="3449487723" sldId="279"/>
            <ac:graphicFrameMk id="5" creationId="{5D70E28D-5840-4698-BBA1-DB9C839F2AC1}"/>
          </ac:graphicFrameMkLst>
        </pc:graphicFrameChg>
      </pc:sldChg>
      <pc:sldChg chg="addSp delSp modSp mod setBg modClrScheme setClrOvrMap chgLayout">
        <pc:chgData name="Jarolímková, Adéla" userId="999f5e52-b3b5-4322-ac6a-365c09c88039" providerId="ADAL" clId="{B7F09441-8C93-4AEF-B830-8EAFF8A6BA4B}" dt="2021-08-25T11:17:43.561" v="495" actId="207"/>
        <pc:sldMkLst>
          <pc:docMk/>
          <pc:sldMk cId="2755413441" sldId="280"/>
        </pc:sldMkLst>
        <pc:spChg chg="mod">
          <ac:chgData name="Jarolímková, Adéla" userId="999f5e52-b3b5-4322-ac6a-365c09c88039" providerId="ADAL" clId="{B7F09441-8C93-4AEF-B830-8EAFF8A6BA4B}" dt="2021-08-25T11:17:08.823" v="490" actId="26606"/>
          <ac:spMkLst>
            <pc:docMk/>
            <pc:sldMk cId="2755413441" sldId="280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1:16:02.332" v="488" actId="26606"/>
          <ac:spMkLst>
            <pc:docMk/>
            <pc:sldMk cId="2755413441" sldId="280"/>
            <ac:spMk id="3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1:16:02.295" v="487" actId="26606"/>
          <ac:spMkLst>
            <pc:docMk/>
            <pc:sldMk cId="2755413441" sldId="280"/>
            <ac:spMk id="9" creationId="{9EDC7A64-A1D6-4E2A-BB73-0449D9382EF1}"/>
          </ac:spMkLst>
        </pc:spChg>
        <pc:graphicFrameChg chg="add del mod">
          <ac:chgData name="Jarolímková, Adéla" userId="999f5e52-b3b5-4322-ac6a-365c09c88039" providerId="ADAL" clId="{B7F09441-8C93-4AEF-B830-8EAFF8A6BA4B}" dt="2021-08-25T11:16:02.295" v="487" actId="26606"/>
          <ac:graphicFrameMkLst>
            <pc:docMk/>
            <pc:sldMk cId="2755413441" sldId="280"/>
            <ac:graphicFrameMk id="5" creationId="{4F082BBD-D36B-44F1-951C-C37841C35674}"/>
          </ac:graphicFrameMkLst>
        </pc:graphicFrameChg>
        <pc:graphicFrameChg chg="add mod modGraphic">
          <ac:chgData name="Jarolímková, Adéla" userId="999f5e52-b3b5-4322-ac6a-365c09c88039" providerId="ADAL" clId="{B7F09441-8C93-4AEF-B830-8EAFF8A6BA4B}" dt="2021-08-25T11:17:43.561" v="495" actId="207"/>
          <ac:graphicFrameMkLst>
            <pc:docMk/>
            <pc:sldMk cId="2755413441" sldId="280"/>
            <ac:graphicFrameMk id="11" creationId="{2CF08854-6718-4242-B1B6-59898246AB4F}"/>
          </ac:graphicFrameMkLst>
        </pc:graphicFrameChg>
      </pc:sldChg>
      <pc:sldChg chg="addSp delSp modSp mod">
        <pc:chgData name="Jarolímková, Adéla" userId="999f5e52-b3b5-4322-ac6a-365c09c88039" providerId="ADAL" clId="{B7F09441-8C93-4AEF-B830-8EAFF8A6BA4B}" dt="2021-08-25T09:58:28.656" v="8" actId="167"/>
        <pc:sldMkLst>
          <pc:docMk/>
          <pc:sldMk cId="2091042268" sldId="282"/>
        </pc:sldMkLst>
        <pc:spChg chg="add del mod">
          <ac:chgData name="Jarolímková, Adéla" userId="999f5e52-b3b5-4322-ac6a-365c09c88039" providerId="ADAL" clId="{B7F09441-8C93-4AEF-B830-8EAFF8A6BA4B}" dt="2021-08-25T09:57:50.208" v="1" actId="931"/>
          <ac:spMkLst>
            <pc:docMk/>
            <pc:sldMk cId="2091042268" sldId="282"/>
            <ac:spMk id="4" creationId="{C971A870-03DD-459A-8BA0-692555345CBC}"/>
          </ac:spMkLst>
        </pc:spChg>
        <pc:spChg chg="mod">
          <ac:chgData name="Jarolímková, Adéla" userId="999f5e52-b3b5-4322-ac6a-365c09c88039" providerId="ADAL" clId="{B7F09441-8C93-4AEF-B830-8EAFF8A6BA4B}" dt="2021-08-25T09:58:02.559" v="5" actId="1076"/>
          <ac:spMkLst>
            <pc:docMk/>
            <pc:sldMk cId="2091042268" sldId="282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09:58:25.380" v="7" actId="931"/>
          <ac:spMkLst>
            <pc:docMk/>
            <pc:sldMk cId="2091042268" sldId="282"/>
            <ac:spMk id="10" creationId="{4E160F62-E145-492A-B62A-FE315B1CD915}"/>
          </ac:spMkLst>
        </pc:spChg>
        <pc:picChg chg="del">
          <ac:chgData name="Jarolímková, Adéla" userId="999f5e52-b3b5-4322-ac6a-365c09c88039" providerId="ADAL" clId="{B7F09441-8C93-4AEF-B830-8EAFF8A6BA4B}" dt="2021-08-25T09:57:33.008" v="0" actId="478"/>
          <ac:picMkLst>
            <pc:docMk/>
            <pc:sldMk cId="2091042268" sldId="282"/>
            <ac:picMk id="6" creationId="{00000000-0000-0000-0000-000000000000}"/>
          </ac:picMkLst>
        </pc:picChg>
        <pc:picChg chg="add del mod ord">
          <ac:chgData name="Jarolímková, Adéla" userId="999f5e52-b3b5-4322-ac6a-365c09c88039" providerId="ADAL" clId="{B7F09441-8C93-4AEF-B830-8EAFF8A6BA4B}" dt="2021-08-25T09:58:13.760" v="6" actId="478"/>
          <ac:picMkLst>
            <pc:docMk/>
            <pc:sldMk cId="2091042268" sldId="282"/>
            <ac:picMk id="8" creationId="{4D3735FF-CD7E-4A53-952A-EC6B43A9FEAD}"/>
          </ac:picMkLst>
        </pc:picChg>
        <pc:picChg chg="add mod ord">
          <ac:chgData name="Jarolímková, Adéla" userId="999f5e52-b3b5-4322-ac6a-365c09c88039" providerId="ADAL" clId="{B7F09441-8C93-4AEF-B830-8EAFF8A6BA4B}" dt="2021-08-25T09:58:28.656" v="8" actId="167"/>
          <ac:picMkLst>
            <pc:docMk/>
            <pc:sldMk cId="2091042268" sldId="282"/>
            <ac:picMk id="12" creationId="{45A6D7AA-FCDA-4175-9954-EBF135C8F493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09:59:17.812" v="17" actId="1076"/>
        <pc:sldMkLst>
          <pc:docMk/>
          <pc:sldMk cId="562954323" sldId="283"/>
        </pc:sldMkLst>
        <pc:spChg chg="mod">
          <ac:chgData name="Jarolímková, Adéla" userId="999f5e52-b3b5-4322-ac6a-365c09c88039" providerId="ADAL" clId="{B7F09441-8C93-4AEF-B830-8EAFF8A6BA4B}" dt="2021-08-25T09:59:14.363" v="16" actId="1076"/>
          <ac:spMkLst>
            <pc:docMk/>
            <pc:sldMk cId="562954323" sldId="283"/>
            <ac:spMk id="5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09:59:01.370" v="10" actId="931"/>
          <ac:spMkLst>
            <pc:docMk/>
            <pc:sldMk cId="562954323" sldId="283"/>
            <ac:spMk id="7" creationId="{0535AD3E-04CF-4245-8D5C-F3BAB006B371}"/>
          </ac:spMkLst>
        </pc:spChg>
        <pc:picChg chg="del">
          <ac:chgData name="Jarolímková, Adéla" userId="999f5e52-b3b5-4322-ac6a-365c09c88039" providerId="ADAL" clId="{B7F09441-8C93-4AEF-B830-8EAFF8A6BA4B}" dt="2021-08-25T09:58:51.463" v="9" actId="478"/>
          <ac:picMkLst>
            <pc:docMk/>
            <pc:sldMk cId="562954323" sldId="283"/>
            <ac:picMk id="4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09:59:17.812" v="17" actId="1076"/>
          <ac:picMkLst>
            <pc:docMk/>
            <pc:sldMk cId="562954323" sldId="283"/>
            <ac:picMk id="9" creationId="{18E74473-7421-46CA-BE1F-E35BE1E58833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35:20.787" v="23" actId="478"/>
        <pc:sldMkLst>
          <pc:docMk/>
          <pc:sldMk cId="2848259355" sldId="284"/>
        </pc:sldMkLst>
        <pc:spChg chg="del">
          <ac:chgData name="Jarolímková, Adéla" userId="999f5e52-b3b5-4322-ac6a-365c09c88039" providerId="ADAL" clId="{B7F09441-8C93-4AEF-B830-8EAFF8A6BA4B}" dt="2021-08-25T10:35:20.787" v="23" actId="478"/>
          <ac:spMkLst>
            <pc:docMk/>
            <pc:sldMk cId="2848259355" sldId="284"/>
            <ac:spMk id="5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0:35:05.308" v="19" actId="931"/>
          <ac:spMkLst>
            <pc:docMk/>
            <pc:sldMk cId="2848259355" sldId="284"/>
            <ac:spMk id="6" creationId="{61FEFA88-6958-4DDD-8298-E499D85381C9}"/>
          </ac:spMkLst>
        </pc:spChg>
        <pc:picChg chg="del">
          <ac:chgData name="Jarolímková, Adéla" userId="999f5e52-b3b5-4322-ac6a-365c09c88039" providerId="ADAL" clId="{B7F09441-8C93-4AEF-B830-8EAFF8A6BA4B}" dt="2021-08-25T10:34:55.062" v="18" actId="478"/>
          <ac:picMkLst>
            <pc:docMk/>
            <pc:sldMk cId="2848259355" sldId="284"/>
            <ac:picMk id="4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0:35:15.181" v="22" actId="167"/>
          <ac:picMkLst>
            <pc:docMk/>
            <pc:sldMk cId="2848259355" sldId="284"/>
            <ac:picMk id="8" creationId="{EAEE7A67-E96F-4252-8C9F-17EAB55DC41A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39:10.614" v="47" actId="1076"/>
        <pc:sldMkLst>
          <pc:docMk/>
          <pc:sldMk cId="4291572670" sldId="285"/>
        </pc:sldMkLst>
        <pc:spChg chg="mod">
          <ac:chgData name="Jarolímková, Adéla" userId="999f5e52-b3b5-4322-ac6a-365c09c88039" providerId="ADAL" clId="{B7F09441-8C93-4AEF-B830-8EAFF8A6BA4B}" dt="2021-08-25T10:37:59.078" v="38" actId="20577"/>
          <ac:spMkLst>
            <pc:docMk/>
            <pc:sldMk cId="4291572670" sldId="285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7F09441-8C93-4AEF-B830-8EAFF8A6BA4B}" dt="2021-08-25T10:37:53.597" v="28" actId="478"/>
          <ac:spMkLst>
            <pc:docMk/>
            <pc:sldMk cId="4291572670" sldId="285"/>
            <ac:spMk id="5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0:37:47.315" v="25" actId="931"/>
          <ac:spMkLst>
            <pc:docMk/>
            <pc:sldMk cId="4291572670" sldId="285"/>
            <ac:spMk id="6" creationId="{ABB6527D-D429-4D0B-980F-A00221403F32}"/>
          </ac:spMkLst>
        </pc:spChg>
        <pc:picChg chg="del">
          <ac:chgData name="Jarolímková, Adéla" userId="999f5e52-b3b5-4322-ac6a-365c09c88039" providerId="ADAL" clId="{B7F09441-8C93-4AEF-B830-8EAFF8A6BA4B}" dt="2021-08-25T10:37:24.330" v="24" actId="478"/>
          <ac:picMkLst>
            <pc:docMk/>
            <pc:sldMk cId="4291572670" sldId="285"/>
            <ac:picMk id="4" creationId="{00000000-0000-0000-0000-000000000000}"/>
          </ac:picMkLst>
        </pc:picChg>
        <pc:picChg chg="add mod">
          <ac:chgData name="Jarolímková, Adéla" userId="999f5e52-b3b5-4322-ac6a-365c09c88039" providerId="ADAL" clId="{B7F09441-8C93-4AEF-B830-8EAFF8A6BA4B}" dt="2021-08-25T10:37:51.382" v="27" actId="1076"/>
          <ac:picMkLst>
            <pc:docMk/>
            <pc:sldMk cId="4291572670" sldId="285"/>
            <ac:picMk id="8" creationId="{551BFF93-32D4-4CDC-AFF0-642D88B34485}"/>
          </ac:picMkLst>
        </pc:picChg>
        <pc:picChg chg="add del mod">
          <ac:chgData name="Jarolímková, Adéla" userId="999f5e52-b3b5-4322-ac6a-365c09c88039" providerId="ADAL" clId="{B7F09441-8C93-4AEF-B830-8EAFF8A6BA4B}" dt="2021-08-25T10:38:23.008" v="42" actId="478"/>
          <ac:picMkLst>
            <pc:docMk/>
            <pc:sldMk cId="4291572670" sldId="285"/>
            <ac:picMk id="10" creationId="{620EDBD0-383C-476D-A9DE-DA346B0E0DD2}"/>
          </ac:picMkLst>
        </pc:picChg>
        <pc:picChg chg="add mod">
          <ac:chgData name="Jarolímková, Adéla" userId="999f5e52-b3b5-4322-ac6a-365c09c88039" providerId="ADAL" clId="{B7F09441-8C93-4AEF-B830-8EAFF8A6BA4B}" dt="2021-08-25T10:38:37.758" v="45" actId="1076"/>
          <ac:picMkLst>
            <pc:docMk/>
            <pc:sldMk cId="4291572670" sldId="285"/>
            <ac:picMk id="12" creationId="{7B115875-C382-451F-95BE-B739AE6F051C}"/>
          </ac:picMkLst>
        </pc:picChg>
        <pc:picChg chg="add mod">
          <ac:chgData name="Jarolímková, Adéla" userId="999f5e52-b3b5-4322-ac6a-365c09c88039" providerId="ADAL" clId="{B7F09441-8C93-4AEF-B830-8EAFF8A6BA4B}" dt="2021-08-25T10:39:10.614" v="47" actId="1076"/>
          <ac:picMkLst>
            <pc:docMk/>
            <pc:sldMk cId="4291572670" sldId="285"/>
            <ac:picMk id="14" creationId="{F0A76005-965F-4B2F-A2D2-D697F0C6A6A4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41:09.868" v="59" actId="1076"/>
        <pc:sldMkLst>
          <pc:docMk/>
          <pc:sldMk cId="3709079477" sldId="287"/>
        </pc:sldMkLst>
        <pc:spChg chg="add del mod">
          <ac:chgData name="Jarolímková, Adéla" userId="999f5e52-b3b5-4322-ac6a-365c09c88039" providerId="ADAL" clId="{B7F09441-8C93-4AEF-B830-8EAFF8A6BA4B}" dt="2021-08-25T10:40:25.064" v="50" actId="931"/>
          <ac:spMkLst>
            <pc:docMk/>
            <pc:sldMk cId="3709079477" sldId="287"/>
            <ac:spMk id="4" creationId="{A8409A27-C4E2-4A2B-922D-CC8E45B51924}"/>
          </ac:spMkLst>
        </pc:spChg>
        <pc:spChg chg="mod">
          <ac:chgData name="Jarolímková, Adéla" userId="999f5e52-b3b5-4322-ac6a-365c09c88039" providerId="ADAL" clId="{B7F09441-8C93-4AEF-B830-8EAFF8A6BA4B}" dt="2021-08-25T10:41:09.868" v="59" actId="1076"/>
          <ac:spMkLst>
            <pc:docMk/>
            <pc:sldMk cId="3709079477" sldId="287"/>
            <ac:spMk id="6" creationId="{00000000-0000-0000-0000-000000000000}"/>
          </ac:spMkLst>
        </pc:spChg>
        <pc:spChg chg="mod">
          <ac:chgData name="Jarolímková, Adéla" userId="999f5e52-b3b5-4322-ac6a-365c09c88039" providerId="ADAL" clId="{B7F09441-8C93-4AEF-B830-8EAFF8A6BA4B}" dt="2021-08-25T10:41:06.061" v="58" actId="14100"/>
          <ac:spMkLst>
            <pc:docMk/>
            <pc:sldMk cId="3709079477" sldId="287"/>
            <ac:spMk id="9" creationId="{00000000-0000-0000-0000-000000000000}"/>
          </ac:spMkLst>
        </pc:spChg>
        <pc:picChg chg="del">
          <ac:chgData name="Jarolímková, Adéla" userId="999f5e52-b3b5-4322-ac6a-365c09c88039" providerId="ADAL" clId="{B7F09441-8C93-4AEF-B830-8EAFF8A6BA4B}" dt="2021-08-25T10:39:53.200" v="49" actId="478"/>
          <ac:picMkLst>
            <pc:docMk/>
            <pc:sldMk cId="3709079477" sldId="287"/>
            <ac:picMk id="7" creationId="{00000000-0000-0000-0000-000000000000}"/>
          </ac:picMkLst>
        </pc:picChg>
        <pc:picChg chg="del">
          <ac:chgData name="Jarolímková, Adéla" userId="999f5e52-b3b5-4322-ac6a-365c09c88039" providerId="ADAL" clId="{B7F09441-8C93-4AEF-B830-8EAFF8A6BA4B}" dt="2021-08-25T10:39:48.680" v="48" actId="478"/>
          <ac:picMkLst>
            <pc:docMk/>
            <pc:sldMk cId="3709079477" sldId="287"/>
            <ac:picMk id="8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0:40:39.601" v="52" actId="167"/>
          <ac:picMkLst>
            <pc:docMk/>
            <pc:sldMk cId="3709079477" sldId="287"/>
            <ac:picMk id="10" creationId="{FEA7813B-06D8-483A-A5A7-C7105DD081DF}"/>
          </ac:picMkLst>
        </pc:picChg>
        <pc:picChg chg="add mod ord">
          <ac:chgData name="Jarolímková, Adéla" userId="999f5e52-b3b5-4322-ac6a-365c09c88039" providerId="ADAL" clId="{B7F09441-8C93-4AEF-B830-8EAFF8A6BA4B}" dt="2021-08-25T10:41:03.130" v="57" actId="167"/>
          <ac:picMkLst>
            <pc:docMk/>
            <pc:sldMk cId="3709079477" sldId="287"/>
            <ac:picMk id="12" creationId="{ACF25B48-0C2A-4494-837C-1E9A71A259D8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43:51.804" v="73" actId="931"/>
        <pc:sldMkLst>
          <pc:docMk/>
          <pc:sldMk cId="1678270080" sldId="289"/>
        </pc:sldMkLst>
        <pc:spChg chg="add del mod">
          <ac:chgData name="Jarolímková, Adéla" userId="999f5e52-b3b5-4322-ac6a-365c09c88039" providerId="ADAL" clId="{B7F09441-8C93-4AEF-B830-8EAFF8A6BA4B}" dt="2021-08-25T10:43:51.804" v="73" actId="931"/>
          <ac:spMkLst>
            <pc:docMk/>
            <pc:sldMk cId="1678270080" sldId="289"/>
            <ac:spMk id="4" creationId="{9248380D-A5C5-44EC-B9B4-7BA36CECDBAA}"/>
          </ac:spMkLst>
        </pc:spChg>
        <pc:spChg chg="del">
          <ac:chgData name="Jarolímková, Adéla" userId="999f5e52-b3b5-4322-ac6a-365c09c88039" providerId="ADAL" clId="{B7F09441-8C93-4AEF-B830-8EAFF8A6BA4B}" dt="2021-08-25T10:42:57.891" v="69" actId="21"/>
          <ac:spMkLst>
            <pc:docMk/>
            <pc:sldMk cId="1678270080" sldId="289"/>
            <ac:spMk id="5" creationId="{00000000-0000-0000-0000-000000000000}"/>
          </ac:spMkLst>
        </pc:spChg>
        <pc:picChg chg="del">
          <ac:chgData name="Jarolímková, Adéla" userId="999f5e52-b3b5-4322-ac6a-365c09c88039" providerId="ADAL" clId="{B7F09441-8C93-4AEF-B830-8EAFF8A6BA4B}" dt="2021-08-25T10:43:15.293" v="72" actId="478"/>
          <ac:picMkLst>
            <pc:docMk/>
            <pc:sldMk cId="1678270080" sldId="289"/>
            <ac:picMk id="6" creationId="{00000000-0000-0000-0000-000000000000}"/>
          </ac:picMkLst>
        </pc:picChg>
        <pc:picChg chg="add mod">
          <ac:chgData name="Jarolímková, Adéla" userId="999f5e52-b3b5-4322-ac6a-365c09c88039" providerId="ADAL" clId="{B7F09441-8C93-4AEF-B830-8EAFF8A6BA4B}" dt="2021-08-25T10:43:51.804" v="73" actId="931"/>
          <ac:picMkLst>
            <pc:docMk/>
            <pc:sldMk cId="1678270080" sldId="289"/>
            <ac:picMk id="8" creationId="{8527CA27-D33C-46A5-BB07-5EB877FF0CDE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44:51.955" v="77" actId="113"/>
        <pc:sldMkLst>
          <pc:docMk/>
          <pc:sldMk cId="779815055" sldId="290"/>
        </pc:sldMkLst>
        <pc:spChg chg="mod">
          <ac:chgData name="Jarolímková, Adéla" userId="999f5e52-b3b5-4322-ac6a-365c09c88039" providerId="ADAL" clId="{B7F09441-8C93-4AEF-B830-8EAFF8A6BA4B}" dt="2021-08-25T10:44:29.007" v="74" actId="26606"/>
          <ac:spMkLst>
            <pc:docMk/>
            <pc:sldMk cId="779815055" sldId="290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7F09441-8C93-4AEF-B830-8EAFF8A6BA4B}" dt="2021-08-25T10:44:29.007" v="74" actId="26606"/>
          <ac:spMkLst>
            <pc:docMk/>
            <pc:sldMk cId="779815055" sldId="290"/>
            <ac:spMk id="3" creationId="{00000000-0000-0000-0000-000000000000}"/>
          </ac:spMkLst>
        </pc:spChg>
        <pc:graphicFrameChg chg="add mod">
          <ac:chgData name="Jarolímková, Adéla" userId="999f5e52-b3b5-4322-ac6a-365c09c88039" providerId="ADAL" clId="{B7F09441-8C93-4AEF-B830-8EAFF8A6BA4B}" dt="2021-08-25T10:44:51.955" v="77" actId="113"/>
          <ac:graphicFrameMkLst>
            <pc:docMk/>
            <pc:sldMk cId="779815055" sldId="290"/>
            <ac:graphicFrameMk id="5" creationId="{6583A868-DAC6-458C-81BF-7811CA8BFDE7}"/>
          </ac:graphicFrameMkLst>
        </pc:graphicFrameChg>
      </pc:sldChg>
      <pc:sldChg chg="addSp delSp modSp mod">
        <pc:chgData name="Jarolímková, Adéla" userId="999f5e52-b3b5-4322-ac6a-365c09c88039" providerId="ADAL" clId="{B7F09441-8C93-4AEF-B830-8EAFF8A6BA4B}" dt="2021-08-25T10:50:47.455" v="94" actId="14100"/>
        <pc:sldMkLst>
          <pc:docMk/>
          <pc:sldMk cId="203632283" sldId="291"/>
        </pc:sldMkLst>
        <pc:spChg chg="mod">
          <ac:chgData name="Jarolímková, Adéla" userId="999f5e52-b3b5-4322-ac6a-365c09c88039" providerId="ADAL" clId="{B7F09441-8C93-4AEF-B830-8EAFF8A6BA4B}" dt="2021-08-25T10:50:47.455" v="94" actId="14100"/>
          <ac:spMkLst>
            <pc:docMk/>
            <pc:sldMk cId="203632283" sldId="291"/>
            <ac:spMk id="5" creationId="{00000000-0000-0000-0000-000000000000}"/>
          </ac:spMkLst>
        </pc:spChg>
        <pc:spChg chg="mod">
          <ac:chgData name="Jarolímková, Adéla" userId="999f5e52-b3b5-4322-ac6a-365c09c88039" providerId="ADAL" clId="{B7F09441-8C93-4AEF-B830-8EAFF8A6BA4B}" dt="2021-08-25T10:50:38.599" v="92" actId="14100"/>
          <ac:spMkLst>
            <pc:docMk/>
            <pc:sldMk cId="203632283" sldId="291"/>
            <ac:spMk id="6" creationId="{00000000-0000-0000-0000-000000000000}"/>
          </ac:spMkLst>
        </pc:spChg>
        <pc:spChg chg="mod">
          <ac:chgData name="Jarolímková, Adéla" userId="999f5e52-b3b5-4322-ac6a-365c09c88039" providerId="ADAL" clId="{B7F09441-8C93-4AEF-B830-8EAFF8A6BA4B}" dt="2021-08-25T10:50:31.631" v="90" actId="14100"/>
          <ac:spMkLst>
            <pc:docMk/>
            <pc:sldMk cId="203632283" sldId="291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0:50:20.454" v="85" actId="931"/>
          <ac:spMkLst>
            <pc:docMk/>
            <pc:sldMk cId="203632283" sldId="291"/>
            <ac:spMk id="8" creationId="{83A56349-F737-419F-B685-0743FDCB2DE8}"/>
          </ac:spMkLst>
        </pc:spChg>
        <pc:picChg chg="del">
          <ac:chgData name="Jarolímková, Adéla" userId="999f5e52-b3b5-4322-ac6a-365c09c88039" providerId="ADAL" clId="{B7F09441-8C93-4AEF-B830-8EAFF8A6BA4B}" dt="2021-08-25T10:50:10.106" v="84" actId="478"/>
          <ac:picMkLst>
            <pc:docMk/>
            <pc:sldMk cId="203632283" sldId="291"/>
            <ac:picMk id="4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0:50:23.868" v="88" actId="167"/>
          <ac:picMkLst>
            <pc:docMk/>
            <pc:sldMk cId="203632283" sldId="291"/>
            <ac:picMk id="10" creationId="{E78D0718-153C-466A-85E0-BF9BAAA37EE1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51:49.534" v="98" actId="1076"/>
        <pc:sldMkLst>
          <pc:docMk/>
          <pc:sldMk cId="432358656" sldId="292"/>
        </pc:sldMkLst>
        <pc:spChg chg="add del mod">
          <ac:chgData name="Jarolímková, Adéla" userId="999f5e52-b3b5-4322-ac6a-365c09c88039" providerId="ADAL" clId="{B7F09441-8C93-4AEF-B830-8EAFF8A6BA4B}" dt="2021-08-25T10:51:42.144" v="96" actId="931"/>
          <ac:spMkLst>
            <pc:docMk/>
            <pc:sldMk cId="432358656" sldId="292"/>
            <ac:spMk id="4" creationId="{732E6F1A-BEC7-42A1-8B18-A178CA8835D3}"/>
          </ac:spMkLst>
        </pc:spChg>
        <pc:spChg chg="mod">
          <ac:chgData name="Jarolímková, Adéla" userId="999f5e52-b3b5-4322-ac6a-365c09c88039" providerId="ADAL" clId="{B7F09441-8C93-4AEF-B830-8EAFF8A6BA4B}" dt="2021-08-25T10:51:49.534" v="98" actId="1076"/>
          <ac:spMkLst>
            <pc:docMk/>
            <pc:sldMk cId="432358656" sldId="292"/>
            <ac:spMk id="6" creationId="{00000000-0000-0000-0000-000000000000}"/>
          </ac:spMkLst>
        </pc:spChg>
        <pc:picChg chg="del">
          <ac:chgData name="Jarolímková, Adéla" userId="999f5e52-b3b5-4322-ac6a-365c09c88039" providerId="ADAL" clId="{B7F09441-8C93-4AEF-B830-8EAFF8A6BA4B}" dt="2021-08-25T10:51:28.066" v="95" actId="478"/>
          <ac:picMkLst>
            <pc:docMk/>
            <pc:sldMk cId="432358656" sldId="292"/>
            <ac:picMk id="8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0:51:46.516" v="97" actId="167"/>
          <ac:picMkLst>
            <pc:docMk/>
            <pc:sldMk cId="432358656" sldId="292"/>
            <ac:picMk id="9" creationId="{E488E60F-FB38-4DAE-A485-3DAC86B8BD6C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0:53:56.829" v="121" actId="1076"/>
        <pc:sldMkLst>
          <pc:docMk/>
          <pc:sldMk cId="1369225937" sldId="293"/>
        </pc:sldMkLst>
        <pc:spChg chg="mod">
          <ac:chgData name="Jarolímková, Adéla" userId="999f5e52-b3b5-4322-ac6a-365c09c88039" providerId="ADAL" clId="{B7F09441-8C93-4AEF-B830-8EAFF8A6BA4B}" dt="2021-08-25T10:53:53.037" v="120" actId="14100"/>
          <ac:spMkLst>
            <pc:docMk/>
            <pc:sldMk cId="1369225937" sldId="293"/>
            <ac:spMk id="6" creationId="{00000000-0000-0000-0000-000000000000}"/>
          </ac:spMkLst>
        </pc:spChg>
        <pc:spChg chg="mod">
          <ac:chgData name="Jarolímková, Adéla" userId="999f5e52-b3b5-4322-ac6a-365c09c88039" providerId="ADAL" clId="{B7F09441-8C93-4AEF-B830-8EAFF8A6BA4B}" dt="2021-08-25T10:53:56.829" v="121" actId="1076"/>
          <ac:spMkLst>
            <pc:docMk/>
            <pc:sldMk cId="1369225937" sldId="293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0:52:28.113" v="100" actId="931"/>
          <ac:spMkLst>
            <pc:docMk/>
            <pc:sldMk cId="1369225937" sldId="293"/>
            <ac:spMk id="8" creationId="{AA5D88FC-156F-4AEC-BFFD-3EB3D32C74BA}"/>
          </ac:spMkLst>
        </pc:spChg>
        <pc:picChg chg="del">
          <ac:chgData name="Jarolímková, Adéla" userId="999f5e52-b3b5-4322-ac6a-365c09c88039" providerId="ADAL" clId="{B7F09441-8C93-4AEF-B830-8EAFF8A6BA4B}" dt="2021-08-25T10:52:16.433" v="99" actId="478"/>
          <ac:picMkLst>
            <pc:docMk/>
            <pc:sldMk cId="1369225937" sldId="293"/>
            <ac:picMk id="4" creationId="{00000000-0000-0000-0000-000000000000}"/>
          </ac:picMkLst>
        </pc:picChg>
        <pc:picChg chg="del">
          <ac:chgData name="Jarolímková, Adéla" userId="999f5e52-b3b5-4322-ac6a-365c09c88039" providerId="ADAL" clId="{B7F09441-8C93-4AEF-B830-8EAFF8A6BA4B}" dt="2021-08-25T10:53:26.712" v="112" actId="478"/>
          <ac:picMkLst>
            <pc:docMk/>
            <pc:sldMk cId="1369225937" sldId="293"/>
            <ac:picMk id="5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0:52:32.943" v="102" actId="167"/>
          <ac:picMkLst>
            <pc:docMk/>
            <pc:sldMk cId="1369225937" sldId="293"/>
            <ac:picMk id="10" creationId="{CFE3BC71-9959-47D4-80F9-D2C05593F7A3}"/>
          </ac:picMkLst>
        </pc:picChg>
        <pc:picChg chg="add mod ord">
          <ac:chgData name="Jarolímková, Adéla" userId="999f5e52-b3b5-4322-ac6a-365c09c88039" providerId="ADAL" clId="{B7F09441-8C93-4AEF-B830-8EAFF8A6BA4B}" dt="2021-08-25T10:53:46.508" v="118" actId="167"/>
          <ac:picMkLst>
            <pc:docMk/>
            <pc:sldMk cId="1369225937" sldId="293"/>
            <ac:picMk id="12" creationId="{6F4B29B3-6F2E-4D56-B218-F77EE09DC267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1:05:38.502" v="127" actId="1076"/>
        <pc:sldMkLst>
          <pc:docMk/>
          <pc:sldMk cId="59619775" sldId="294"/>
        </pc:sldMkLst>
        <pc:spChg chg="add del mod">
          <ac:chgData name="Jarolímková, Adéla" userId="999f5e52-b3b5-4322-ac6a-365c09c88039" providerId="ADAL" clId="{B7F09441-8C93-4AEF-B830-8EAFF8A6BA4B}" dt="2021-08-25T11:05:31.736" v="123" actId="931"/>
          <ac:spMkLst>
            <pc:docMk/>
            <pc:sldMk cId="59619775" sldId="294"/>
            <ac:spMk id="4" creationId="{E969EB0F-9B90-4E04-895C-20EB7C100F4D}"/>
          </ac:spMkLst>
        </pc:spChg>
        <pc:spChg chg="mod">
          <ac:chgData name="Jarolímková, Adéla" userId="999f5e52-b3b5-4322-ac6a-365c09c88039" providerId="ADAL" clId="{B7F09441-8C93-4AEF-B830-8EAFF8A6BA4B}" dt="2021-08-25T11:05:38.502" v="127" actId="1076"/>
          <ac:spMkLst>
            <pc:docMk/>
            <pc:sldMk cId="59619775" sldId="294"/>
            <ac:spMk id="7" creationId="{00000000-0000-0000-0000-000000000000}"/>
          </ac:spMkLst>
        </pc:spChg>
        <pc:picChg chg="del">
          <ac:chgData name="Jarolímková, Adéla" userId="999f5e52-b3b5-4322-ac6a-365c09c88039" providerId="ADAL" clId="{B7F09441-8C93-4AEF-B830-8EAFF8A6BA4B}" dt="2021-08-25T11:05:22.761" v="122" actId="478"/>
          <ac:picMkLst>
            <pc:docMk/>
            <pc:sldMk cId="59619775" sldId="294"/>
            <ac:picMk id="6" creationId="{00000000-0000-0000-0000-000000000000}"/>
          </ac:picMkLst>
        </pc:picChg>
        <pc:picChg chg="add mod ord">
          <ac:chgData name="Jarolímková, Adéla" userId="999f5e52-b3b5-4322-ac6a-365c09c88039" providerId="ADAL" clId="{B7F09441-8C93-4AEF-B830-8EAFF8A6BA4B}" dt="2021-08-25T11:05:34.307" v="126" actId="167"/>
          <ac:picMkLst>
            <pc:docMk/>
            <pc:sldMk cId="59619775" sldId="294"/>
            <ac:picMk id="8" creationId="{B0C6DD70-5B1E-4167-ADE0-3B05D038E9DC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1:06:38.040" v="132" actId="962"/>
        <pc:sldMkLst>
          <pc:docMk/>
          <pc:sldMk cId="1330497619" sldId="295"/>
        </pc:sldMkLst>
        <pc:spChg chg="del">
          <ac:chgData name="Jarolímková, Adéla" userId="999f5e52-b3b5-4322-ac6a-365c09c88039" providerId="ADAL" clId="{B7F09441-8C93-4AEF-B830-8EAFF8A6BA4B}" dt="2021-08-25T11:05:49.241" v="129" actId="478"/>
          <ac:spMkLst>
            <pc:docMk/>
            <pc:sldMk cId="1330497619" sldId="295"/>
            <ac:spMk id="5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1:06:36.745" v="130" actId="931"/>
          <ac:spMkLst>
            <pc:docMk/>
            <pc:sldMk cId="1330497619" sldId="295"/>
            <ac:spMk id="6" creationId="{5E21BF6C-2954-4DD7-8726-026615B33720}"/>
          </ac:spMkLst>
        </pc:spChg>
        <pc:picChg chg="del">
          <ac:chgData name="Jarolímková, Adéla" userId="999f5e52-b3b5-4322-ac6a-365c09c88039" providerId="ADAL" clId="{B7F09441-8C93-4AEF-B830-8EAFF8A6BA4B}" dt="2021-08-25T11:05:45.016" v="128" actId="478"/>
          <ac:picMkLst>
            <pc:docMk/>
            <pc:sldMk cId="1330497619" sldId="295"/>
            <ac:picMk id="4" creationId="{00000000-0000-0000-0000-000000000000}"/>
          </ac:picMkLst>
        </pc:picChg>
        <pc:picChg chg="add mod">
          <ac:chgData name="Jarolímková, Adéla" userId="999f5e52-b3b5-4322-ac6a-365c09c88039" providerId="ADAL" clId="{B7F09441-8C93-4AEF-B830-8EAFF8A6BA4B}" dt="2021-08-25T11:06:38.040" v="132" actId="962"/>
          <ac:picMkLst>
            <pc:docMk/>
            <pc:sldMk cId="1330497619" sldId="295"/>
            <ac:picMk id="8" creationId="{AB80194E-6A58-40BC-9153-3A72C1C83514}"/>
          </ac:picMkLst>
        </pc:picChg>
      </pc:sldChg>
      <pc:sldChg chg="addSp delSp modSp mod">
        <pc:chgData name="Jarolímková, Adéla" userId="999f5e52-b3b5-4322-ac6a-365c09c88039" providerId="ADAL" clId="{B7F09441-8C93-4AEF-B830-8EAFF8A6BA4B}" dt="2021-08-25T11:18:47.149" v="522" actId="14100"/>
        <pc:sldMkLst>
          <pc:docMk/>
          <pc:sldMk cId="1700636248" sldId="297"/>
        </pc:sldMkLst>
        <pc:spChg chg="add del mod">
          <ac:chgData name="Jarolímková, Adéla" userId="999f5e52-b3b5-4322-ac6a-365c09c88039" providerId="ADAL" clId="{B7F09441-8C93-4AEF-B830-8EAFF8A6BA4B}" dt="2021-08-25T11:07:43.243" v="145" actId="478"/>
          <ac:spMkLst>
            <pc:docMk/>
            <pc:sldMk cId="1700636248" sldId="297"/>
            <ac:spMk id="5" creationId="{D906BBEB-A462-493A-824A-68446166152E}"/>
          </ac:spMkLst>
        </pc:spChg>
        <pc:spChg chg="mod">
          <ac:chgData name="Jarolímková, Adéla" userId="999f5e52-b3b5-4322-ac6a-365c09c88039" providerId="ADAL" clId="{B7F09441-8C93-4AEF-B830-8EAFF8A6BA4B}" dt="2021-08-25T11:18:47.149" v="522" actId="14100"/>
          <ac:spMkLst>
            <pc:docMk/>
            <pc:sldMk cId="1700636248" sldId="297"/>
            <ac:spMk id="6" creationId="{00000000-0000-0000-0000-000000000000}"/>
          </ac:spMkLst>
        </pc:spChg>
        <pc:spChg chg="add del mod">
          <ac:chgData name="Jarolímková, Adéla" userId="999f5e52-b3b5-4322-ac6a-365c09c88039" providerId="ADAL" clId="{B7F09441-8C93-4AEF-B830-8EAFF8A6BA4B}" dt="2021-08-25T11:18:11.757" v="497" actId="931"/>
          <ac:spMkLst>
            <pc:docMk/>
            <pc:sldMk cId="1700636248" sldId="297"/>
            <ac:spMk id="10" creationId="{E87EE597-2956-451B-88ED-98777DE0A743}"/>
          </ac:spMkLst>
        </pc:spChg>
        <pc:picChg chg="add del">
          <ac:chgData name="Jarolímková, Adéla" userId="999f5e52-b3b5-4322-ac6a-365c09c88039" providerId="ADAL" clId="{B7F09441-8C93-4AEF-B830-8EAFF8A6BA4B}" dt="2021-08-25T11:18:04.033" v="496" actId="478"/>
          <ac:picMkLst>
            <pc:docMk/>
            <pc:sldMk cId="1700636248" sldId="297"/>
            <ac:picMk id="4" creationId="{00000000-0000-0000-0000-000000000000}"/>
          </ac:picMkLst>
        </pc:picChg>
        <pc:picChg chg="add del mod ord">
          <ac:chgData name="Jarolímková, Adéla" userId="999f5e52-b3b5-4322-ac6a-365c09c88039" providerId="ADAL" clId="{B7F09441-8C93-4AEF-B830-8EAFF8A6BA4B}" dt="2021-08-25T11:07:42.684" v="144" actId="931"/>
          <ac:picMkLst>
            <pc:docMk/>
            <pc:sldMk cId="1700636248" sldId="297"/>
            <ac:picMk id="8" creationId="{FC8FCDD5-63A0-4608-A904-E2FC6509FF53}"/>
          </ac:picMkLst>
        </pc:picChg>
        <pc:picChg chg="add mod ord">
          <ac:chgData name="Jarolímková, Adéla" userId="999f5e52-b3b5-4322-ac6a-365c09c88039" providerId="ADAL" clId="{B7F09441-8C93-4AEF-B830-8EAFF8A6BA4B}" dt="2021-08-25T11:18:43.421" v="520" actId="1076"/>
          <ac:picMkLst>
            <pc:docMk/>
            <pc:sldMk cId="1700636248" sldId="297"/>
            <ac:picMk id="12" creationId="{9F124299-9AE7-41A8-AA53-038544E37589}"/>
          </ac:picMkLst>
        </pc:picChg>
      </pc:sldChg>
      <pc:sldChg chg="ord">
        <pc:chgData name="Jarolímková, Adéla" userId="999f5e52-b3b5-4322-ac6a-365c09c88039" providerId="ADAL" clId="{B7F09441-8C93-4AEF-B830-8EAFF8A6BA4B}" dt="2021-08-25T11:20:18.781" v="529"/>
        <pc:sldMkLst>
          <pc:docMk/>
          <pc:sldMk cId="1187947568" sldId="299"/>
        </pc:sldMkLst>
      </pc:sldChg>
      <pc:sldChg chg="add del">
        <pc:chgData name="Jarolímková, Adéla" userId="999f5e52-b3b5-4322-ac6a-365c09c88039" providerId="ADAL" clId="{B7F09441-8C93-4AEF-B830-8EAFF8A6BA4B}" dt="2021-08-25T11:20:33.820" v="530" actId="47"/>
        <pc:sldMkLst>
          <pc:docMk/>
          <pc:sldMk cId="2038639625" sldId="300"/>
        </pc:sldMkLst>
      </pc:sldChg>
      <pc:sldChg chg="del">
        <pc:chgData name="Jarolímková, Adéla" userId="999f5e52-b3b5-4322-ac6a-365c09c88039" providerId="ADAL" clId="{B7F09441-8C93-4AEF-B830-8EAFF8A6BA4B}" dt="2021-08-25T11:20:49.123" v="531" actId="47"/>
        <pc:sldMkLst>
          <pc:docMk/>
          <pc:sldMk cId="2178052236" sldId="302"/>
        </pc:sldMkLst>
      </pc:sldChg>
      <pc:sldChg chg="addSp delSp modSp new mod">
        <pc:chgData name="Jarolímková, Adéla" userId="999f5e52-b3b5-4322-ac6a-365c09c88039" providerId="ADAL" clId="{B7F09441-8C93-4AEF-B830-8EAFF8A6BA4B}" dt="2021-08-25T10:43:07.327" v="71" actId="1076"/>
        <pc:sldMkLst>
          <pc:docMk/>
          <pc:sldMk cId="2753652698" sldId="311"/>
        </pc:sldMkLst>
        <pc:spChg chg="mod">
          <ac:chgData name="Jarolímková, Adéla" userId="999f5e52-b3b5-4322-ac6a-365c09c88039" providerId="ADAL" clId="{B7F09441-8C93-4AEF-B830-8EAFF8A6BA4B}" dt="2021-08-25T10:42:41.796" v="67" actId="20577"/>
          <ac:spMkLst>
            <pc:docMk/>
            <pc:sldMk cId="2753652698" sldId="311"/>
            <ac:spMk id="2" creationId="{65BAAFAB-51AA-4145-9BE5-87F667A33F8D}"/>
          </ac:spMkLst>
        </pc:spChg>
        <pc:spChg chg="del">
          <ac:chgData name="Jarolímková, Adéla" userId="999f5e52-b3b5-4322-ac6a-365c09c88039" providerId="ADAL" clId="{B7F09441-8C93-4AEF-B830-8EAFF8A6BA4B}" dt="2021-08-25T10:42:52.280" v="68" actId="931"/>
          <ac:spMkLst>
            <pc:docMk/>
            <pc:sldMk cId="2753652698" sldId="311"/>
            <ac:spMk id="3" creationId="{17508115-98C8-4FD5-AA78-1930FC802010}"/>
          </ac:spMkLst>
        </pc:spChg>
        <pc:spChg chg="add mod">
          <ac:chgData name="Jarolímková, Adéla" userId="999f5e52-b3b5-4322-ac6a-365c09c88039" providerId="ADAL" clId="{B7F09441-8C93-4AEF-B830-8EAFF8A6BA4B}" dt="2021-08-25T10:43:07.327" v="71" actId="1076"/>
          <ac:spMkLst>
            <pc:docMk/>
            <pc:sldMk cId="2753652698" sldId="311"/>
            <ac:spMk id="6" creationId="{63784B40-4AA8-45F2-AD6E-18157563CC62}"/>
          </ac:spMkLst>
        </pc:spChg>
        <pc:picChg chg="add mod">
          <ac:chgData name="Jarolímková, Adéla" userId="999f5e52-b3b5-4322-ac6a-365c09c88039" providerId="ADAL" clId="{B7F09441-8C93-4AEF-B830-8EAFF8A6BA4B}" dt="2021-08-25T10:42:52.280" v="68" actId="931"/>
          <ac:picMkLst>
            <pc:docMk/>
            <pc:sldMk cId="2753652698" sldId="311"/>
            <ac:picMk id="5" creationId="{28CEDA46-E0B1-4C54-A3E8-9A33EDDEC61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DA333-9773-4F1B-9285-839CED132F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72E1A2-80F0-4C32-A302-0310D8AE55BC}">
      <dgm:prSet/>
      <dgm:spPr/>
      <dgm:t>
        <a:bodyPr/>
        <a:lstStyle/>
        <a:p>
          <a:r>
            <a:rPr lang="cs-CZ"/>
            <a:t>Polytematická citační databáze</a:t>
          </a:r>
          <a:endParaRPr lang="en-US"/>
        </a:p>
      </dgm:t>
    </dgm:pt>
    <dgm:pt modelId="{2D4444CC-5D69-42C3-BE8B-A990B3A3E0E1}" type="parTrans" cxnId="{4355D920-56EC-4AD1-9F1B-3C679CCF19EC}">
      <dgm:prSet/>
      <dgm:spPr/>
      <dgm:t>
        <a:bodyPr/>
        <a:lstStyle/>
        <a:p>
          <a:endParaRPr lang="en-US"/>
        </a:p>
      </dgm:t>
    </dgm:pt>
    <dgm:pt modelId="{51E5662B-648F-4596-9840-D28974FF2F85}" type="sibTrans" cxnId="{4355D920-56EC-4AD1-9F1B-3C679CCF19EC}">
      <dgm:prSet/>
      <dgm:spPr/>
      <dgm:t>
        <a:bodyPr/>
        <a:lstStyle/>
        <a:p>
          <a:endParaRPr lang="en-US"/>
        </a:p>
      </dgm:t>
    </dgm:pt>
    <dgm:pt modelId="{FAE4EADB-CB07-4979-BC65-CADBD61856C8}">
      <dgm:prSet/>
      <dgm:spPr/>
      <dgm:t>
        <a:bodyPr/>
        <a:lstStyle/>
        <a:p>
          <a:r>
            <a:rPr lang="cs-CZ"/>
            <a:t>Téměř 23 000 sledovaných časopisů, 560 knižních edic,145 000 knih, konferenční materiály, patenty</a:t>
          </a:r>
          <a:endParaRPr lang="en-US"/>
        </a:p>
      </dgm:t>
    </dgm:pt>
    <dgm:pt modelId="{63B7EE10-A204-439E-A967-F48D2BB89AE3}" type="parTrans" cxnId="{9478265F-627A-415A-8048-0923FE4C9E48}">
      <dgm:prSet/>
      <dgm:spPr/>
      <dgm:t>
        <a:bodyPr/>
        <a:lstStyle/>
        <a:p>
          <a:endParaRPr lang="en-US"/>
        </a:p>
      </dgm:t>
    </dgm:pt>
    <dgm:pt modelId="{8B9F98C4-5CC2-472F-B7D8-36AF4B9B00A7}" type="sibTrans" cxnId="{9478265F-627A-415A-8048-0923FE4C9E48}">
      <dgm:prSet/>
      <dgm:spPr/>
      <dgm:t>
        <a:bodyPr/>
        <a:lstStyle/>
        <a:p>
          <a:endParaRPr lang="en-US"/>
        </a:p>
      </dgm:t>
    </dgm:pt>
    <dgm:pt modelId="{ABBDA23E-7A15-4BBC-A359-022BC8C44DF7}">
      <dgm:prSet/>
      <dgm:spPr/>
      <dgm:t>
        <a:bodyPr/>
        <a:lstStyle/>
        <a:p>
          <a:r>
            <a:rPr lang="cs-CZ"/>
            <a:t>Využití</a:t>
          </a:r>
          <a:endParaRPr lang="en-US"/>
        </a:p>
      </dgm:t>
    </dgm:pt>
    <dgm:pt modelId="{AB2CD619-3528-48DA-8409-F7F0123E0179}" type="parTrans" cxnId="{A58EC61A-3732-46C1-97B5-721FAD00B59C}">
      <dgm:prSet/>
      <dgm:spPr/>
      <dgm:t>
        <a:bodyPr/>
        <a:lstStyle/>
        <a:p>
          <a:endParaRPr lang="en-US"/>
        </a:p>
      </dgm:t>
    </dgm:pt>
    <dgm:pt modelId="{2B0D08A1-F032-4312-B1CB-B9E1EAAD80E5}" type="sibTrans" cxnId="{A58EC61A-3732-46C1-97B5-721FAD00B59C}">
      <dgm:prSet/>
      <dgm:spPr/>
      <dgm:t>
        <a:bodyPr/>
        <a:lstStyle/>
        <a:p>
          <a:endParaRPr lang="en-US"/>
        </a:p>
      </dgm:t>
    </dgm:pt>
    <dgm:pt modelId="{D1005841-CF82-4937-A2B8-DF0C56E7C5C3}">
      <dgm:prSet/>
      <dgm:spPr/>
      <dgm:t>
        <a:bodyPr/>
        <a:lstStyle/>
        <a:p>
          <a:r>
            <a:rPr lang="cs-CZ"/>
            <a:t>Tématické vyhledávání </a:t>
          </a:r>
          <a:endParaRPr lang="en-US"/>
        </a:p>
      </dgm:t>
    </dgm:pt>
    <dgm:pt modelId="{602B3744-A300-447F-927B-DB952DAEA3C1}" type="parTrans" cxnId="{044306FD-D258-4517-9BDD-2653064262CA}">
      <dgm:prSet/>
      <dgm:spPr/>
      <dgm:t>
        <a:bodyPr/>
        <a:lstStyle/>
        <a:p>
          <a:endParaRPr lang="en-US"/>
        </a:p>
      </dgm:t>
    </dgm:pt>
    <dgm:pt modelId="{063B16DB-2434-423E-97AC-CEB6813D8424}" type="sibTrans" cxnId="{044306FD-D258-4517-9BDD-2653064262CA}">
      <dgm:prSet/>
      <dgm:spPr/>
      <dgm:t>
        <a:bodyPr/>
        <a:lstStyle/>
        <a:p>
          <a:endParaRPr lang="en-US"/>
        </a:p>
      </dgm:t>
    </dgm:pt>
    <dgm:pt modelId="{6EA58F4B-FFDA-4513-8787-AFBF7E5E1897}">
      <dgm:prSet/>
      <dgm:spPr/>
      <dgm:t>
        <a:bodyPr/>
        <a:lstStyle/>
        <a:p>
          <a:r>
            <a:rPr lang="cs-CZ"/>
            <a:t>Citační analýza – obsahuje záznamy, které nejsou ve Web of Science</a:t>
          </a:r>
          <a:endParaRPr lang="en-US"/>
        </a:p>
      </dgm:t>
    </dgm:pt>
    <dgm:pt modelId="{F91EAB76-7B0C-4010-B694-A66D87381708}" type="parTrans" cxnId="{2A3B0F68-6F98-4B8E-A376-17C833356688}">
      <dgm:prSet/>
      <dgm:spPr/>
      <dgm:t>
        <a:bodyPr/>
        <a:lstStyle/>
        <a:p>
          <a:endParaRPr lang="en-US"/>
        </a:p>
      </dgm:t>
    </dgm:pt>
    <dgm:pt modelId="{178482AC-A1A5-450C-ADB9-773DAE2B7DD1}" type="sibTrans" cxnId="{2A3B0F68-6F98-4B8E-A376-17C833356688}">
      <dgm:prSet/>
      <dgm:spPr/>
      <dgm:t>
        <a:bodyPr/>
        <a:lstStyle/>
        <a:p>
          <a:endParaRPr lang="en-US"/>
        </a:p>
      </dgm:t>
    </dgm:pt>
    <dgm:pt modelId="{6F87A944-8C3B-449D-AD7D-BE6CBC249089}" type="pres">
      <dgm:prSet presAssocID="{10FDA333-9773-4F1B-9285-839CED132FDC}" presName="root" presStyleCnt="0">
        <dgm:presLayoutVars>
          <dgm:dir/>
          <dgm:resizeHandles val="exact"/>
        </dgm:presLayoutVars>
      </dgm:prSet>
      <dgm:spPr/>
    </dgm:pt>
    <dgm:pt modelId="{8875E658-135A-4D3B-8EF0-5138136E49DF}" type="pres">
      <dgm:prSet presAssocID="{9E72E1A2-80F0-4C32-A302-0310D8AE55BC}" presName="compNode" presStyleCnt="0"/>
      <dgm:spPr/>
    </dgm:pt>
    <dgm:pt modelId="{C292FED0-CE05-448B-92DA-AEA8068A7FF1}" type="pres">
      <dgm:prSet presAssocID="{9E72E1A2-80F0-4C32-A302-0310D8AE55BC}" presName="bgRect" presStyleLbl="bgShp" presStyleIdx="0" presStyleCnt="3"/>
      <dgm:spPr/>
    </dgm:pt>
    <dgm:pt modelId="{F5DF0AC1-69F5-4C8E-B560-808405A852DF}" type="pres">
      <dgm:prSet presAssocID="{9E72E1A2-80F0-4C32-A302-0310D8AE55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C548CE4E-13E1-4B62-B54B-92A7B479D0A9}" type="pres">
      <dgm:prSet presAssocID="{9E72E1A2-80F0-4C32-A302-0310D8AE55BC}" presName="spaceRect" presStyleCnt="0"/>
      <dgm:spPr/>
    </dgm:pt>
    <dgm:pt modelId="{3CD062AC-5401-4D2D-8A92-77B4C0C132FB}" type="pres">
      <dgm:prSet presAssocID="{9E72E1A2-80F0-4C32-A302-0310D8AE55BC}" presName="parTx" presStyleLbl="revTx" presStyleIdx="0" presStyleCnt="4">
        <dgm:presLayoutVars>
          <dgm:chMax val="0"/>
          <dgm:chPref val="0"/>
        </dgm:presLayoutVars>
      </dgm:prSet>
      <dgm:spPr/>
    </dgm:pt>
    <dgm:pt modelId="{A3DB8708-4F62-4752-A258-877EDF7CC9FE}" type="pres">
      <dgm:prSet presAssocID="{51E5662B-648F-4596-9840-D28974FF2F85}" presName="sibTrans" presStyleCnt="0"/>
      <dgm:spPr/>
    </dgm:pt>
    <dgm:pt modelId="{5D1F429E-941B-45C6-979A-7D453BEBA6E0}" type="pres">
      <dgm:prSet presAssocID="{FAE4EADB-CB07-4979-BC65-CADBD61856C8}" presName="compNode" presStyleCnt="0"/>
      <dgm:spPr/>
    </dgm:pt>
    <dgm:pt modelId="{68394119-A3BF-41B8-B845-FA4072BF7846}" type="pres">
      <dgm:prSet presAssocID="{FAE4EADB-CB07-4979-BC65-CADBD61856C8}" presName="bgRect" presStyleLbl="bgShp" presStyleIdx="1" presStyleCnt="3"/>
      <dgm:spPr/>
    </dgm:pt>
    <dgm:pt modelId="{C296ADAC-6A0E-4521-85C7-37EAE8910910}" type="pres">
      <dgm:prSet presAssocID="{FAE4EADB-CB07-4979-BC65-CADBD61856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11BE8722-0045-47E6-AEAF-AC414643009D}" type="pres">
      <dgm:prSet presAssocID="{FAE4EADB-CB07-4979-BC65-CADBD61856C8}" presName="spaceRect" presStyleCnt="0"/>
      <dgm:spPr/>
    </dgm:pt>
    <dgm:pt modelId="{07486496-753E-4448-A656-FF104831FDE2}" type="pres">
      <dgm:prSet presAssocID="{FAE4EADB-CB07-4979-BC65-CADBD61856C8}" presName="parTx" presStyleLbl="revTx" presStyleIdx="1" presStyleCnt="4">
        <dgm:presLayoutVars>
          <dgm:chMax val="0"/>
          <dgm:chPref val="0"/>
        </dgm:presLayoutVars>
      </dgm:prSet>
      <dgm:spPr/>
    </dgm:pt>
    <dgm:pt modelId="{CB5DBF09-0300-4F82-B59D-979736796AA7}" type="pres">
      <dgm:prSet presAssocID="{8B9F98C4-5CC2-472F-B7D8-36AF4B9B00A7}" presName="sibTrans" presStyleCnt="0"/>
      <dgm:spPr/>
    </dgm:pt>
    <dgm:pt modelId="{CFDA04FA-E9C6-4654-9141-A3690B559BCD}" type="pres">
      <dgm:prSet presAssocID="{ABBDA23E-7A15-4BBC-A359-022BC8C44DF7}" presName="compNode" presStyleCnt="0"/>
      <dgm:spPr/>
    </dgm:pt>
    <dgm:pt modelId="{7122C8BC-AC26-434B-939D-F4E68C08CC35}" type="pres">
      <dgm:prSet presAssocID="{ABBDA23E-7A15-4BBC-A359-022BC8C44DF7}" presName="bgRect" presStyleLbl="bgShp" presStyleIdx="2" presStyleCnt="3"/>
      <dgm:spPr/>
    </dgm:pt>
    <dgm:pt modelId="{8887A93A-E9B6-4D06-9F2E-CD3A9A1881FE}" type="pres">
      <dgm:prSet presAssocID="{ABBDA23E-7A15-4BBC-A359-022BC8C44D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6793FA3-926A-4169-8A3F-0A8E1B3329F7}" type="pres">
      <dgm:prSet presAssocID="{ABBDA23E-7A15-4BBC-A359-022BC8C44DF7}" presName="spaceRect" presStyleCnt="0"/>
      <dgm:spPr/>
    </dgm:pt>
    <dgm:pt modelId="{9156915E-59B3-4BE0-B3D9-C558841F243C}" type="pres">
      <dgm:prSet presAssocID="{ABBDA23E-7A15-4BBC-A359-022BC8C44DF7}" presName="parTx" presStyleLbl="revTx" presStyleIdx="2" presStyleCnt="4">
        <dgm:presLayoutVars>
          <dgm:chMax val="0"/>
          <dgm:chPref val="0"/>
        </dgm:presLayoutVars>
      </dgm:prSet>
      <dgm:spPr/>
    </dgm:pt>
    <dgm:pt modelId="{64F7E935-96B5-40A7-80B3-847E9A6B546D}" type="pres">
      <dgm:prSet presAssocID="{ABBDA23E-7A15-4BBC-A359-022BC8C44DF7}" presName="desTx" presStyleLbl="revTx" presStyleIdx="3" presStyleCnt="4">
        <dgm:presLayoutVars/>
      </dgm:prSet>
      <dgm:spPr/>
    </dgm:pt>
  </dgm:ptLst>
  <dgm:cxnLst>
    <dgm:cxn modelId="{A58EC61A-3732-46C1-97B5-721FAD00B59C}" srcId="{10FDA333-9773-4F1B-9285-839CED132FDC}" destId="{ABBDA23E-7A15-4BBC-A359-022BC8C44DF7}" srcOrd="2" destOrd="0" parTransId="{AB2CD619-3528-48DA-8409-F7F0123E0179}" sibTransId="{2B0D08A1-F032-4312-B1CB-B9E1EAAD80E5}"/>
    <dgm:cxn modelId="{4355D920-56EC-4AD1-9F1B-3C679CCF19EC}" srcId="{10FDA333-9773-4F1B-9285-839CED132FDC}" destId="{9E72E1A2-80F0-4C32-A302-0310D8AE55BC}" srcOrd="0" destOrd="0" parTransId="{2D4444CC-5D69-42C3-BE8B-A990B3A3E0E1}" sibTransId="{51E5662B-648F-4596-9840-D28974FF2F85}"/>
    <dgm:cxn modelId="{18EC732F-3930-4EE6-B97E-2D3910AB83AC}" type="presOf" srcId="{FAE4EADB-CB07-4979-BC65-CADBD61856C8}" destId="{07486496-753E-4448-A656-FF104831FDE2}" srcOrd="0" destOrd="0" presId="urn:microsoft.com/office/officeart/2018/2/layout/IconVerticalSolidList"/>
    <dgm:cxn modelId="{9478265F-627A-415A-8048-0923FE4C9E48}" srcId="{10FDA333-9773-4F1B-9285-839CED132FDC}" destId="{FAE4EADB-CB07-4979-BC65-CADBD61856C8}" srcOrd="1" destOrd="0" parTransId="{63B7EE10-A204-439E-A967-F48D2BB89AE3}" sibTransId="{8B9F98C4-5CC2-472F-B7D8-36AF4B9B00A7}"/>
    <dgm:cxn modelId="{FD1E3D42-E999-45C0-BDFD-0BE4ECAB1379}" type="presOf" srcId="{10FDA333-9773-4F1B-9285-839CED132FDC}" destId="{6F87A944-8C3B-449D-AD7D-BE6CBC249089}" srcOrd="0" destOrd="0" presId="urn:microsoft.com/office/officeart/2018/2/layout/IconVerticalSolidList"/>
    <dgm:cxn modelId="{8BDDB067-6B9F-4A0E-BF79-19A261DFC833}" type="presOf" srcId="{6EA58F4B-FFDA-4513-8787-AFBF7E5E1897}" destId="{64F7E935-96B5-40A7-80B3-847E9A6B546D}" srcOrd="0" destOrd="1" presId="urn:microsoft.com/office/officeart/2018/2/layout/IconVerticalSolidList"/>
    <dgm:cxn modelId="{2A3B0F68-6F98-4B8E-A376-17C833356688}" srcId="{ABBDA23E-7A15-4BBC-A359-022BC8C44DF7}" destId="{6EA58F4B-FFDA-4513-8787-AFBF7E5E1897}" srcOrd="1" destOrd="0" parTransId="{F91EAB76-7B0C-4010-B694-A66D87381708}" sibTransId="{178482AC-A1A5-450C-ADB9-773DAE2B7DD1}"/>
    <dgm:cxn modelId="{63FDE770-4EE8-4BF9-BD45-995F7E738EF1}" type="presOf" srcId="{D1005841-CF82-4937-A2B8-DF0C56E7C5C3}" destId="{64F7E935-96B5-40A7-80B3-847E9A6B546D}" srcOrd="0" destOrd="0" presId="urn:microsoft.com/office/officeart/2018/2/layout/IconVerticalSolidList"/>
    <dgm:cxn modelId="{FC2DA85A-1155-4DC1-9383-5FD16507C150}" type="presOf" srcId="{ABBDA23E-7A15-4BBC-A359-022BC8C44DF7}" destId="{9156915E-59B3-4BE0-B3D9-C558841F243C}" srcOrd="0" destOrd="0" presId="urn:microsoft.com/office/officeart/2018/2/layout/IconVerticalSolidList"/>
    <dgm:cxn modelId="{8D3BB5D4-973E-4836-B465-5B3EA248A372}" type="presOf" srcId="{9E72E1A2-80F0-4C32-A302-0310D8AE55BC}" destId="{3CD062AC-5401-4D2D-8A92-77B4C0C132FB}" srcOrd="0" destOrd="0" presId="urn:microsoft.com/office/officeart/2018/2/layout/IconVerticalSolidList"/>
    <dgm:cxn modelId="{044306FD-D258-4517-9BDD-2653064262CA}" srcId="{ABBDA23E-7A15-4BBC-A359-022BC8C44DF7}" destId="{D1005841-CF82-4937-A2B8-DF0C56E7C5C3}" srcOrd="0" destOrd="0" parTransId="{602B3744-A300-447F-927B-DB952DAEA3C1}" sibTransId="{063B16DB-2434-423E-97AC-CEB6813D8424}"/>
    <dgm:cxn modelId="{422B1620-25C2-4FB2-8411-682F92D2186F}" type="presParOf" srcId="{6F87A944-8C3B-449D-AD7D-BE6CBC249089}" destId="{8875E658-135A-4D3B-8EF0-5138136E49DF}" srcOrd="0" destOrd="0" presId="urn:microsoft.com/office/officeart/2018/2/layout/IconVerticalSolidList"/>
    <dgm:cxn modelId="{45BFBCE5-837C-4D8D-A3FC-70D7D0FC6663}" type="presParOf" srcId="{8875E658-135A-4D3B-8EF0-5138136E49DF}" destId="{C292FED0-CE05-448B-92DA-AEA8068A7FF1}" srcOrd="0" destOrd="0" presId="urn:microsoft.com/office/officeart/2018/2/layout/IconVerticalSolidList"/>
    <dgm:cxn modelId="{D545DD47-CFC5-4987-99CD-8A61178B9DAE}" type="presParOf" srcId="{8875E658-135A-4D3B-8EF0-5138136E49DF}" destId="{F5DF0AC1-69F5-4C8E-B560-808405A852DF}" srcOrd="1" destOrd="0" presId="urn:microsoft.com/office/officeart/2018/2/layout/IconVerticalSolidList"/>
    <dgm:cxn modelId="{CC69C9D6-FB60-46DF-BFC5-50F4016E60C0}" type="presParOf" srcId="{8875E658-135A-4D3B-8EF0-5138136E49DF}" destId="{C548CE4E-13E1-4B62-B54B-92A7B479D0A9}" srcOrd="2" destOrd="0" presId="urn:microsoft.com/office/officeart/2018/2/layout/IconVerticalSolidList"/>
    <dgm:cxn modelId="{CBEA86D1-6143-4944-9C01-6AAAABD9C238}" type="presParOf" srcId="{8875E658-135A-4D3B-8EF0-5138136E49DF}" destId="{3CD062AC-5401-4D2D-8A92-77B4C0C132FB}" srcOrd="3" destOrd="0" presId="urn:microsoft.com/office/officeart/2018/2/layout/IconVerticalSolidList"/>
    <dgm:cxn modelId="{58CB75FC-A212-47D8-8CAC-0AF78E22EA07}" type="presParOf" srcId="{6F87A944-8C3B-449D-AD7D-BE6CBC249089}" destId="{A3DB8708-4F62-4752-A258-877EDF7CC9FE}" srcOrd="1" destOrd="0" presId="urn:microsoft.com/office/officeart/2018/2/layout/IconVerticalSolidList"/>
    <dgm:cxn modelId="{8D434011-232B-4D2F-957A-00D7CB4EDA92}" type="presParOf" srcId="{6F87A944-8C3B-449D-AD7D-BE6CBC249089}" destId="{5D1F429E-941B-45C6-979A-7D453BEBA6E0}" srcOrd="2" destOrd="0" presId="urn:microsoft.com/office/officeart/2018/2/layout/IconVerticalSolidList"/>
    <dgm:cxn modelId="{419A4BBC-6BC9-4DF5-AA92-4666E7B3136F}" type="presParOf" srcId="{5D1F429E-941B-45C6-979A-7D453BEBA6E0}" destId="{68394119-A3BF-41B8-B845-FA4072BF7846}" srcOrd="0" destOrd="0" presId="urn:microsoft.com/office/officeart/2018/2/layout/IconVerticalSolidList"/>
    <dgm:cxn modelId="{517A6915-9D19-43B3-9B87-95F155A93694}" type="presParOf" srcId="{5D1F429E-941B-45C6-979A-7D453BEBA6E0}" destId="{C296ADAC-6A0E-4521-85C7-37EAE8910910}" srcOrd="1" destOrd="0" presId="urn:microsoft.com/office/officeart/2018/2/layout/IconVerticalSolidList"/>
    <dgm:cxn modelId="{04886A7B-67F9-47A1-B2FE-557C9344BE8C}" type="presParOf" srcId="{5D1F429E-941B-45C6-979A-7D453BEBA6E0}" destId="{11BE8722-0045-47E6-AEAF-AC414643009D}" srcOrd="2" destOrd="0" presId="urn:microsoft.com/office/officeart/2018/2/layout/IconVerticalSolidList"/>
    <dgm:cxn modelId="{E168A74A-8858-4940-80C6-68FBAC0DE571}" type="presParOf" srcId="{5D1F429E-941B-45C6-979A-7D453BEBA6E0}" destId="{07486496-753E-4448-A656-FF104831FDE2}" srcOrd="3" destOrd="0" presId="urn:microsoft.com/office/officeart/2018/2/layout/IconVerticalSolidList"/>
    <dgm:cxn modelId="{1DADA34C-AF7F-4887-8016-677CF70B4077}" type="presParOf" srcId="{6F87A944-8C3B-449D-AD7D-BE6CBC249089}" destId="{CB5DBF09-0300-4F82-B59D-979736796AA7}" srcOrd="3" destOrd="0" presId="urn:microsoft.com/office/officeart/2018/2/layout/IconVerticalSolidList"/>
    <dgm:cxn modelId="{AC4DC421-1E1D-458C-8006-F900D848EA54}" type="presParOf" srcId="{6F87A944-8C3B-449D-AD7D-BE6CBC249089}" destId="{CFDA04FA-E9C6-4654-9141-A3690B559BCD}" srcOrd="4" destOrd="0" presId="urn:microsoft.com/office/officeart/2018/2/layout/IconVerticalSolidList"/>
    <dgm:cxn modelId="{4186F54A-F8D1-47BE-8AA6-DCA458A5C837}" type="presParOf" srcId="{CFDA04FA-E9C6-4654-9141-A3690B559BCD}" destId="{7122C8BC-AC26-434B-939D-F4E68C08CC35}" srcOrd="0" destOrd="0" presId="urn:microsoft.com/office/officeart/2018/2/layout/IconVerticalSolidList"/>
    <dgm:cxn modelId="{3F558C67-AF63-43B8-AA4D-3A9027B4C066}" type="presParOf" srcId="{CFDA04FA-E9C6-4654-9141-A3690B559BCD}" destId="{8887A93A-E9B6-4D06-9F2E-CD3A9A1881FE}" srcOrd="1" destOrd="0" presId="urn:microsoft.com/office/officeart/2018/2/layout/IconVerticalSolidList"/>
    <dgm:cxn modelId="{9DFA3E0B-5F0F-4C27-980D-20E7CA77C4DA}" type="presParOf" srcId="{CFDA04FA-E9C6-4654-9141-A3690B559BCD}" destId="{F6793FA3-926A-4169-8A3F-0A8E1B3329F7}" srcOrd="2" destOrd="0" presId="urn:microsoft.com/office/officeart/2018/2/layout/IconVerticalSolidList"/>
    <dgm:cxn modelId="{4500C738-E37E-40F5-B06B-D3FA33A58A12}" type="presParOf" srcId="{CFDA04FA-E9C6-4654-9141-A3690B559BCD}" destId="{9156915E-59B3-4BE0-B3D9-C558841F243C}" srcOrd="3" destOrd="0" presId="urn:microsoft.com/office/officeart/2018/2/layout/IconVerticalSolidList"/>
    <dgm:cxn modelId="{16D42C36-A3BA-4CF9-811F-3ABE9E010DD9}" type="presParOf" srcId="{CFDA04FA-E9C6-4654-9141-A3690B559BCD}" destId="{64F7E935-96B5-40A7-80B3-847E9A6B546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A59AF-3B39-4C9B-9A03-A7790C50B7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33BA5C-A29A-4C72-85C8-9B1B9E5E772C}">
      <dgm:prSet/>
      <dgm:spPr/>
      <dgm:t>
        <a:bodyPr/>
        <a:lstStyle/>
        <a:p>
          <a:r>
            <a:rPr lang="cs-CZ"/>
            <a:t>Document Search – vyhledávání s možností výběru pole a operátorů</a:t>
          </a:r>
          <a:endParaRPr lang="en-US"/>
        </a:p>
      </dgm:t>
    </dgm:pt>
    <dgm:pt modelId="{4AF7DC9C-21B6-473D-8C6F-058FE439A077}" type="parTrans" cxnId="{3477987F-AA09-47B6-BECC-C3A1E027125C}">
      <dgm:prSet/>
      <dgm:spPr/>
      <dgm:t>
        <a:bodyPr/>
        <a:lstStyle/>
        <a:p>
          <a:endParaRPr lang="en-US"/>
        </a:p>
      </dgm:t>
    </dgm:pt>
    <dgm:pt modelId="{94BC6AFE-7161-4BD6-A967-194B0D6DE572}" type="sibTrans" cxnId="{3477987F-AA09-47B6-BECC-C3A1E027125C}">
      <dgm:prSet/>
      <dgm:spPr/>
      <dgm:t>
        <a:bodyPr/>
        <a:lstStyle/>
        <a:p>
          <a:endParaRPr lang="en-US"/>
        </a:p>
      </dgm:t>
    </dgm:pt>
    <dgm:pt modelId="{8DA00C23-6F04-4406-A78B-BD7C31605DFE}">
      <dgm:prSet/>
      <dgm:spPr/>
      <dgm:t>
        <a:bodyPr/>
        <a:lstStyle/>
        <a:p>
          <a:r>
            <a:rPr lang="cs-CZ"/>
            <a:t>Author Search – vyhledávání článků autora – možnost výběru z rejstříku, upřesnění oboru</a:t>
          </a:r>
          <a:endParaRPr lang="en-US"/>
        </a:p>
      </dgm:t>
    </dgm:pt>
    <dgm:pt modelId="{720A9CAA-FFC6-4EE5-BAA5-4A651AA99507}" type="parTrans" cxnId="{63554EF4-ABC9-4701-AF23-811C977D6990}">
      <dgm:prSet/>
      <dgm:spPr/>
      <dgm:t>
        <a:bodyPr/>
        <a:lstStyle/>
        <a:p>
          <a:endParaRPr lang="en-US"/>
        </a:p>
      </dgm:t>
    </dgm:pt>
    <dgm:pt modelId="{C5CCAA4C-F7F6-4544-BA9D-44D021FC9E70}" type="sibTrans" cxnId="{63554EF4-ABC9-4701-AF23-811C977D6990}">
      <dgm:prSet/>
      <dgm:spPr/>
      <dgm:t>
        <a:bodyPr/>
        <a:lstStyle/>
        <a:p>
          <a:endParaRPr lang="en-US"/>
        </a:p>
      </dgm:t>
    </dgm:pt>
    <dgm:pt modelId="{4C0BE629-EF73-4470-ADD6-C203DA30C9C4}">
      <dgm:prSet/>
      <dgm:spPr/>
      <dgm:t>
        <a:bodyPr/>
        <a:lstStyle/>
        <a:p>
          <a:r>
            <a:rPr lang="cs-CZ"/>
            <a:t>Affiliation Search – vyhledávání podle instituce</a:t>
          </a:r>
          <a:endParaRPr lang="en-US"/>
        </a:p>
      </dgm:t>
    </dgm:pt>
    <dgm:pt modelId="{FB60CF92-CA66-4E03-B1EF-B7E93C8008B8}" type="parTrans" cxnId="{E67E9B48-585F-428E-AB92-8909BA4C46B9}">
      <dgm:prSet/>
      <dgm:spPr/>
      <dgm:t>
        <a:bodyPr/>
        <a:lstStyle/>
        <a:p>
          <a:endParaRPr lang="en-US"/>
        </a:p>
      </dgm:t>
    </dgm:pt>
    <dgm:pt modelId="{7BEDFE20-CEC2-4767-88C7-836214CF2040}" type="sibTrans" cxnId="{E67E9B48-585F-428E-AB92-8909BA4C46B9}">
      <dgm:prSet/>
      <dgm:spPr/>
      <dgm:t>
        <a:bodyPr/>
        <a:lstStyle/>
        <a:p>
          <a:endParaRPr lang="en-US"/>
        </a:p>
      </dgm:t>
    </dgm:pt>
    <dgm:pt modelId="{D702714A-C136-4C13-9FFC-D74C97393879}" type="pres">
      <dgm:prSet presAssocID="{45BA59AF-3B39-4C9B-9A03-A7790C50B73C}" presName="root" presStyleCnt="0">
        <dgm:presLayoutVars>
          <dgm:dir/>
          <dgm:resizeHandles val="exact"/>
        </dgm:presLayoutVars>
      </dgm:prSet>
      <dgm:spPr/>
    </dgm:pt>
    <dgm:pt modelId="{5406901D-BF29-4D33-8CD5-1217AD08F819}" type="pres">
      <dgm:prSet presAssocID="{0233BA5C-A29A-4C72-85C8-9B1B9E5E772C}" presName="compNode" presStyleCnt="0"/>
      <dgm:spPr/>
    </dgm:pt>
    <dgm:pt modelId="{3F61D30F-8C16-451D-B4C1-4378446EFC93}" type="pres">
      <dgm:prSet presAssocID="{0233BA5C-A29A-4C72-85C8-9B1B9E5E772C}" presName="bgRect" presStyleLbl="bgShp" presStyleIdx="0" presStyleCnt="3"/>
      <dgm:spPr/>
    </dgm:pt>
    <dgm:pt modelId="{9A1FBB99-F4B4-434E-BAB6-53773DB38269}" type="pres">
      <dgm:prSet presAssocID="{0233BA5C-A29A-4C72-85C8-9B1B9E5E77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95A74DE-202F-4152-9E7C-64518144F9B9}" type="pres">
      <dgm:prSet presAssocID="{0233BA5C-A29A-4C72-85C8-9B1B9E5E772C}" presName="spaceRect" presStyleCnt="0"/>
      <dgm:spPr/>
    </dgm:pt>
    <dgm:pt modelId="{92AB1DF1-490A-4631-B55E-CF643499B133}" type="pres">
      <dgm:prSet presAssocID="{0233BA5C-A29A-4C72-85C8-9B1B9E5E772C}" presName="parTx" presStyleLbl="revTx" presStyleIdx="0" presStyleCnt="3">
        <dgm:presLayoutVars>
          <dgm:chMax val="0"/>
          <dgm:chPref val="0"/>
        </dgm:presLayoutVars>
      </dgm:prSet>
      <dgm:spPr/>
    </dgm:pt>
    <dgm:pt modelId="{992FDC19-80E2-476E-9D42-FFE3A48D16E3}" type="pres">
      <dgm:prSet presAssocID="{94BC6AFE-7161-4BD6-A967-194B0D6DE572}" presName="sibTrans" presStyleCnt="0"/>
      <dgm:spPr/>
    </dgm:pt>
    <dgm:pt modelId="{4B782DD2-2163-4B91-8E22-B62AA8BAA56C}" type="pres">
      <dgm:prSet presAssocID="{8DA00C23-6F04-4406-A78B-BD7C31605DFE}" presName="compNode" presStyleCnt="0"/>
      <dgm:spPr/>
    </dgm:pt>
    <dgm:pt modelId="{8DFE0FAD-EF14-4725-8E4F-4605DAF82D41}" type="pres">
      <dgm:prSet presAssocID="{8DA00C23-6F04-4406-A78B-BD7C31605DFE}" presName="bgRect" presStyleLbl="bgShp" presStyleIdx="1" presStyleCnt="3"/>
      <dgm:spPr/>
    </dgm:pt>
    <dgm:pt modelId="{0C9D16D2-B943-49C2-8903-1269588DC547}" type="pres">
      <dgm:prSet presAssocID="{8DA00C23-6F04-4406-A78B-BD7C31605D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resář obrys"/>
        </a:ext>
      </dgm:extLst>
    </dgm:pt>
    <dgm:pt modelId="{94732E14-FD83-4D42-9E08-FD57AE357994}" type="pres">
      <dgm:prSet presAssocID="{8DA00C23-6F04-4406-A78B-BD7C31605DFE}" presName="spaceRect" presStyleCnt="0"/>
      <dgm:spPr/>
    </dgm:pt>
    <dgm:pt modelId="{E8905689-D75C-46A3-AB93-1E71FB3F02DE}" type="pres">
      <dgm:prSet presAssocID="{8DA00C23-6F04-4406-A78B-BD7C31605DFE}" presName="parTx" presStyleLbl="revTx" presStyleIdx="1" presStyleCnt="3">
        <dgm:presLayoutVars>
          <dgm:chMax val="0"/>
          <dgm:chPref val="0"/>
        </dgm:presLayoutVars>
      </dgm:prSet>
      <dgm:spPr/>
    </dgm:pt>
    <dgm:pt modelId="{C5917AAA-88F8-4171-8803-8C0F3D5F2BB5}" type="pres">
      <dgm:prSet presAssocID="{C5CCAA4C-F7F6-4544-BA9D-44D021FC9E70}" presName="sibTrans" presStyleCnt="0"/>
      <dgm:spPr/>
    </dgm:pt>
    <dgm:pt modelId="{8A940E7F-FBEF-4A1F-ACA7-5D1C80C3F5E0}" type="pres">
      <dgm:prSet presAssocID="{4C0BE629-EF73-4470-ADD6-C203DA30C9C4}" presName="compNode" presStyleCnt="0"/>
      <dgm:spPr/>
    </dgm:pt>
    <dgm:pt modelId="{435CA12C-53C0-4783-BF99-A51198E8BDCE}" type="pres">
      <dgm:prSet presAssocID="{4C0BE629-EF73-4470-ADD6-C203DA30C9C4}" presName="bgRect" presStyleLbl="bgShp" presStyleIdx="2" presStyleCnt="3"/>
      <dgm:spPr/>
    </dgm:pt>
    <dgm:pt modelId="{C32D0645-0A13-4613-9B6A-6AED7F96B72F}" type="pres">
      <dgm:prSet presAssocID="{4C0BE629-EF73-4470-ADD6-C203DA30C9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rt obrys"/>
        </a:ext>
      </dgm:extLst>
    </dgm:pt>
    <dgm:pt modelId="{E26FF8BB-2289-42DA-95B4-3E446D73CEF4}" type="pres">
      <dgm:prSet presAssocID="{4C0BE629-EF73-4470-ADD6-C203DA30C9C4}" presName="spaceRect" presStyleCnt="0"/>
      <dgm:spPr/>
    </dgm:pt>
    <dgm:pt modelId="{A198A6B2-3D64-4C25-904C-4C8946216FB3}" type="pres">
      <dgm:prSet presAssocID="{4C0BE629-EF73-4470-ADD6-C203DA30C9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5E6424-7F08-42F7-99C9-22ED0CF896D8}" type="presOf" srcId="{45BA59AF-3B39-4C9B-9A03-A7790C50B73C}" destId="{D702714A-C136-4C13-9FFC-D74C97393879}" srcOrd="0" destOrd="0" presId="urn:microsoft.com/office/officeart/2018/2/layout/IconVerticalSolidList"/>
    <dgm:cxn modelId="{8D4E203E-C0BD-4D6F-B693-211EDD78678E}" type="presOf" srcId="{8DA00C23-6F04-4406-A78B-BD7C31605DFE}" destId="{E8905689-D75C-46A3-AB93-1E71FB3F02DE}" srcOrd="0" destOrd="0" presId="urn:microsoft.com/office/officeart/2018/2/layout/IconVerticalSolidList"/>
    <dgm:cxn modelId="{B904B43F-6A12-460A-8DB8-F0DDE3F3268A}" type="presOf" srcId="{4C0BE629-EF73-4470-ADD6-C203DA30C9C4}" destId="{A198A6B2-3D64-4C25-904C-4C8946216FB3}" srcOrd="0" destOrd="0" presId="urn:microsoft.com/office/officeart/2018/2/layout/IconVerticalSolidList"/>
    <dgm:cxn modelId="{E67E9B48-585F-428E-AB92-8909BA4C46B9}" srcId="{45BA59AF-3B39-4C9B-9A03-A7790C50B73C}" destId="{4C0BE629-EF73-4470-ADD6-C203DA30C9C4}" srcOrd="2" destOrd="0" parTransId="{FB60CF92-CA66-4E03-B1EF-B7E93C8008B8}" sibTransId="{7BEDFE20-CEC2-4767-88C7-836214CF2040}"/>
    <dgm:cxn modelId="{3477987F-AA09-47B6-BECC-C3A1E027125C}" srcId="{45BA59AF-3B39-4C9B-9A03-A7790C50B73C}" destId="{0233BA5C-A29A-4C72-85C8-9B1B9E5E772C}" srcOrd="0" destOrd="0" parTransId="{4AF7DC9C-21B6-473D-8C6F-058FE439A077}" sibTransId="{94BC6AFE-7161-4BD6-A967-194B0D6DE572}"/>
    <dgm:cxn modelId="{3BEA6C97-3276-46DA-8B2D-2EACD6F20498}" type="presOf" srcId="{0233BA5C-A29A-4C72-85C8-9B1B9E5E772C}" destId="{92AB1DF1-490A-4631-B55E-CF643499B133}" srcOrd="0" destOrd="0" presId="urn:microsoft.com/office/officeart/2018/2/layout/IconVerticalSolidList"/>
    <dgm:cxn modelId="{63554EF4-ABC9-4701-AF23-811C977D6990}" srcId="{45BA59AF-3B39-4C9B-9A03-A7790C50B73C}" destId="{8DA00C23-6F04-4406-A78B-BD7C31605DFE}" srcOrd="1" destOrd="0" parTransId="{720A9CAA-FFC6-4EE5-BAA5-4A651AA99507}" sibTransId="{C5CCAA4C-F7F6-4544-BA9D-44D021FC9E70}"/>
    <dgm:cxn modelId="{F77A8AA8-6B2E-4158-A4F4-227368E45F07}" type="presParOf" srcId="{D702714A-C136-4C13-9FFC-D74C97393879}" destId="{5406901D-BF29-4D33-8CD5-1217AD08F819}" srcOrd="0" destOrd="0" presId="urn:microsoft.com/office/officeart/2018/2/layout/IconVerticalSolidList"/>
    <dgm:cxn modelId="{8B192B1B-D906-4C23-A161-0A3AB39E8494}" type="presParOf" srcId="{5406901D-BF29-4D33-8CD5-1217AD08F819}" destId="{3F61D30F-8C16-451D-B4C1-4378446EFC93}" srcOrd="0" destOrd="0" presId="urn:microsoft.com/office/officeart/2018/2/layout/IconVerticalSolidList"/>
    <dgm:cxn modelId="{615F08F3-ADCA-4AB2-8AE2-4CE598C51144}" type="presParOf" srcId="{5406901D-BF29-4D33-8CD5-1217AD08F819}" destId="{9A1FBB99-F4B4-434E-BAB6-53773DB38269}" srcOrd="1" destOrd="0" presId="urn:microsoft.com/office/officeart/2018/2/layout/IconVerticalSolidList"/>
    <dgm:cxn modelId="{5DFDBA57-159A-41D3-9514-50EC072373EA}" type="presParOf" srcId="{5406901D-BF29-4D33-8CD5-1217AD08F819}" destId="{C95A74DE-202F-4152-9E7C-64518144F9B9}" srcOrd="2" destOrd="0" presId="urn:microsoft.com/office/officeart/2018/2/layout/IconVerticalSolidList"/>
    <dgm:cxn modelId="{E68B6178-0E08-4EC2-B48B-4C3EC9B68A0C}" type="presParOf" srcId="{5406901D-BF29-4D33-8CD5-1217AD08F819}" destId="{92AB1DF1-490A-4631-B55E-CF643499B133}" srcOrd="3" destOrd="0" presId="urn:microsoft.com/office/officeart/2018/2/layout/IconVerticalSolidList"/>
    <dgm:cxn modelId="{D0E9FA91-CECF-47B3-A11A-A406A7C2618D}" type="presParOf" srcId="{D702714A-C136-4C13-9FFC-D74C97393879}" destId="{992FDC19-80E2-476E-9D42-FFE3A48D16E3}" srcOrd="1" destOrd="0" presId="urn:microsoft.com/office/officeart/2018/2/layout/IconVerticalSolidList"/>
    <dgm:cxn modelId="{002748B7-B507-4066-B492-46AB23A2E6BE}" type="presParOf" srcId="{D702714A-C136-4C13-9FFC-D74C97393879}" destId="{4B782DD2-2163-4B91-8E22-B62AA8BAA56C}" srcOrd="2" destOrd="0" presId="urn:microsoft.com/office/officeart/2018/2/layout/IconVerticalSolidList"/>
    <dgm:cxn modelId="{59CB37F4-E7CF-49F5-8E89-5A857D1CEE1F}" type="presParOf" srcId="{4B782DD2-2163-4B91-8E22-B62AA8BAA56C}" destId="{8DFE0FAD-EF14-4725-8E4F-4605DAF82D41}" srcOrd="0" destOrd="0" presId="urn:microsoft.com/office/officeart/2018/2/layout/IconVerticalSolidList"/>
    <dgm:cxn modelId="{9D471BA2-FDCD-42FF-ACC6-3D11493EDB1B}" type="presParOf" srcId="{4B782DD2-2163-4B91-8E22-B62AA8BAA56C}" destId="{0C9D16D2-B943-49C2-8903-1269588DC547}" srcOrd="1" destOrd="0" presId="urn:microsoft.com/office/officeart/2018/2/layout/IconVerticalSolidList"/>
    <dgm:cxn modelId="{AE9D1852-3879-44CB-B884-82C0B1DDD189}" type="presParOf" srcId="{4B782DD2-2163-4B91-8E22-B62AA8BAA56C}" destId="{94732E14-FD83-4D42-9E08-FD57AE357994}" srcOrd="2" destOrd="0" presId="urn:microsoft.com/office/officeart/2018/2/layout/IconVerticalSolidList"/>
    <dgm:cxn modelId="{6E193A80-4B40-4084-A9F3-77D0604B463D}" type="presParOf" srcId="{4B782DD2-2163-4B91-8E22-B62AA8BAA56C}" destId="{E8905689-D75C-46A3-AB93-1E71FB3F02DE}" srcOrd="3" destOrd="0" presId="urn:microsoft.com/office/officeart/2018/2/layout/IconVerticalSolidList"/>
    <dgm:cxn modelId="{6CCA4538-BB45-45ED-9373-6AAA7C230579}" type="presParOf" srcId="{D702714A-C136-4C13-9FFC-D74C97393879}" destId="{C5917AAA-88F8-4171-8803-8C0F3D5F2BB5}" srcOrd="3" destOrd="0" presId="urn:microsoft.com/office/officeart/2018/2/layout/IconVerticalSolidList"/>
    <dgm:cxn modelId="{DEFD8C47-0CEA-4D83-A979-D6F07DA064A1}" type="presParOf" srcId="{D702714A-C136-4C13-9FFC-D74C97393879}" destId="{8A940E7F-FBEF-4A1F-ACA7-5D1C80C3F5E0}" srcOrd="4" destOrd="0" presId="urn:microsoft.com/office/officeart/2018/2/layout/IconVerticalSolidList"/>
    <dgm:cxn modelId="{19DC3F64-E633-46D5-98EB-2B6E2D60242F}" type="presParOf" srcId="{8A940E7F-FBEF-4A1F-ACA7-5D1C80C3F5E0}" destId="{435CA12C-53C0-4783-BF99-A51198E8BDCE}" srcOrd="0" destOrd="0" presId="urn:microsoft.com/office/officeart/2018/2/layout/IconVerticalSolidList"/>
    <dgm:cxn modelId="{2EDABEB4-4EA6-442A-A89A-3450C5D82BB6}" type="presParOf" srcId="{8A940E7F-FBEF-4A1F-ACA7-5D1C80C3F5E0}" destId="{C32D0645-0A13-4613-9B6A-6AED7F96B72F}" srcOrd="1" destOrd="0" presId="urn:microsoft.com/office/officeart/2018/2/layout/IconVerticalSolidList"/>
    <dgm:cxn modelId="{EF9F522A-DD08-4CAE-9806-D715D9BEBC24}" type="presParOf" srcId="{8A940E7F-FBEF-4A1F-ACA7-5D1C80C3F5E0}" destId="{E26FF8BB-2289-42DA-95B4-3E446D73CEF4}" srcOrd="2" destOrd="0" presId="urn:microsoft.com/office/officeart/2018/2/layout/IconVerticalSolidList"/>
    <dgm:cxn modelId="{5DB4055D-3870-447D-AEF7-53E1D1322373}" type="presParOf" srcId="{8A940E7F-FBEF-4A1F-ACA7-5D1C80C3F5E0}" destId="{A198A6B2-3D64-4C25-904C-4C8946216F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298E7-D708-46FD-A754-D9596B85F792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C2B0B57-3EA9-484B-A615-9742F00155C1}">
      <dgm:prSet/>
      <dgm:spPr/>
      <dgm:t>
        <a:bodyPr/>
        <a:lstStyle/>
        <a:p>
          <a:r>
            <a:rPr lang="cs-CZ"/>
            <a:t>Implicitní operátor AND</a:t>
          </a:r>
          <a:endParaRPr lang="en-US"/>
        </a:p>
      </dgm:t>
    </dgm:pt>
    <dgm:pt modelId="{3045A961-3B54-4B0E-976D-8E36877F246A}" type="parTrans" cxnId="{2653F523-3A60-4E1B-82F2-8A542592DBCE}">
      <dgm:prSet/>
      <dgm:spPr/>
      <dgm:t>
        <a:bodyPr/>
        <a:lstStyle/>
        <a:p>
          <a:endParaRPr lang="en-US"/>
        </a:p>
      </dgm:t>
    </dgm:pt>
    <dgm:pt modelId="{EE9E4617-EA34-41D3-BCFD-E4E2008B8EFB}" type="sibTrans" cxnId="{2653F523-3A60-4E1B-82F2-8A542592DBCE}">
      <dgm:prSet/>
      <dgm:spPr/>
      <dgm:t>
        <a:bodyPr/>
        <a:lstStyle/>
        <a:p>
          <a:endParaRPr lang="en-US"/>
        </a:p>
      </dgm:t>
    </dgm:pt>
    <dgm:pt modelId="{7579A62D-9465-497E-A11E-F561BB761E0F}">
      <dgm:prSet/>
      <dgm:spPr/>
      <dgm:t>
        <a:bodyPr/>
        <a:lstStyle/>
        <a:p>
          <a:r>
            <a:rPr lang="cs-CZ"/>
            <a:t>Další operátory</a:t>
          </a:r>
          <a:endParaRPr lang="en-US"/>
        </a:p>
      </dgm:t>
    </dgm:pt>
    <dgm:pt modelId="{91CC268A-1943-4DA1-8209-0581197CAE5A}" type="parTrans" cxnId="{D5288876-5424-4177-927D-F10A189A1256}">
      <dgm:prSet/>
      <dgm:spPr/>
      <dgm:t>
        <a:bodyPr/>
        <a:lstStyle/>
        <a:p>
          <a:endParaRPr lang="en-US"/>
        </a:p>
      </dgm:t>
    </dgm:pt>
    <dgm:pt modelId="{FE90799B-46EA-4CFF-A14F-B06DEE7BC618}" type="sibTrans" cxnId="{D5288876-5424-4177-927D-F10A189A1256}">
      <dgm:prSet/>
      <dgm:spPr/>
      <dgm:t>
        <a:bodyPr/>
        <a:lstStyle/>
        <a:p>
          <a:endParaRPr lang="en-US"/>
        </a:p>
      </dgm:t>
    </dgm:pt>
    <dgm:pt modelId="{910BF41A-3E59-474D-8096-CDCEE524BF46}">
      <dgm:prSet/>
      <dgm:spPr/>
      <dgm:t>
        <a:bodyPr/>
        <a:lstStyle/>
        <a:p>
          <a:r>
            <a:rPr lang="cs-CZ"/>
            <a:t>OR, AND NOT</a:t>
          </a:r>
          <a:endParaRPr lang="en-US"/>
        </a:p>
      </dgm:t>
    </dgm:pt>
    <dgm:pt modelId="{7C547DAF-5AB8-4FD5-8F58-BA32616E1EC8}" type="parTrans" cxnId="{2A4FE6AE-4F34-4C42-A9E0-F02F845600EA}">
      <dgm:prSet/>
      <dgm:spPr/>
      <dgm:t>
        <a:bodyPr/>
        <a:lstStyle/>
        <a:p>
          <a:endParaRPr lang="en-US"/>
        </a:p>
      </dgm:t>
    </dgm:pt>
    <dgm:pt modelId="{1E588FE6-1786-4F21-B8BC-CB7DAA851D11}" type="sibTrans" cxnId="{2A4FE6AE-4F34-4C42-A9E0-F02F845600EA}">
      <dgm:prSet/>
      <dgm:spPr/>
      <dgm:t>
        <a:bodyPr/>
        <a:lstStyle/>
        <a:p>
          <a:endParaRPr lang="en-US"/>
        </a:p>
      </dgm:t>
    </dgm:pt>
    <dgm:pt modelId="{FE7F389A-7712-4B69-93FB-F9994553E0BF}">
      <dgm:prSet/>
      <dgm:spPr/>
      <dgm:t>
        <a:bodyPr/>
        <a:lstStyle/>
        <a:p>
          <a:r>
            <a:rPr lang="cs-CZ"/>
            <a:t>W/n – zadaná slova jsou maximálně x slov od sebe, nezáleží na pořadí</a:t>
          </a:r>
          <a:endParaRPr lang="en-US"/>
        </a:p>
      </dgm:t>
    </dgm:pt>
    <dgm:pt modelId="{A7BCB549-5C42-425C-A421-0E711C81C891}" type="parTrans" cxnId="{4515C975-F13F-4F1E-8E70-F26A97563B08}">
      <dgm:prSet/>
      <dgm:spPr/>
      <dgm:t>
        <a:bodyPr/>
        <a:lstStyle/>
        <a:p>
          <a:endParaRPr lang="en-US"/>
        </a:p>
      </dgm:t>
    </dgm:pt>
    <dgm:pt modelId="{B0D7A0FA-13DC-4006-936D-65EB6FCE4C24}" type="sibTrans" cxnId="{4515C975-F13F-4F1E-8E70-F26A97563B08}">
      <dgm:prSet/>
      <dgm:spPr/>
      <dgm:t>
        <a:bodyPr/>
        <a:lstStyle/>
        <a:p>
          <a:endParaRPr lang="en-US"/>
        </a:p>
      </dgm:t>
    </dgm:pt>
    <dgm:pt modelId="{47707054-5524-4873-A380-067985569027}">
      <dgm:prSet/>
      <dgm:spPr/>
      <dgm:t>
        <a:bodyPr/>
        <a:lstStyle/>
        <a:p>
          <a:r>
            <a:rPr lang="cs-CZ"/>
            <a:t>PRE/n - zadaná slova jsou maximálně x slov od sebe, záleží na pořadí</a:t>
          </a:r>
          <a:endParaRPr lang="en-US"/>
        </a:p>
      </dgm:t>
    </dgm:pt>
    <dgm:pt modelId="{DD7ECD4C-FEFB-4C5D-865F-76D33BB0DE55}" type="parTrans" cxnId="{BC1857CD-CF68-4F43-878F-CD81B250CFCD}">
      <dgm:prSet/>
      <dgm:spPr/>
      <dgm:t>
        <a:bodyPr/>
        <a:lstStyle/>
        <a:p>
          <a:endParaRPr lang="en-US"/>
        </a:p>
      </dgm:t>
    </dgm:pt>
    <dgm:pt modelId="{573826C0-34A5-46F7-8B78-3C0C15EC289B}" type="sibTrans" cxnId="{BC1857CD-CF68-4F43-878F-CD81B250CFCD}">
      <dgm:prSet/>
      <dgm:spPr/>
      <dgm:t>
        <a:bodyPr/>
        <a:lstStyle/>
        <a:p>
          <a:endParaRPr lang="en-US"/>
        </a:p>
      </dgm:t>
    </dgm:pt>
    <dgm:pt modelId="{B1422F46-F1D5-4D90-AED8-DE0153E4FCA7}">
      <dgm:prSet/>
      <dgm:spPr/>
      <dgm:t>
        <a:bodyPr/>
        <a:lstStyle/>
        <a:p>
          <a:r>
            <a:rPr lang="cs-CZ"/>
            <a:t>W/SEG –zadaná slova se musí vyskytovat ve stejném segmentu (poli) záznamu</a:t>
          </a:r>
          <a:endParaRPr lang="en-US"/>
        </a:p>
      </dgm:t>
    </dgm:pt>
    <dgm:pt modelId="{B43B04D6-C1F2-4FDE-ABC3-2376694E59A4}" type="parTrans" cxnId="{B1ADE0D9-4355-45C4-A4F8-6822ABEC4B4F}">
      <dgm:prSet/>
      <dgm:spPr/>
      <dgm:t>
        <a:bodyPr/>
        <a:lstStyle/>
        <a:p>
          <a:endParaRPr lang="en-US"/>
        </a:p>
      </dgm:t>
    </dgm:pt>
    <dgm:pt modelId="{AFAA009E-06ED-4A32-9FD9-9BF87AA6F2FD}" type="sibTrans" cxnId="{B1ADE0D9-4355-45C4-A4F8-6822ABEC4B4F}">
      <dgm:prSet/>
      <dgm:spPr/>
      <dgm:t>
        <a:bodyPr/>
        <a:lstStyle/>
        <a:p>
          <a:endParaRPr lang="en-US"/>
        </a:p>
      </dgm:t>
    </dgm:pt>
    <dgm:pt modelId="{4900DCC1-B23A-42DF-B330-F0B0BFC592CF}" type="pres">
      <dgm:prSet presAssocID="{3E2298E7-D708-46FD-A754-D9596B85F792}" presName="linear" presStyleCnt="0">
        <dgm:presLayoutVars>
          <dgm:dir/>
          <dgm:animLvl val="lvl"/>
          <dgm:resizeHandles val="exact"/>
        </dgm:presLayoutVars>
      </dgm:prSet>
      <dgm:spPr/>
    </dgm:pt>
    <dgm:pt modelId="{07504460-4299-4929-B5F4-E7A6ED46F173}" type="pres">
      <dgm:prSet presAssocID="{CC2B0B57-3EA9-484B-A615-9742F00155C1}" presName="parentLin" presStyleCnt="0"/>
      <dgm:spPr/>
    </dgm:pt>
    <dgm:pt modelId="{7E59F4F7-00AA-4890-8C5C-E87A58D34F0C}" type="pres">
      <dgm:prSet presAssocID="{CC2B0B57-3EA9-484B-A615-9742F00155C1}" presName="parentLeftMargin" presStyleLbl="node1" presStyleIdx="0" presStyleCnt="2"/>
      <dgm:spPr/>
    </dgm:pt>
    <dgm:pt modelId="{6771BB9A-8504-47A8-9BBE-4FAA883F2A5C}" type="pres">
      <dgm:prSet presAssocID="{CC2B0B57-3EA9-484B-A615-9742F00155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B20D5E-31F4-4DDE-B330-5D600FE03AA3}" type="pres">
      <dgm:prSet presAssocID="{CC2B0B57-3EA9-484B-A615-9742F00155C1}" presName="negativeSpace" presStyleCnt="0"/>
      <dgm:spPr/>
    </dgm:pt>
    <dgm:pt modelId="{2E63D479-F573-423E-830C-CDC07E3876B3}" type="pres">
      <dgm:prSet presAssocID="{CC2B0B57-3EA9-484B-A615-9742F00155C1}" presName="childText" presStyleLbl="conFgAcc1" presStyleIdx="0" presStyleCnt="2">
        <dgm:presLayoutVars>
          <dgm:bulletEnabled val="1"/>
        </dgm:presLayoutVars>
      </dgm:prSet>
      <dgm:spPr/>
    </dgm:pt>
    <dgm:pt modelId="{CB351BDD-D174-46DD-905C-8B441EE6A5BF}" type="pres">
      <dgm:prSet presAssocID="{EE9E4617-EA34-41D3-BCFD-E4E2008B8EFB}" presName="spaceBetweenRectangles" presStyleCnt="0"/>
      <dgm:spPr/>
    </dgm:pt>
    <dgm:pt modelId="{58A5FDFC-778E-45BF-961C-A10F12F59EC7}" type="pres">
      <dgm:prSet presAssocID="{7579A62D-9465-497E-A11E-F561BB761E0F}" presName="parentLin" presStyleCnt="0"/>
      <dgm:spPr/>
    </dgm:pt>
    <dgm:pt modelId="{07790A8C-9F95-4190-89B0-8B0210ACCEF6}" type="pres">
      <dgm:prSet presAssocID="{7579A62D-9465-497E-A11E-F561BB761E0F}" presName="parentLeftMargin" presStyleLbl="node1" presStyleIdx="0" presStyleCnt="2"/>
      <dgm:spPr/>
    </dgm:pt>
    <dgm:pt modelId="{E85ACE36-8707-4B22-BEB0-6507858C1A60}" type="pres">
      <dgm:prSet presAssocID="{7579A62D-9465-497E-A11E-F561BB761E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FF8A2A-0D91-49E7-AFD0-28A284FEC615}" type="pres">
      <dgm:prSet presAssocID="{7579A62D-9465-497E-A11E-F561BB761E0F}" presName="negativeSpace" presStyleCnt="0"/>
      <dgm:spPr/>
    </dgm:pt>
    <dgm:pt modelId="{2EC097F6-5F49-423D-87D1-FCE1E246B7F6}" type="pres">
      <dgm:prSet presAssocID="{7579A62D-9465-497E-A11E-F561BB761E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653F523-3A60-4E1B-82F2-8A542592DBCE}" srcId="{3E2298E7-D708-46FD-A754-D9596B85F792}" destId="{CC2B0B57-3EA9-484B-A615-9742F00155C1}" srcOrd="0" destOrd="0" parTransId="{3045A961-3B54-4B0E-976D-8E36877F246A}" sibTransId="{EE9E4617-EA34-41D3-BCFD-E4E2008B8EFB}"/>
    <dgm:cxn modelId="{222FDB2F-9A5E-4EDD-9798-F8D82B12F4C2}" type="presOf" srcId="{7579A62D-9465-497E-A11E-F561BB761E0F}" destId="{07790A8C-9F95-4190-89B0-8B0210ACCEF6}" srcOrd="0" destOrd="0" presId="urn:microsoft.com/office/officeart/2005/8/layout/list1"/>
    <dgm:cxn modelId="{292A7435-10D4-4451-AF9F-E5E641FCA8CE}" type="presOf" srcId="{CC2B0B57-3EA9-484B-A615-9742F00155C1}" destId="{6771BB9A-8504-47A8-9BBE-4FAA883F2A5C}" srcOrd="1" destOrd="0" presId="urn:microsoft.com/office/officeart/2005/8/layout/list1"/>
    <dgm:cxn modelId="{EB08DB43-6766-4625-B15D-5A1D04E511A4}" type="presOf" srcId="{910BF41A-3E59-474D-8096-CDCEE524BF46}" destId="{2EC097F6-5F49-423D-87D1-FCE1E246B7F6}" srcOrd="0" destOrd="0" presId="urn:microsoft.com/office/officeart/2005/8/layout/list1"/>
    <dgm:cxn modelId="{4442E847-5863-44CC-AB4B-B8278AB62B8C}" type="presOf" srcId="{B1422F46-F1D5-4D90-AED8-DE0153E4FCA7}" destId="{2EC097F6-5F49-423D-87D1-FCE1E246B7F6}" srcOrd="0" destOrd="3" presId="urn:microsoft.com/office/officeart/2005/8/layout/list1"/>
    <dgm:cxn modelId="{7A97D369-91A5-4CFC-BFC9-E5F408042DA1}" type="presOf" srcId="{3E2298E7-D708-46FD-A754-D9596B85F792}" destId="{4900DCC1-B23A-42DF-B330-F0B0BFC592CF}" srcOrd="0" destOrd="0" presId="urn:microsoft.com/office/officeart/2005/8/layout/list1"/>
    <dgm:cxn modelId="{19556C53-60C1-4C5E-85A9-853E94D3955A}" type="presOf" srcId="{47707054-5524-4873-A380-067985569027}" destId="{2EC097F6-5F49-423D-87D1-FCE1E246B7F6}" srcOrd="0" destOrd="2" presId="urn:microsoft.com/office/officeart/2005/8/layout/list1"/>
    <dgm:cxn modelId="{4515C975-F13F-4F1E-8E70-F26A97563B08}" srcId="{7579A62D-9465-497E-A11E-F561BB761E0F}" destId="{FE7F389A-7712-4B69-93FB-F9994553E0BF}" srcOrd="1" destOrd="0" parTransId="{A7BCB549-5C42-425C-A421-0E711C81C891}" sibTransId="{B0D7A0FA-13DC-4006-936D-65EB6FCE4C24}"/>
    <dgm:cxn modelId="{D5288876-5424-4177-927D-F10A189A1256}" srcId="{3E2298E7-D708-46FD-A754-D9596B85F792}" destId="{7579A62D-9465-497E-A11E-F561BB761E0F}" srcOrd="1" destOrd="0" parTransId="{91CC268A-1943-4DA1-8209-0581197CAE5A}" sibTransId="{FE90799B-46EA-4CFF-A14F-B06DEE7BC618}"/>
    <dgm:cxn modelId="{2A4FE6AE-4F34-4C42-A9E0-F02F845600EA}" srcId="{7579A62D-9465-497E-A11E-F561BB761E0F}" destId="{910BF41A-3E59-474D-8096-CDCEE524BF46}" srcOrd="0" destOrd="0" parTransId="{7C547DAF-5AB8-4FD5-8F58-BA32616E1EC8}" sibTransId="{1E588FE6-1786-4F21-B8BC-CB7DAA851D11}"/>
    <dgm:cxn modelId="{BC1857CD-CF68-4F43-878F-CD81B250CFCD}" srcId="{7579A62D-9465-497E-A11E-F561BB761E0F}" destId="{47707054-5524-4873-A380-067985569027}" srcOrd="2" destOrd="0" parTransId="{DD7ECD4C-FEFB-4C5D-865F-76D33BB0DE55}" sibTransId="{573826C0-34A5-46F7-8B78-3C0C15EC289B}"/>
    <dgm:cxn modelId="{B1ADE0D9-4355-45C4-A4F8-6822ABEC4B4F}" srcId="{7579A62D-9465-497E-A11E-F561BB761E0F}" destId="{B1422F46-F1D5-4D90-AED8-DE0153E4FCA7}" srcOrd="3" destOrd="0" parTransId="{B43B04D6-C1F2-4FDE-ABC3-2376694E59A4}" sibTransId="{AFAA009E-06ED-4A32-9FD9-9BF87AA6F2FD}"/>
    <dgm:cxn modelId="{DB6A92E4-EAF0-4DD9-B7F6-F6DE6F5839FC}" type="presOf" srcId="{CC2B0B57-3EA9-484B-A615-9742F00155C1}" destId="{7E59F4F7-00AA-4890-8C5C-E87A58D34F0C}" srcOrd="0" destOrd="0" presId="urn:microsoft.com/office/officeart/2005/8/layout/list1"/>
    <dgm:cxn modelId="{547231EC-8B0F-482A-8EFC-A06C2DF94D7C}" type="presOf" srcId="{7579A62D-9465-497E-A11E-F561BB761E0F}" destId="{E85ACE36-8707-4B22-BEB0-6507858C1A60}" srcOrd="1" destOrd="0" presId="urn:microsoft.com/office/officeart/2005/8/layout/list1"/>
    <dgm:cxn modelId="{87748BF5-0021-45AE-B9D4-7439A7EEB813}" type="presOf" srcId="{FE7F389A-7712-4B69-93FB-F9994553E0BF}" destId="{2EC097F6-5F49-423D-87D1-FCE1E246B7F6}" srcOrd="0" destOrd="1" presId="urn:microsoft.com/office/officeart/2005/8/layout/list1"/>
    <dgm:cxn modelId="{87D7AA9C-03B3-4DDE-8BFB-30A406025720}" type="presParOf" srcId="{4900DCC1-B23A-42DF-B330-F0B0BFC592CF}" destId="{07504460-4299-4929-B5F4-E7A6ED46F173}" srcOrd="0" destOrd="0" presId="urn:microsoft.com/office/officeart/2005/8/layout/list1"/>
    <dgm:cxn modelId="{03978407-2C44-4E56-A3E9-A0CCD2444077}" type="presParOf" srcId="{07504460-4299-4929-B5F4-E7A6ED46F173}" destId="{7E59F4F7-00AA-4890-8C5C-E87A58D34F0C}" srcOrd="0" destOrd="0" presId="urn:microsoft.com/office/officeart/2005/8/layout/list1"/>
    <dgm:cxn modelId="{74C3AFF1-D9B2-4075-9951-F52B8B855B88}" type="presParOf" srcId="{07504460-4299-4929-B5F4-E7A6ED46F173}" destId="{6771BB9A-8504-47A8-9BBE-4FAA883F2A5C}" srcOrd="1" destOrd="0" presId="urn:microsoft.com/office/officeart/2005/8/layout/list1"/>
    <dgm:cxn modelId="{C369EC3B-BD73-49DB-BA1F-11F214712F72}" type="presParOf" srcId="{4900DCC1-B23A-42DF-B330-F0B0BFC592CF}" destId="{F2B20D5E-31F4-4DDE-B330-5D600FE03AA3}" srcOrd="1" destOrd="0" presId="urn:microsoft.com/office/officeart/2005/8/layout/list1"/>
    <dgm:cxn modelId="{4D766E6A-5B21-43F2-8FAC-472B53B7A8CF}" type="presParOf" srcId="{4900DCC1-B23A-42DF-B330-F0B0BFC592CF}" destId="{2E63D479-F573-423E-830C-CDC07E3876B3}" srcOrd="2" destOrd="0" presId="urn:microsoft.com/office/officeart/2005/8/layout/list1"/>
    <dgm:cxn modelId="{B8BE6DF8-BEC2-4686-BC0C-C342057F5F77}" type="presParOf" srcId="{4900DCC1-B23A-42DF-B330-F0B0BFC592CF}" destId="{CB351BDD-D174-46DD-905C-8B441EE6A5BF}" srcOrd="3" destOrd="0" presId="urn:microsoft.com/office/officeart/2005/8/layout/list1"/>
    <dgm:cxn modelId="{88C267B0-3D46-4160-90BB-ECE5FC0A119D}" type="presParOf" srcId="{4900DCC1-B23A-42DF-B330-F0B0BFC592CF}" destId="{58A5FDFC-778E-45BF-961C-A10F12F59EC7}" srcOrd="4" destOrd="0" presId="urn:microsoft.com/office/officeart/2005/8/layout/list1"/>
    <dgm:cxn modelId="{A2364674-9C76-4BC8-81CA-44FB33102F83}" type="presParOf" srcId="{58A5FDFC-778E-45BF-961C-A10F12F59EC7}" destId="{07790A8C-9F95-4190-89B0-8B0210ACCEF6}" srcOrd="0" destOrd="0" presId="urn:microsoft.com/office/officeart/2005/8/layout/list1"/>
    <dgm:cxn modelId="{70E9ED3F-9741-460F-96E4-1A1C75D6DFF2}" type="presParOf" srcId="{58A5FDFC-778E-45BF-961C-A10F12F59EC7}" destId="{E85ACE36-8707-4B22-BEB0-6507858C1A60}" srcOrd="1" destOrd="0" presId="urn:microsoft.com/office/officeart/2005/8/layout/list1"/>
    <dgm:cxn modelId="{12F1DC20-8C5C-49E4-8F95-612CCA0EDD5A}" type="presParOf" srcId="{4900DCC1-B23A-42DF-B330-F0B0BFC592CF}" destId="{F9FF8A2A-0D91-49E7-AFD0-28A284FEC615}" srcOrd="5" destOrd="0" presId="urn:microsoft.com/office/officeart/2005/8/layout/list1"/>
    <dgm:cxn modelId="{9F042B46-A85E-4232-A113-B56F63A4F50E}" type="presParOf" srcId="{4900DCC1-B23A-42DF-B330-F0B0BFC592CF}" destId="{2EC097F6-5F49-423D-87D1-FCE1E246B7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EAE32-4C5F-4D5B-8C9D-B3C09D08A5C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432B4-9BEB-46F9-88E8-C40595E185BB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cs-CZ"/>
            <a:t>Fráze</a:t>
          </a:r>
          <a:endParaRPr lang="en-US"/>
        </a:p>
      </dgm:t>
    </dgm:pt>
    <dgm:pt modelId="{CC19D3D0-7C74-45DC-BD10-268F31725D77}" type="parTrans" cxnId="{A08026EB-DBE5-4F97-8ADC-072177E684A4}">
      <dgm:prSet/>
      <dgm:spPr/>
      <dgm:t>
        <a:bodyPr/>
        <a:lstStyle/>
        <a:p>
          <a:endParaRPr lang="en-US"/>
        </a:p>
      </dgm:t>
    </dgm:pt>
    <dgm:pt modelId="{FA5EC039-9973-43DB-B92F-852814272408}" type="sibTrans" cxnId="{A08026EB-DBE5-4F97-8ADC-072177E684A4}">
      <dgm:prSet/>
      <dgm:spPr/>
      <dgm:t>
        <a:bodyPr/>
        <a:lstStyle/>
        <a:p>
          <a:endParaRPr lang="en-US"/>
        </a:p>
      </dgm:t>
    </dgm:pt>
    <dgm:pt modelId="{509F6B20-E169-414E-8FAB-6E477C9DE671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cs-CZ"/>
            <a:t>přibližná (loose) – uvozovky: „</a:t>
          </a:r>
          <a:r>
            <a:rPr lang="cs-CZ" i="1"/>
            <a:t>information behaviour</a:t>
          </a:r>
          <a:r>
            <a:rPr lang="cs-CZ"/>
            <a:t>“ – fungují zástupné znaky, vyhledávání včetně stop-slov, automaticky hledá i plurál a am./br. varianty</a:t>
          </a:r>
          <a:endParaRPr lang="en-US"/>
        </a:p>
      </dgm:t>
    </dgm:pt>
    <dgm:pt modelId="{CD373EEB-4F52-424F-A44E-DBBCDE495C7A}" type="parTrans" cxnId="{FBA94048-905B-4B2B-AA86-CF15D58A2906}">
      <dgm:prSet/>
      <dgm:spPr/>
      <dgm:t>
        <a:bodyPr/>
        <a:lstStyle/>
        <a:p>
          <a:endParaRPr lang="en-US"/>
        </a:p>
      </dgm:t>
    </dgm:pt>
    <dgm:pt modelId="{355FC7E3-61EF-4401-BB2F-BB773E02DAC8}" type="sibTrans" cxnId="{FBA94048-905B-4B2B-AA86-CF15D58A2906}">
      <dgm:prSet/>
      <dgm:spPr/>
      <dgm:t>
        <a:bodyPr/>
        <a:lstStyle/>
        <a:p>
          <a:endParaRPr lang="en-US"/>
        </a:p>
      </dgm:t>
    </dgm:pt>
    <dgm:pt modelId="{9039B0FC-E829-4126-B7A2-FD836A9A60D6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cs-CZ"/>
            <a:t>přesná (exact) – závorky: </a:t>
          </a:r>
          <a:r>
            <a:rPr lang="en-US"/>
            <a:t>{</a:t>
          </a:r>
          <a:r>
            <a:rPr lang="cs-CZ" i="1"/>
            <a:t>information behaviour</a:t>
          </a:r>
          <a:r>
            <a:rPr lang="en-US"/>
            <a:t>}</a:t>
          </a:r>
          <a:r>
            <a:rPr lang="cs-CZ"/>
            <a:t> – vyhledává v přesném znění, znaky jsou vyhledávány jako znaky</a:t>
          </a:r>
          <a:endParaRPr lang="en-US"/>
        </a:p>
      </dgm:t>
    </dgm:pt>
    <dgm:pt modelId="{8D963700-9A8F-4A9C-BA85-6216FCC47F39}" type="parTrans" cxnId="{7DAC0230-C79A-4465-AD1E-177A22CEEB9F}">
      <dgm:prSet/>
      <dgm:spPr/>
      <dgm:t>
        <a:bodyPr/>
        <a:lstStyle/>
        <a:p>
          <a:endParaRPr lang="en-US"/>
        </a:p>
      </dgm:t>
    </dgm:pt>
    <dgm:pt modelId="{87968D97-A30C-43BF-9AA8-B0808BF6A6DB}" type="sibTrans" cxnId="{7DAC0230-C79A-4465-AD1E-177A22CEEB9F}">
      <dgm:prSet/>
      <dgm:spPr/>
      <dgm:t>
        <a:bodyPr/>
        <a:lstStyle/>
        <a:p>
          <a:endParaRPr lang="en-US"/>
        </a:p>
      </dgm:t>
    </dgm:pt>
    <dgm:pt modelId="{D308CA4D-18B1-4335-8FE8-61EA8DF7A7F7}">
      <dgm:prSet/>
      <dgm:spPr>
        <a:solidFill>
          <a:schemeClr val="accent2"/>
        </a:solidFill>
      </dgm:spPr>
      <dgm:t>
        <a:bodyPr/>
        <a:lstStyle/>
        <a:p>
          <a:r>
            <a:rPr lang="cs-CZ"/>
            <a:t>Znaky pro rozšíření a nahrazování</a:t>
          </a:r>
          <a:endParaRPr lang="en-US"/>
        </a:p>
      </dgm:t>
    </dgm:pt>
    <dgm:pt modelId="{01AE7A37-BCF5-4F20-8588-BA4BF3B10806}" type="parTrans" cxnId="{4472454E-F44D-45FA-B9C0-18D4B656422C}">
      <dgm:prSet/>
      <dgm:spPr/>
      <dgm:t>
        <a:bodyPr/>
        <a:lstStyle/>
        <a:p>
          <a:endParaRPr lang="en-US"/>
        </a:p>
      </dgm:t>
    </dgm:pt>
    <dgm:pt modelId="{B0EC670F-593D-4617-9787-283225905C58}" type="sibTrans" cxnId="{4472454E-F44D-45FA-B9C0-18D4B656422C}">
      <dgm:prSet/>
      <dgm:spPr/>
      <dgm:t>
        <a:bodyPr/>
        <a:lstStyle/>
        <a:p>
          <a:endParaRPr lang="en-US"/>
        </a:p>
      </dgm:t>
    </dgm:pt>
    <dgm:pt modelId="{38C79987-352B-4EB4-939C-4853B794C90A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cs-CZ"/>
            <a:t>* - reprezentuje 0-x znaků</a:t>
          </a:r>
          <a:endParaRPr lang="en-US"/>
        </a:p>
      </dgm:t>
    </dgm:pt>
    <dgm:pt modelId="{19EBB3C8-2961-4BC2-815E-96D8C7CFFF43}" type="parTrans" cxnId="{38DCEEAB-46A0-4ACB-BD49-DCCF875CEE35}">
      <dgm:prSet/>
      <dgm:spPr/>
      <dgm:t>
        <a:bodyPr/>
        <a:lstStyle/>
        <a:p>
          <a:endParaRPr lang="en-US"/>
        </a:p>
      </dgm:t>
    </dgm:pt>
    <dgm:pt modelId="{B47F67E3-E6BE-4DF6-A25D-5E7016DA1549}" type="sibTrans" cxnId="{38DCEEAB-46A0-4ACB-BD49-DCCF875CEE35}">
      <dgm:prSet/>
      <dgm:spPr/>
      <dgm:t>
        <a:bodyPr/>
        <a:lstStyle/>
        <a:p>
          <a:endParaRPr lang="en-US"/>
        </a:p>
      </dgm:t>
    </dgm:pt>
    <dgm:pt modelId="{813C5FCF-F42C-48A1-A218-3D4D5FB0FC75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cs-CZ"/>
            <a:t>Pravostranné rozšíření – před * musí předcházet alespoň 3 znaky</a:t>
          </a:r>
          <a:endParaRPr lang="en-US"/>
        </a:p>
      </dgm:t>
    </dgm:pt>
    <dgm:pt modelId="{B1D5AC87-E893-4C04-9634-9B121989E0C8}" type="parTrans" cxnId="{A818177C-BE93-41CA-9563-7735C569DD0B}">
      <dgm:prSet/>
      <dgm:spPr/>
      <dgm:t>
        <a:bodyPr/>
        <a:lstStyle/>
        <a:p>
          <a:endParaRPr lang="en-US"/>
        </a:p>
      </dgm:t>
    </dgm:pt>
    <dgm:pt modelId="{FEC06A44-C318-4D65-81DE-D5B520EC29FA}" type="sibTrans" cxnId="{A818177C-BE93-41CA-9563-7735C569DD0B}">
      <dgm:prSet/>
      <dgm:spPr/>
      <dgm:t>
        <a:bodyPr/>
        <a:lstStyle/>
        <a:p>
          <a:endParaRPr lang="en-US"/>
        </a:p>
      </dgm:t>
    </dgm:pt>
    <dgm:pt modelId="{9AC5A87F-D984-4126-9754-A3EC63FE3ADC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cs-CZ"/>
            <a:t>? – právě jeden znak</a:t>
          </a:r>
          <a:endParaRPr lang="en-US"/>
        </a:p>
      </dgm:t>
    </dgm:pt>
    <dgm:pt modelId="{08318855-0D8F-404A-B5A4-839295155829}" type="parTrans" cxnId="{731F4123-F676-4101-99C6-BDBF01FEEBCA}">
      <dgm:prSet/>
      <dgm:spPr/>
      <dgm:t>
        <a:bodyPr/>
        <a:lstStyle/>
        <a:p>
          <a:endParaRPr lang="en-US"/>
        </a:p>
      </dgm:t>
    </dgm:pt>
    <dgm:pt modelId="{7F8A3D2F-65AC-4A68-89BD-847522AF553F}" type="sibTrans" cxnId="{731F4123-F676-4101-99C6-BDBF01FEEBCA}">
      <dgm:prSet/>
      <dgm:spPr/>
      <dgm:t>
        <a:bodyPr/>
        <a:lstStyle/>
        <a:p>
          <a:endParaRPr lang="en-US"/>
        </a:p>
      </dgm:t>
    </dgm:pt>
    <dgm:pt modelId="{5B64B346-2953-444C-8C85-255F52D31542}" type="pres">
      <dgm:prSet presAssocID="{D9AEAE32-4C5F-4D5B-8C9D-B3C09D08A5CF}" presName="linear" presStyleCnt="0">
        <dgm:presLayoutVars>
          <dgm:dir/>
          <dgm:animLvl val="lvl"/>
          <dgm:resizeHandles val="exact"/>
        </dgm:presLayoutVars>
      </dgm:prSet>
      <dgm:spPr/>
    </dgm:pt>
    <dgm:pt modelId="{CCD959CF-A82E-45D8-99C2-A5F7AA518144}" type="pres">
      <dgm:prSet presAssocID="{A07432B4-9BEB-46F9-88E8-C40595E185BB}" presName="parentLin" presStyleCnt="0"/>
      <dgm:spPr/>
    </dgm:pt>
    <dgm:pt modelId="{DF80A19A-7253-4986-BE2C-CC087A15480C}" type="pres">
      <dgm:prSet presAssocID="{A07432B4-9BEB-46F9-88E8-C40595E185BB}" presName="parentLeftMargin" presStyleLbl="node1" presStyleIdx="0" presStyleCnt="2"/>
      <dgm:spPr/>
    </dgm:pt>
    <dgm:pt modelId="{BCE8740B-7222-4A6F-A780-A27E89072F57}" type="pres">
      <dgm:prSet presAssocID="{A07432B4-9BEB-46F9-88E8-C40595E185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A17543-C7B0-45AE-A051-A92C0FDB8A11}" type="pres">
      <dgm:prSet presAssocID="{A07432B4-9BEB-46F9-88E8-C40595E185BB}" presName="negativeSpace" presStyleCnt="0"/>
      <dgm:spPr/>
    </dgm:pt>
    <dgm:pt modelId="{7E21A15B-3844-407D-9FAB-EEAB7CBF149B}" type="pres">
      <dgm:prSet presAssocID="{A07432B4-9BEB-46F9-88E8-C40595E185BB}" presName="childText" presStyleLbl="conFgAcc1" presStyleIdx="0" presStyleCnt="2">
        <dgm:presLayoutVars>
          <dgm:bulletEnabled val="1"/>
        </dgm:presLayoutVars>
      </dgm:prSet>
      <dgm:spPr/>
    </dgm:pt>
    <dgm:pt modelId="{65EAF2B2-FA3F-49F6-950E-587262B89E3B}" type="pres">
      <dgm:prSet presAssocID="{FA5EC039-9973-43DB-B92F-852814272408}" presName="spaceBetweenRectangles" presStyleCnt="0"/>
      <dgm:spPr/>
    </dgm:pt>
    <dgm:pt modelId="{408783C8-1BAD-42D8-90B1-6B8A24F905E9}" type="pres">
      <dgm:prSet presAssocID="{D308CA4D-18B1-4335-8FE8-61EA8DF7A7F7}" presName="parentLin" presStyleCnt="0"/>
      <dgm:spPr/>
    </dgm:pt>
    <dgm:pt modelId="{835C5E41-2513-447F-960F-34B3D584978F}" type="pres">
      <dgm:prSet presAssocID="{D308CA4D-18B1-4335-8FE8-61EA8DF7A7F7}" presName="parentLeftMargin" presStyleLbl="node1" presStyleIdx="0" presStyleCnt="2"/>
      <dgm:spPr/>
    </dgm:pt>
    <dgm:pt modelId="{286444E2-09C8-46C1-95A0-7232F047162C}" type="pres">
      <dgm:prSet presAssocID="{D308CA4D-18B1-4335-8FE8-61EA8DF7A7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532D2D-494F-4272-93DF-EE7BA63DCD92}" type="pres">
      <dgm:prSet presAssocID="{D308CA4D-18B1-4335-8FE8-61EA8DF7A7F7}" presName="negativeSpace" presStyleCnt="0"/>
      <dgm:spPr/>
    </dgm:pt>
    <dgm:pt modelId="{73815DE1-CE0D-4D13-B52A-69EA0C093ECA}" type="pres">
      <dgm:prSet presAssocID="{D308CA4D-18B1-4335-8FE8-61EA8DF7A7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14E5311-C2DC-45A8-8290-04293F85F8B0}" type="presOf" srcId="{A07432B4-9BEB-46F9-88E8-C40595E185BB}" destId="{BCE8740B-7222-4A6F-A780-A27E89072F57}" srcOrd="1" destOrd="0" presId="urn:microsoft.com/office/officeart/2005/8/layout/list1"/>
    <dgm:cxn modelId="{7811FA11-CD23-48A4-B144-D53B780528DF}" type="presOf" srcId="{D308CA4D-18B1-4335-8FE8-61EA8DF7A7F7}" destId="{835C5E41-2513-447F-960F-34B3D584978F}" srcOrd="0" destOrd="0" presId="urn:microsoft.com/office/officeart/2005/8/layout/list1"/>
    <dgm:cxn modelId="{B63F281E-65D4-4AF6-AE62-D3B3C258CD17}" type="presOf" srcId="{D308CA4D-18B1-4335-8FE8-61EA8DF7A7F7}" destId="{286444E2-09C8-46C1-95A0-7232F047162C}" srcOrd="1" destOrd="0" presId="urn:microsoft.com/office/officeart/2005/8/layout/list1"/>
    <dgm:cxn modelId="{731F4123-F676-4101-99C6-BDBF01FEEBCA}" srcId="{D308CA4D-18B1-4335-8FE8-61EA8DF7A7F7}" destId="{9AC5A87F-D984-4126-9754-A3EC63FE3ADC}" srcOrd="1" destOrd="0" parTransId="{08318855-0D8F-404A-B5A4-839295155829}" sibTransId="{7F8A3D2F-65AC-4A68-89BD-847522AF553F}"/>
    <dgm:cxn modelId="{AA410B2F-A485-49CE-A948-472073519945}" type="presOf" srcId="{D9AEAE32-4C5F-4D5B-8C9D-B3C09D08A5CF}" destId="{5B64B346-2953-444C-8C85-255F52D31542}" srcOrd="0" destOrd="0" presId="urn:microsoft.com/office/officeart/2005/8/layout/list1"/>
    <dgm:cxn modelId="{7DAC0230-C79A-4465-AD1E-177A22CEEB9F}" srcId="{A07432B4-9BEB-46F9-88E8-C40595E185BB}" destId="{9039B0FC-E829-4126-B7A2-FD836A9A60D6}" srcOrd="1" destOrd="0" parTransId="{8D963700-9A8F-4A9C-BA85-6216FCC47F39}" sibTransId="{87968D97-A30C-43BF-9AA8-B0808BF6A6DB}"/>
    <dgm:cxn modelId="{F080045E-78D1-40A5-BF22-875BA6E27202}" type="presOf" srcId="{509F6B20-E169-414E-8FAB-6E477C9DE671}" destId="{7E21A15B-3844-407D-9FAB-EEAB7CBF149B}" srcOrd="0" destOrd="0" presId="urn:microsoft.com/office/officeart/2005/8/layout/list1"/>
    <dgm:cxn modelId="{30887764-CB7C-44AF-A9FE-7B05EDAC38F6}" type="presOf" srcId="{813C5FCF-F42C-48A1-A218-3D4D5FB0FC75}" destId="{73815DE1-CE0D-4D13-B52A-69EA0C093ECA}" srcOrd="0" destOrd="1" presId="urn:microsoft.com/office/officeart/2005/8/layout/list1"/>
    <dgm:cxn modelId="{FBA94048-905B-4B2B-AA86-CF15D58A2906}" srcId="{A07432B4-9BEB-46F9-88E8-C40595E185BB}" destId="{509F6B20-E169-414E-8FAB-6E477C9DE671}" srcOrd="0" destOrd="0" parTransId="{CD373EEB-4F52-424F-A44E-DBBCDE495C7A}" sibTransId="{355FC7E3-61EF-4401-BB2F-BB773E02DAC8}"/>
    <dgm:cxn modelId="{4472454E-F44D-45FA-B9C0-18D4B656422C}" srcId="{D9AEAE32-4C5F-4D5B-8C9D-B3C09D08A5CF}" destId="{D308CA4D-18B1-4335-8FE8-61EA8DF7A7F7}" srcOrd="1" destOrd="0" parTransId="{01AE7A37-BCF5-4F20-8588-BA4BF3B10806}" sibTransId="{B0EC670F-593D-4617-9787-283225905C58}"/>
    <dgm:cxn modelId="{A818177C-BE93-41CA-9563-7735C569DD0B}" srcId="{38C79987-352B-4EB4-939C-4853B794C90A}" destId="{813C5FCF-F42C-48A1-A218-3D4D5FB0FC75}" srcOrd="0" destOrd="0" parTransId="{B1D5AC87-E893-4C04-9634-9B121989E0C8}" sibTransId="{FEC06A44-C318-4D65-81DE-D5B520EC29FA}"/>
    <dgm:cxn modelId="{D657C98D-FB9C-42E7-8338-19A3663C496D}" type="presOf" srcId="{A07432B4-9BEB-46F9-88E8-C40595E185BB}" destId="{DF80A19A-7253-4986-BE2C-CC087A15480C}" srcOrd="0" destOrd="0" presId="urn:microsoft.com/office/officeart/2005/8/layout/list1"/>
    <dgm:cxn modelId="{38DCEEAB-46A0-4ACB-BD49-DCCF875CEE35}" srcId="{D308CA4D-18B1-4335-8FE8-61EA8DF7A7F7}" destId="{38C79987-352B-4EB4-939C-4853B794C90A}" srcOrd="0" destOrd="0" parTransId="{19EBB3C8-2961-4BC2-815E-96D8C7CFFF43}" sibTransId="{B47F67E3-E6BE-4DF6-A25D-5E7016DA1549}"/>
    <dgm:cxn modelId="{410006B2-61A1-4161-85DA-2C8BAF73A965}" type="presOf" srcId="{38C79987-352B-4EB4-939C-4853B794C90A}" destId="{73815DE1-CE0D-4D13-B52A-69EA0C093ECA}" srcOrd="0" destOrd="0" presId="urn:microsoft.com/office/officeart/2005/8/layout/list1"/>
    <dgm:cxn modelId="{8A5453E3-A4C8-452F-A26A-39ACA3357403}" type="presOf" srcId="{9AC5A87F-D984-4126-9754-A3EC63FE3ADC}" destId="{73815DE1-CE0D-4D13-B52A-69EA0C093ECA}" srcOrd="0" destOrd="2" presId="urn:microsoft.com/office/officeart/2005/8/layout/list1"/>
    <dgm:cxn modelId="{A08026EB-DBE5-4F97-8ADC-072177E684A4}" srcId="{D9AEAE32-4C5F-4D5B-8C9D-B3C09D08A5CF}" destId="{A07432B4-9BEB-46F9-88E8-C40595E185BB}" srcOrd="0" destOrd="0" parTransId="{CC19D3D0-7C74-45DC-BD10-268F31725D77}" sibTransId="{FA5EC039-9973-43DB-B92F-852814272408}"/>
    <dgm:cxn modelId="{D978BFF7-8938-47FA-B42D-503C19D71ADF}" type="presOf" srcId="{9039B0FC-E829-4126-B7A2-FD836A9A60D6}" destId="{7E21A15B-3844-407D-9FAB-EEAB7CBF149B}" srcOrd="0" destOrd="1" presId="urn:microsoft.com/office/officeart/2005/8/layout/list1"/>
    <dgm:cxn modelId="{F039E207-F236-4D02-820D-7D38D4573506}" type="presParOf" srcId="{5B64B346-2953-444C-8C85-255F52D31542}" destId="{CCD959CF-A82E-45D8-99C2-A5F7AA518144}" srcOrd="0" destOrd="0" presId="urn:microsoft.com/office/officeart/2005/8/layout/list1"/>
    <dgm:cxn modelId="{1CBD5A5A-276A-4A65-B985-F2BD5CF9EDA3}" type="presParOf" srcId="{CCD959CF-A82E-45D8-99C2-A5F7AA518144}" destId="{DF80A19A-7253-4986-BE2C-CC087A15480C}" srcOrd="0" destOrd="0" presId="urn:microsoft.com/office/officeart/2005/8/layout/list1"/>
    <dgm:cxn modelId="{3F7DE9C6-81AA-4037-95E9-661AA39A9AFA}" type="presParOf" srcId="{CCD959CF-A82E-45D8-99C2-A5F7AA518144}" destId="{BCE8740B-7222-4A6F-A780-A27E89072F57}" srcOrd="1" destOrd="0" presId="urn:microsoft.com/office/officeart/2005/8/layout/list1"/>
    <dgm:cxn modelId="{F9E6192E-9FD1-49C8-96FC-1572EEB34E89}" type="presParOf" srcId="{5B64B346-2953-444C-8C85-255F52D31542}" destId="{E9A17543-C7B0-45AE-A051-A92C0FDB8A11}" srcOrd="1" destOrd="0" presId="urn:microsoft.com/office/officeart/2005/8/layout/list1"/>
    <dgm:cxn modelId="{E05DCBCE-75B0-47F3-80F9-C69F3AA05CBD}" type="presParOf" srcId="{5B64B346-2953-444C-8C85-255F52D31542}" destId="{7E21A15B-3844-407D-9FAB-EEAB7CBF149B}" srcOrd="2" destOrd="0" presId="urn:microsoft.com/office/officeart/2005/8/layout/list1"/>
    <dgm:cxn modelId="{E0036330-6206-4E7F-9188-432879EECC88}" type="presParOf" srcId="{5B64B346-2953-444C-8C85-255F52D31542}" destId="{65EAF2B2-FA3F-49F6-950E-587262B89E3B}" srcOrd="3" destOrd="0" presId="urn:microsoft.com/office/officeart/2005/8/layout/list1"/>
    <dgm:cxn modelId="{8A9E09FA-4410-4E4B-AA13-3602AC8DF79F}" type="presParOf" srcId="{5B64B346-2953-444C-8C85-255F52D31542}" destId="{408783C8-1BAD-42D8-90B1-6B8A24F905E9}" srcOrd="4" destOrd="0" presId="urn:microsoft.com/office/officeart/2005/8/layout/list1"/>
    <dgm:cxn modelId="{F180FC15-7284-4056-9186-EEB0F7FE5E8A}" type="presParOf" srcId="{408783C8-1BAD-42D8-90B1-6B8A24F905E9}" destId="{835C5E41-2513-447F-960F-34B3D584978F}" srcOrd="0" destOrd="0" presId="urn:microsoft.com/office/officeart/2005/8/layout/list1"/>
    <dgm:cxn modelId="{BF504FF4-2A5F-467D-96BA-B6BC549A5A45}" type="presParOf" srcId="{408783C8-1BAD-42D8-90B1-6B8A24F905E9}" destId="{286444E2-09C8-46C1-95A0-7232F047162C}" srcOrd="1" destOrd="0" presId="urn:microsoft.com/office/officeart/2005/8/layout/list1"/>
    <dgm:cxn modelId="{5A0B9473-0178-4CB1-B731-8EC32FD28469}" type="presParOf" srcId="{5B64B346-2953-444C-8C85-255F52D31542}" destId="{97532D2D-494F-4272-93DF-EE7BA63DCD92}" srcOrd="5" destOrd="0" presId="urn:microsoft.com/office/officeart/2005/8/layout/list1"/>
    <dgm:cxn modelId="{C2427C79-7D6D-4785-9767-0DD4D5B58B5E}" type="presParOf" srcId="{5B64B346-2953-444C-8C85-255F52D31542}" destId="{73815DE1-CE0D-4D13-B52A-69EA0C093E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6E3BC-65A3-4D6A-8777-DD2C6719ED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387BCA-E693-419C-988C-81D0F0178DD3}">
      <dgm:prSet/>
      <dgm:spPr/>
      <dgm:t>
        <a:bodyPr/>
        <a:lstStyle/>
        <a:p>
          <a:r>
            <a:rPr lang="cs-CZ"/>
            <a:t>Vyhledejte záznamy dokumentů, které citují článek Denisy Kera z časopisu Digital Creativity vol. 21 iss. 1 2010</a:t>
          </a:r>
          <a:endParaRPr lang="en-US"/>
        </a:p>
      </dgm:t>
    </dgm:pt>
    <dgm:pt modelId="{6BD7B5E9-F2DB-4616-B879-0FD2C36805F1}" type="parTrans" cxnId="{73EF16C0-0F88-40C4-9463-20AE58502531}">
      <dgm:prSet/>
      <dgm:spPr/>
      <dgm:t>
        <a:bodyPr/>
        <a:lstStyle/>
        <a:p>
          <a:endParaRPr lang="en-US"/>
        </a:p>
      </dgm:t>
    </dgm:pt>
    <dgm:pt modelId="{DB4A5441-CD8F-4160-AD43-7267A419EA00}" type="sibTrans" cxnId="{73EF16C0-0F88-40C4-9463-20AE58502531}">
      <dgm:prSet/>
      <dgm:spPr/>
      <dgm:t>
        <a:bodyPr/>
        <a:lstStyle/>
        <a:p>
          <a:endParaRPr lang="en-US"/>
        </a:p>
      </dgm:t>
    </dgm:pt>
    <dgm:pt modelId="{B3EF6F1F-B98A-4964-A41A-8A049EE06739}">
      <dgm:prSet/>
      <dgm:spPr/>
      <dgm:t>
        <a:bodyPr/>
        <a:lstStyle/>
        <a:p>
          <a:r>
            <a:rPr lang="cs-CZ"/>
            <a:t>Možnosti</a:t>
          </a:r>
          <a:endParaRPr lang="en-US"/>
        </a:p>
      </dgm:t>
    </dgm:pt>
    <dgm:pt modelId="{8E2909AC-42E4-4E28-9473-3FA74C15C247}" type="parTrans" cxnId="{56514B39-4931-46F6-A5E0-7486370554C6}">
      <dgm:prSet/>
      <dgm:spPr/>
      <dgm:t>
        <a:bodyPr/>
        <a:lstStyle/>
        <a:p>
          <a:endParaRPr lang="en-US"/>
        </a:p>
      </dgm:t>
    </dgm:pt>
    <dgm:pt modelId="{7A89A163-3A51-4FE5-BD6B-78C4B8B32EB1}" type="sibTrans" cxnId="{56514B39-4931-46F6-A5E0-7486370554C6}">
      <dgm:prSet/>
      <dgm:spPr/>
      <dgm:t>
        <a:bodyPr/>
        <a:lstStyle/>
        <a:p>
          <a:endParaRPr lang="en-US"/>
        </a:p>
      </dgm:t>
    </dgm:pt>
    <dgm:pt modelId="{8A7A857F-9466-4354-87C9-62F47C803527}">
      <dgm:prSet/>
      <dgm:spPr/>
      <dgm:t>
        <a:bodyPr/>
        <a:lstStyle/>
        <a:p>
          <a:r>
            <a:rPr lang="cs-CZ" dirty="0"/>
            <a:t>Pomocí </a:t>
          </a:r>
          <a:r>
            <a:rPr lang="cs-CZ" b="1" dirty="0" err="1"/>
            <a:t>document</a:t>
          </a:r>
          <a:r>
            <a:rPr lang="cs-CZ" dirty="0"/>
            <a:t> nebo </a:t>
          </a:r>
          <a:r>
            <a:rPr lang="cs-CZ" b="1" dirty="0" err="1"/>
            <a:t>advanced</a:t>
          </a:r>
          <a:r>
            <a:rPr lang="cs-CZ" b="1" dirty="0"/>
            <a:t> </a:t>
          </a:r>
          <a:r>
            <a:rPr lang="cs-CZ" b="1" dirty="0" err="1"/>
            <a:t>search</a:t>
          </a:r>
          <a:r>
            <a:rPr lang="cs-CZ" b="1" dirty="0"/>
            <a:t> </a:t>
          </a:r>
          <a:r>
            <a:rPr lang="cs-CZ" dirty="0"/>
            <a:t>vyhledáme dotyčný článek, počet citací se zobrazuje u záznamu</a:t>
          </a:r>
          <a:endParaRPr lang="en-US" dirty="0"/>
        </a:p>
      </dgm:t>
    </dgm:pt>
    <dgm:pt modelId="{53E7FD09-7D54-41A0-9224-4D29FA1B00D3}" type="parTrans" cxnId="{D2C3E397-0DBC-4347-9A3E-A23AC367DA10}">
      <dgm:prSet/>
      <dgm:spPr/>
      <dgm:t>
        <a:bodyPr/>
        <a:lstStyle/>
        <a:p>
          <a:endParaRPr lang="en-US"/>
        </a:p>
      </dgm:t>
    </dgm:pt>
    <dgm:pt modelId="{20636C41-DFA6-4D6E-B914-4EA0EFC12C89}" type="sibTrans" cxnId="{D2C3E397-0DBC-4347-9A3E-A23AC367DA10}">
      <dgm:prSet/>
      <dgm:spPr/>
      <dgm:t>
        <a:bodyPr/>
        <a:lstStyle/>
        <a:p>
          <a:endParaRPr lang="en-US"/>
        </a:p>
      </dgm:t>
    </dgm:pt>
    <dgm:pt modelId="{3BA510ED-64CC-43A9-AE42-D2B8E8E94CA7}">
      <dgm:prSet/>
      <dgm:spPr/>
      <dgm:t>
        <a:bodyPr/>
        <a:lstStyle/>
        <a:p>
          <a:r>
            <a:rPr lang="cs-CZ" dirty="0"/>
            <a:t>Pomocí </a:t>
          </a:r>
          <a:r>
            <a:rPr lang="cs-CZ" b="1" dirty="0" err="1"/>
            <a:t>advanced</a:t>
          </a:r>
          <a:r>
            <a:rPr lang="cs-CZ" b="1" dirty="0"/>
            <a:t> </a:t>
          </a:r>
          <a:r>
            <a:rPr lang="cs-CZ" b="1" dirty="0" err="1"/>
            <a:t>search</a:t>
          </a:r>
          <a:r>
            <a:rPr lang="cs-CZ" b="1" dirty="0"/>
            <a:t> </a:t>
          </a:r>
          <a:r>
            <a:rPr lang="cs-CZ" dirty="0"/>
            <a:t>vyhledáme přímo články, které dotyčný článek citují</a:t>
          </a:r>
          <a:endParaRPr lang="en-US" dirty="0"/>
        </a:p>
      </dgm:t>
    </dgm:pt>
    <dgm:pt modelId="{4A5FAAE3-8B3E-41C3-A585-6FC33207512C}" type="parTrans" cxnId="{B6A92A7C-A91A-4462-8C8A-0CC35FE894A5}">
      <dgm:prSet/>
      <dgm:spPr/>
      <dgm:t>
        <a:bodyPr/>
        <a:lstStyle/>
        <a:p>
          <a:endParaRPr lang="en-US"/>
        </a:p>
      </dgm:t>
    </dgm:pt>
    <dgm:pt modelId="{32B58341-AFBD-4474-A47C-E01FE24AF168}" type="sibTrans" cxnId="{B6A92A7C-A91A-4462-8C8A-0CC35FE894A5}">
      <dgm:prSet/>
      <dgm:spPr/>
      <dgm:t>
        <a:bodyPr/>
        <a:lstStyle/>
        <a:p>
          <a:endParaRPr lang="en-US"/>
        </a:p>
      </dgm:t>
    </dgm:pt>
    <dgm:pt modelId="{EC631A18-B837-4818-A634-6B7F998F037B}" type="pres">
      <dgm:prSet presAssocID="{7F66E3BC-65A3-4D6A-8777-DD2C6719EDFA}" presName="root" presStyleCnt="0">
        <dgm:presLayoutVars>
          <dgm:dir/>
          <dgm:resizeHandles val="exact"/>
        </dgm:presLayoutVars>
      </dgm:prSet>
      <dgm:spPr/>
    </dgm:pt>
    <dgm:pt modelId="{CC682B6E-8206-4B02-B7DB-ACFBD4DEEEC7}" type="pres">
      <dgm:prSet presAssocID="{3B387BCA-E693-419C-988C-81D0F0178DD3}" presName="compNode" presStyleCnt="0"/>
      <dgm:spPr/>
    </dgm:pt>
    <dgm:pt modelId="{BB40B332-B303-4641-8D4E-6FADB0A4D5E5}" type="pres">
      <dgm:prSet presAssocID="{3B387BCA-E693-419C-988C-81D0F0178DD3}" presName="bgRect" presStyleLbl="bgShp" presStyleIdx="0" presStyleCnt="2"/>
      <dgm:spPr/>
    </dgm:pt>
    <dgm:pt modelId="{D5F423CD-572B-44AF-9F61-3138463E5970}" type="pres">
      <dgm:prSet presAssocID="{3B387BCA-E693-419C-988C-81D0F0178D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4A670749-7FA5-454F-AA82-4F83D59D5988}" type="pres">
      <dgm:prSet presAssocID="{3B387BCA-E693-419C-988C-81D0F0178DD3}" presName="spaceRect" presStyleCnt="0"/>
      <dgm:spPr/>
    </dgm:pt>
    <dgm:pt modelId="{9862EEB5-375B-463C-A500-8CB4D9A2F589}" type="pres">
      <dgm:prSet presAssocID="{3B387BCA-E693-419C-988C-81D0F0178DD3}" presName="parTx" presStyleLbl="revTx" presStyleIdx="0" presStyleCnt="3">
        <dgm:presLayoutVars>
          <dgm:chMax val="0"/>
          <dgm:chPref val="0"/>
        </dgm:presLayoutVars>
      </dgm:prSet>
      <dgm:spPr/>
    </dgm:pt>
    <dgm:pt modelId="{361E1792-5461-4E24-AD6B-BBCF3416FAFA}" type="pres">
      <dgm:prSet presAssocID="{DB4A5441-CD8F-4160-AD43-7267A419EA00}" presName="sibTrans" presStyleCnt="0"/>
      <dgm:spPr/>
    </dgm:pt>
    <dgm:pt modelId="{9A61ED7E-733C-4786-B13F-69DA68C36585}" type="pres">
      <dgm:prSet presAssocID="{B3EF6F1F-B98A-4964-A41A-8A049EE06739}" presName="compNode" presStyleCnt="0"/>
      <dgm:spPr/>
    </dgm:pt>
    <dgm:pt modelId="{72220BE3-7A6E-4FB6-9D15-AA3D3B01358F}" type="pres">
      <dgm:prSet presAssocID="{B3EF6F1F-B98A-4964-A41A-8A049EE06739}" presName="bgRect" presStyleLbl="bgShp" presStyleIdx="1" presStyleCnt="2"/>
      <dgm:spPr/>
    </dgm:pt>
    <dgm:pt modelId="{DBB8B801-D8CC-4AFB-B87C-E625798864C1}" type="pres">
      <dgm:prSet presAssocID="{B3EF6F1F-B98A-4964-A41A-8A049EE067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9DD7848-66C1-4827-B938-3BB38BCEBC65}" type="pres">
      <dgm:prSet presAssocID="{B3EF6F1F-B98A-4964-A41A-8A049EE06739}" presName="spaceRect" presStyleCnt="0"/>
      <dgm:spPr/>
    </dgm:pt>
    <dgm:pt modelId="{CC539E8F-7669-4FD8-AD28-7E100D3B9337}" type="pres">
      <dgm:prSet presAssocID="{B3EF6F1F-B98A-4964-A41A-8A049EE06739}" presName="parTx" presStyleLbl="revTx" presStyleIdx="1" presStyleCnt="3">
        <dgm:presLayoutVars>
          <dgm:chMax val="0"/>
          <dgm:chPref val="0"/>
        </dgm:presLayoutVars>
      </dgm:prSet>
      <dgm:spPr/>
    </dgm:pt>
    <dgm:pt modelId="{B2655BA4-849A-4872-99A9-5233D7FDBF60}" type="pres">
      <dgm:prSet presAssocID="{B3EF6F1F-B98A-4964-A41A-8A049EE06739}" presName="desTx" presStyleLbl="revTx" presStyleIdx="2" presStyleCnt="3">
        <dgm:presLayoutVars/>
      </dgm:prSet>
      <dgm:spPr/>
    </dgm:pt>
  </dgm:ptLst>
  <dgm:cxnLst>
    <dgm:cxn modelId="{3EF1AB1B-1B00-4CD3-8562-7AEB1D1DDE01}" type="presOf" srcId="{B3EF6F1F-B98A-4964-A41A-8A049EE06739}" destId="{CC539E8F-7669-4FD8-AD28-7E100D3B9337}" srcOrd="0" destOrd="0" presId="urn:microsoft.com/office/officeart/2018/2/layout/IconVerticalSolidList"/>
    <dgm:cxn modelId="{2BF9A926-EDF6-4413-8C7D-EEDF54EF4951}" type="presOf" srcId="{7F66E3BC-65A3-4D6A-8777-DD2C6719EDFA}" destId="{EC631A18-B837-4818-A634-6B7F998F037B}" srcOrd="0" destOrd="0" presId="urn:microsoft.com/office/officeart/2018/2/layout/IconVerticalSolidList"/>
    <dgm:cxn modelId="{56514B39-4931-46F6-A5E0-7486370554C6}" srcId="{7F66E3BC-65A3-4D6A-8777-DD2C6719EDFA}" destId="{B3EF6F1F-B98A-4964-A41A-8A049EE06739}" srcOrd="1" destOrd="0" parTransId="{8E2909AC-42E4-4E28-9473-3FA74C15C247}" sibTransId="{7A89A163-3A51-4FE5-BD6B-78C4B8B32EB1}"/>
    <dgm:cxn modelId="{A230CB57-22B7-4735-A93F-813B575089E0}" type="presOf" srcId="{3B387BCA-E693-419C-988C-81D0F0178DD3}" destId="{9862EEB5-375B-463C-A500-8CB4D9A2F589}" srcOrd="0" destOrd="0" presId="urn:microsoft.com/office/officeart/2018/2/layout/IconVerticalSolidList"/>
    <dgm:cxn modelId="{B6A92A7C-A91A-4462-8C8A-0CC35FE894A5}" srcId="{B3EF6F1F-B98A-4964-A41A-8A049EE06739}" destId="{3BA510ED-64CC-43A9-AE42-D2B8E8E94CA7}" srcOrd="1" destOrd="0" parTransId="{4A5FAAE3-8B3E-41C3-A585-6FC33207512C}" sibTransId="{32B58341-AFBD-4474-A47C-E01FE24AF168}"/>
    <dgm:cxn modelId="{D2C3E397-0DBC-4347-9A3E-A23AC367DA10}" srcId="{B3EF6F1F-B98A-4964-A41A-8A049EE06739}" destId="{8A7A857F-9466-4354-87C9-62F47C803527}" srcOrd="0" destOrd="0" parTransId="{53E7FD09-7D54-41A0-9224-4D29FA1B00D3}" sibTransId="{20636C41-DFA6-4D6E-B914-4EA0EFC12C89}"/>
    <dgm:cxn modelId="{73EF16C0-0F88-40C4-9463-20AE58502531}" srcId="{7F66E3BC-65A3-4D6A-8777-DD2C6719EDFA}" destId="{3B387BCA-E693-419C-988C-81D0F0178DD3}" srcOrd="0" destOrd="0" parTransId="{6BD7B5E9-F2DB-4616-B879-0FD2C36805F1}" sibTransId="{DB4A5441-CD8F-4160-AD43-7267A419EA00}"/>
    <dgm:cxn modelId="{15F3FDDD-4D76-4A90-A21F-8B993510F76D}" type="presOf" srcId="{8A7A857F-9466-4354-87C9-62F47C803527}" destId="{B2655BA4-849A-4872-99A9-5233D7FDBF60}" srcOrd="0" destOrd="0" presId="urn:microsoft.com/office/officeart/2018/2/layout/IconVerticalSolidList"/>
    <dgm:cxn modelId="{DB95E8EC-9140-4E7E-B2FE-F653CCE69C14}" type="presOf" srcId="{3BA510ED-64CC-43A9-AE42-D2B8E8E94CA7}" destId="{B2655BA4-849A-4872-99A9-5233D7FDBF60}" srcOrd="0" destOrd="1" presId="urn:microsoft.com/office/officeart/2018/2/layout/IconVerticalSolidList"/>
    <dgm:cxn modelId="{F3B5D261-ABA2-49AB-B43E-10FE9471BC54}" type="presParOf" srcId="{EC631A18-B837-4818-A634-6B7F998F037B}" destId="{CC682B6E-8206-4B02-B7DB-ACFBD4DEEEC7}" srcOrd="0" destOrd="0" presId="urn:microsoft.com/office/officeart/2018/2/layout/IconVerticalSolidList"/>
    <dgm:cxn modelId="{05A1CF40-01F6-4227-96D1-59DC466ED822}" type="presParOf" srcId="{CC682B6E-8206-4B02-B7DB-ACFBD4DEEEC7}" destId="{BB40B332-B303-4641-8D4E-6FADB0A4D5E5}" srcOrd="0" destOrd="0" presId="urn:microsoft.com/office/officeart/2018/2/layout/IconVerticalSolidList"/>
    <dgm:cxn modelId="{D97163E1-8276-4691-B136-2ED019D033C7}" type="presParOf" srcId="{CC682B6E-8206-4B02-B7DB-ACFBD4DEEEC7}" destId="{D5F423CD-572B-44AF-9F61-3138463E5970}" srcOrd="1" destOrd="0" presId="urn:microsoft.com/office/officeart/2018/2/layout/IconVerticalSolidList"/>
    <dgm:cxn modelId="{E4A87059-28A7-4CFB-9BE6-BC5EB90ED9A5}" type="presParOf" srcId="{CC682B6E-8206-4B02-B7DB-ACFBD4DEEEC7}" destId="{4A670749-7FA5-454F-AA82-4F83D59D5988}" srcOrd="2" destOrd="0" presId="urn:microsoft.com/office/officeart/2018/2/layout/IconVerticalSolidList"/>
    <dgm:cxn modelId="{EEAE39B3-B193-446F-932E-B09DA8398405}" type="presParOf" srcId="{CC682B6E-8206-4B02-B7DB-ACFBD4DEEEC7}" destId="{9862EEB5-375B-463C-A500-8CB4D9A2F589}" srcOrd="3" destOrd="0" presId="urn:microsoft.com/office/officeart/2018/2/layout/IconVerticalSolidList"/>
    <dgm:cxn modelId="{FE73F12F-DE02-4EB6-BF94-8DEE4A4219D0}" type="presParOf" srcId="{EC631A18-B837-4818-A634-6B7F998F037B}" destId="{361E1792-5461-4E24-AD6B-BBCF3416FAFA}" srcOrd="1" destOrd="0" presId="urn:microsoft.com/office/officeart/2018/2/layout/IconVerticalSolidList"/>
    <dgm:cxn modelId="{A8E003E5-6129-4637-AF1F-BE4046D2FB72}" type="presParOf" srcId="{EC631A18-B837-4818-A634-6B7F998F037B}" destId="{9A61ED7E-733C-4786-B13F-69DA68C36585}" srcOrd="2" destOrd="0" presId="urn:microsoft.com/office/officeart/2018/2/layout/IconVerticalSolidList"/>
    <dgm:cxn modelId="{CC609D68-3857-49B4-BEDF-F3FB0C72F519}" type="presParOf" srcId="{9A61ED7E-733C-4786-B13F-69DA68C36585}" destId="{72220BE3-7A6E-4FB6-9D15-AA3D3B01358F}" srcOrd="0" destOrd="0" presId="urn:microsoft.com/office/officeart/2018/2/layout/IconVerticalSolidList"/>
    <dgm:cxn modelId="{8ED0B073-4586-42FE-AEE2-57E679D6615A}" type="presParOf" srcId="{9A61ED7E-733C-4786-B13F-69DA68C36585}" destId="{DBB8B801-D8CC-4AFB-B87C-E625798864C1}" srcOrd="1" destOrd="0" presId="urn:microsoft.com/office/officeart/2018/2/layout/IconVerticalSolidList"/>
    <dgm:cxn modelId="{F0779EE9-40C4-4BC7-9E1A-3F3BF430445F}" type="presParOf" srcId="{9A61ED7E-733C-4786-B13F-69DA68C36585}" destId="{69DD7848-66C1-4827-B938-3BB38BCEBC65}" srcOrd="2" destOrd="0" presId="urn:microsoft.com/office/officeart/2018/2/layout/IconVerticalSolidList"/>
    <dgm:cxn modelId="{8F8787FB-1A31-4562-8893-AD2FDD2BAA6D}" type="presParOf" srcId="{9A61ED7E-733C-4786-B13F-69DA68C36585}" destId="{CC539E8F-7669-4FD8-AD28-7E100D3B9337}" srcOrd="3" destOrd="0" presId="urn:microsoft.com/office/officeart/2018/2/layout/IconVerticalSolidList"/>
    <dgm:cxn modelId="{446D0DE0-2019-4E74-991B-AED89CD0EEFE}" type="presParOf" srcId="{9A61ED7E-733C-4786-B13F-69DA68C36585}" destId="{B2655BA4-849A-4872-99A9-5233D7FDBF6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2FED0-CE05-448B-92DA-AEA8068A7FF1}">
      <dsp:nvSpPr>
        <dsp:cNvPr id="0" name=""/>
        <dsp:cNvSpPr/>
      </dsp:nvSpPr>
      <dsp:spPr>
        <a:xfrm>
          <a:off x="0" y="5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F0AC1-69F5-4C8E-B560-808405A852DF}">
      <dsp:nvSpPr>
        <dsp:cNvPr id="0" name=""/>
        <dsp:cNvSpPr/>
      </dsp:nvSpPr>
      <dsp:spPr>
        <a:xfrm>
          <a:off x="399687" y="297852"/>
          <a:ext cx="726703" cy="726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062AC-5401-4D2D-8A92-77B4C0C132FB}">
      <dsp:nvSpPr>
        <dsp:cNvPr id="0" name=""/>
        <dsp:cNvSpPr/>
      </dsp:nvSpPr>
      <dsp:spPr>
        <a:xfrm>
          <a:off x="1526078" y="564"/>
          <a:ext cx="670352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Polytematická citační databáze</a:t>
          </a:r>
          <a:endParaRPr lang="en-US" sz="2400" kern="1200"/>
        </a:p>
      </dsp:txBody>
      <dsp:txXfrm>
        <a:off x="1526078" y="564"/>
        <a:ext cx="6703521" cy="1321279"/>
      </dsp:txXfrm>
    </dsp:sp>
    <dsp:sp modelId="{68394119-A3BF-41B8-B845-FA4072BF7846}">
      <dsp:nvSpPr>
        <dsp:cNvPr id="0" name=""/>
        <dsp:cNvSpPr/>
      </dsp:nvSpPr>
      <dsp:spPr>
        <a:xfrm>
          <a:off x="0" y="16521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ADAC-6A0E-4521-85C7-37EAE8910910}">
      <dsp:nvSpPr>
        <dsp:cNvPr id="0" name=""/>
        <dsp:cNvSpPr/>
      </dsp:nvSpPr>
      <dsp:spPr>
        <a:xfrm>
          <a:off x="399687" y="1949452"/>
          <a:ext cx="726703" cy="726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86496-753E-4448-A656-FF104831FDE2}">
      <dsp:nvSpPr>
        <dsp:cNvPr id="0" name=""/>
        <dsp:cNvSpPr/>
      </dsp:nvSpPr>
      <dsp:spPr>
        <a:xfrm>
          <a:off x="1526078" y="1652164"/>
          <a:ext cx="670352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Téměř 23 000 sledovaných časopisů, 560 knižních edic,145 000 knih, konferenční materiály, patenty</a:t>
          </a:r>
          <a:endParaRPr lang="en-US" sz="2400" kern="1200"/>
        </a:p>
      </dsp:txBody>
      <dsp:txXfrm>
        <a:off x="1526078" y="1652164"/>
        <a:ext cx="6703521" cy="1321279"/>
      </dsp:txXfrm>
    </dsp:sp>
    <dsp:sp modelId="{7122C8BC-AC26-434B-939D-F4E68C08CC35}">
      <dsp:nvSpPr>
        <dsp:cNvPr id="0" name=""/>
        <dsp:cNvSpPr/>
      </dsp:nvSpPr>
      <dsp:spPr>
        <a:xfrm>
          <a:off x="0" y="33037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7A93A-E9B6-4D06-9F2E-CD3A9A1881FE}">
      <dsp:nvSpPr>
        <dsp:cNvPr id="0" name=""/>
        <dsp:cNvSpPr/>
      </dsp:nvSpPr>
      <dsp:spPr>
        <a:xfrm>
          <a:off x="399687" y="3601052"/>
          <a:ext cx="726703" cy="726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6915E-59B3-4BE0-B3D9-C558841F243C}">
      <dsp:nvSpPr>
        <dsp:cNvPr id="0" name=""/>
        <dsp:cNvSpPr/>
      </dsp:nvSpPr>
      <dsp:spPr>
        <a:xfrm>
          <a:off x="1526078" y="3303764"/>
          <a:ext cx="3703320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Využití</a:t>
          </a:r>
          <a:endParaRPr lang="en-US" sz="2400" kern="1200"/>
        </a:p>
      </dsp:txBody>
      <dsp:txXfrm>
        <a:off x="1526078" y="3303764"/>
        <a:ext cx="3703320" cy="1321279"/>
      </dsp:txXfrm>
    </dsp:sp>
    <dsp:sp modelId="{64F7E935-96B5-40A7-80B3-847E9A6B546D}">
      <dsp:nvSpPr>
        <dsp:cNvPr id="0" name=""/>
        <dsp:cNvSpPr/>
      </dsp:nvSpPr>
      <dsp:spPr>
        <a:xfrm>
          <a:off x="5229398" y="3303764"/>
          <a:ext cx="300020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Tématické vyhledávání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Citační analýza – obsahuje záznamy, které nejsou ve Web of Science</a:t>
          </a:r>
          <a:endParaRPr lang="en-US" sz="1700" kern="1200"/>
        </a:p>
      </dsp:txBody>
      <dsp:txXfrm>
        <a:off x="5229398" y="3303764"/>
        <a:ext cx="3000201" cy="132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1D30F-8C16-451D-B4C1-4378446EFC93}">
      <dsp:nvSpPr>
        <dsp:cNvPr id="0" name=""/>
        <dsp:cNvSpPr/>
      </dsp:nvSpPr>
      <dsp:spPr>
        <a:xfrm>
          <a:off x="0" y="5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FBB99-F4B4-434E-BAB6-53773DB38269}">
      <dsp:nvSpPr>
        <dsp:cNvPr id="0" name=""/>
        <dsp:cNvSpPr/>
      </dsp:nvSpPr>
      <dsp:spPr>
        <a:xfrm>
          <a:off x="399687" y="297852"/>
          <a:ext cx="726703" cy="726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1DF1-490A-4631-B55E-CF643499B133}">
      <dsp:nvSpPr>
        <dsp:cNvPr id="0" name=""/>
        <dsp:cNvSpPr/>
      </dsp:nvSpPr>
      <dsp:spPr>
        <a:xfrm>
          <a:off x="1526078" y="564"/>
          <a:ext cx="670352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Document Search – vyhledávání s možností výběru pole a operátorů</a:t>
          </a:r>
          <a:endParaRPr lang="en-US" sz="2500" kern="1200"/>
        </a:p>
      </dsp:txBody>
      <dsp:txXfrm>
        <a:off x="1526078" y="564"/>
        <a:ext cx="6703521" cy="1321279"/>
      </dsp:txXfrm>
    </dsp:sp>
    <dsp:sp modelId="{8DFE0FAD-EF14-4725-8E4F-4605DAF82D41}">
      <dsp:nvSpPr>
        <dsp:cNvPr id="0" name=""/>
        <dsp:cNvSpPr/>
      </dsp:nvSpPr>
      <dsp:spPr>
        <a:xfrm>
          <a:off x="0" y="16521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D16D2-B943-49C2-8903-1269588DC547}">
      <dsp:nvSpPr>
        <dsp:cNvPr id="0" name=""/>
        <dsp:cNvSpPr/>
      </dsp:nvSpPr>
      <dsp:spPr>
        <a:xfrm>
          <a:off x="399687" y="1949452"/>
          <a:ext cx="726703" cy="726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5689-D75C-46A3-AB93-1E71FB3F02DE}">
      <dsp:nvSpPr>
        <dsp:cNvPr id="0" name=""/>
        <dsp:cNvSpPr/>
      </dsp:nvSpPr>
      <dsp:spPr>
        <a:xfrm>
          <a:off x="1526078" y="1652164"/>
          <a:ext cx="670352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Author Search – vyhledávání článků autora – možnost výběru z rejstříku, upřesnění oboru</a:t>
          </a:r>
          <a:endParaRPr lang="en-US" sz="2500" kern="1200"/>
        </a:p>
      </dsp:txBody>
      <dsp:txXfrm>
        <a:off x="1526078" y="1652164"/>
        <a:ext cx="6703521" cy="1321279"/>
      </dsp:txXfrm>
    </dsp:sp>
    <dsp:sp modelId="{435CA12C-53C0-4783-BF99-A51198E8BDCE}">
      <dsp:nvSpPr>
        <dsp:cNvPr id="0" name=""/>
        <dsp:cNvSpPr/>
      </dsp:nvSpPr>
      <dsp:spPr>
        <a:xfrm>
          <a:off x="0" y="3303764"/>
          <a:ext cx="8229600" cy="1321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0645-0A13-4613-9B6A-6AED7F96B72F}">
      <dsp:nvSpPr>
        <dsp:cNvPr id="0" name=""/>
        <dsp:cNvSpPr/>
      </dsp:nvSpPr>
      <dsp:spPr>
        <a:xfrm>
          <a:off x="399687" y="3601052"/>
          <a:ext cx="726703" cy="726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8A6B2-3D64-4C25-904C-4C8946216FB3}">
      <dsp:nvSpPr>
        <dsp:cNvPr id="0" name=""/>
        <dsp:cNvSpPr/>
      </dsp:nvSpPr>
      <dsp:spPr>
        <a:xfrm>
          <a:off x="1526078" y="3303764"/>
          <a:ext cx="6703521" cy="132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35" tIns="139835" rIns="139835" bIns="1398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Affiliation Search – vyhledávání podle instituce</a:t>
          </a:r>
          <a:endParaRPr lang="en-US" sz="2500" kern="1200"/>
        </a:p>
      </dsp:txBody>
      <dsp:txXfrm>
        <a:off x="1526078" y="3303764"/>
        <a:ext cx="6703521" cy="132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3D479-F573-423E-830C-CDC07E3876B3}">
      <dsp:nvSpPr>
        <dsp:cNvPr id="0" name=""/>
        <dsp:cNvSpPr/>
      </dsp:nvSpPr>
      <dsp:spPr>
        <a:xfrm>
          <a:off x="0" y="403229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1BB9A-8504-47A8-9BBE-4FAA883F2A5C}">
      <dsp:nvSpPr>
        <dsp:cNvPr id="0" name=""/>
        <dsp:cNvSpPr/>
      </dsp:nvSpPr>
      <dsp:spPr>
        <a:xfrm>
          <a:off x="411480" y="63749"/>
          <a:ext cx="576072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Implicitní operátor AND</a:t>
          </a:r>
          <a:endParaRPr lang="en-US" sz="2300" kern="1200"/>
        </a:p>
      </dsp:txBody>
      <dsp:txXfrm>
        <a:off x="444624" y="96893"/>
        <a:ext cx="5694432" cy="612672"/>
      </dsp:txXfrm>
    </dsp:sp>
    <dsp:sp modelId="{2EC097F6-5F49-423D-87D1-FCE1E246B7F6}">
      <dsp:nvSpPr>
        <dsp:cNvPr id="0" name=""/>
        <dsp:cNvSpPr/>
      </dsp:nvSpPr>
      <dsp:spPr>
        <a:xfrm>
          <a:off x="0" y="1446509"/>
          <a:ext cx="8229600" cy="311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OR, AND NOT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W/n – zadaná slova jsou maximálně x slov od sebe, nezáleží na pořadí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PRE/n - zadaná slova jsou maximálně x slov od sebe, záleží na pořadí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W/SEG –zadaná slova se musí vyskytovat ve stejném segmentu (poli) záznamu</a:t>
          </a:r>
          <a:endParaRPr lang="en-US" sz="2300" kern="1200"/>
        </a:p>
      </dsp:txBody>
      <dsp:txXfrm>
        <a:off x="0" y="1446509"/>
        <a:ext cx="8229600" cy="3115349"/>
      </dsp:txXfrm>
    </dsp:sp>
    <dsp:sp modelId="{E85ACE36-8707-4B22-BEB0-6507858C1A60}">
      <dsp:nvSpPr>
        <dsp:cNvPr id="0" name=""/>
        <dsp:cNvSpPr/>
      </dsp:nvSpPr>
      <dsp:spPr>
        <a:xfrm>
          <a:off x="411480" y="1107029"/>
          <a:ext cx="576072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Další operátory</a:t>
          </a:r>
          <a:endParaRPr lang="en-US" sz="2300" kern="1200"/>
        </a:p>
      </dsp:txBody>
      <dsp:txXfrm>
        <a:off x="444624" y="1140173"/>
        <a:ext cx="56944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1A15B-3844-407D-9FAB-EEAB7CBF149B}">
      <dsp:nvSpPr>
        <dsp:cNvPr id="0" name=""/>
        <dsp:cNvSpPr/>
      </dsp:nvSpPr>
      <dsp:spPr>
        <a:xfrm>
          <a:off x="0" y="353237"/>
          <a:ext cx="82296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přibližná (loose) – uvozovky: „</a:t>
          </a:r>
          <a:r>
            <a:rPr lang="cs-CZ" sz="2000" i="1" kern="1200"/>
            <a:t>information behaviour</a:t>
          </a:r>
          <a:r>
            <a:rPr lang="cs-CZ" sz="2000" kern="1200"/>
            <a:t>“ – fungují zástupné znaky, vyhledávání včetně stop-slov, automaticky hledá i plurál a am./br. varianty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přesná (exact) – závorky: </a:t>
          </a:r>
          <a:r>
            <a:rPr lang="en-US" sz="2000" kern="1200"/>
            <a:t>{</a:t>
          </a:r>
          <a:r>
            <a:rPr lang="cs-CZ" sz="2000" i="1" kern="1200"/>
            <a:t>information behaviour</a:t>
          </a:r>
          <a:r>
            <a:rPr lang="en-US" sz="2000" kern="1200"/>
            <a:t>}</a:t>
          </a:r>
          <a:r>
            <a:rPr lang="cs-CZ" sz="2000" kern="1200"/>
            <a:t> – vyhledává v přesném znění, znaky jsou vyhledávány jako znaky</a:t>
          </a:r>
          <a:endParaRPr lang="en-US" sz="2000" kern="1200"/>
        </a:p>
      </dsp:txBody>
      <dsp:txXfrm>
        <a:off x="0" y="353237"/>
        <a:ext cx="8229600" cy="2016000"/>
      </dsp:txXfrm>
    </dsp:sp>
    <dsp:sp modelId="{BCE8740B-7222-4A6F-A780-A27E89072F57}">
      <dsp:nvSpPr>
        <dsp:cNvPr id="0" name=""/>
        <dsp:cNvSpPr/>
      </dsp:nvSpPr>
      <dsp:spPr>
        <a:xfrm>
          <a:off x="411480" y="58037"/>
          <a:ext cx="5760720" cy="590400"/>
        </a:xfrm>
        <a:prstGeom prst="roundRect">
          <a:avLst/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Fráze</a:t>
          </a:r>
          <a:endParaRPr lang="en-US" sz="2000" kern="1200"/>
        </a:p>
      </dsp:txBody>
      <dsp:txXfrm>
        <a:off x="440301" y="86858"/>
        <a:ext cx="5703078" cy="532758"/>
      </dsp:txXfrm>
    </dsp:sp>
    <dsp:sp modelId="{73815DE1-CE0D-4D13-B52A-69EA0C093ECA}">
      <dsp:nvSpPr>
        <dsp:cNvPr id="0" name=""/>
        <dsp:cNvSpPr/>
      </dsp:nvSpPr>
      <dsp:spPr>
        <a:xfrm>
          <a:off x="0" y="2772437"/>
          <a:ext cx="82296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* - reprezentuje 0-x znaků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Pravostranné rozšíření – před * musí předcházet alespoň 3 znaky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? – právě jeden znak</a:t>
          </a:r>
          <a:endParaRPr lang="en-US" sz="2000" kern="1200"/>
        </a:p>
      </dsp:txBody>
      <dsp:txXfrm>
        <a:off x="0" y="2772437"/>
        <a:ext cx="8229600" cy="1795500"/>
      </dsp:txXfrm>
    </dsp:sp>
    <dsp:sp modelId="{286444E2-09C8-46C1-95A0-7232F047162C}">
      <dsp:nvSpPr>
        <dsp:cNvPr id="0" name=""/>
        <dsp:cNvSpPr/>
      </dsp:nvSpPr>
      <dsp:spPr>
        <a:xfrm>
          <a:off x="411480" y="2477237"/>
          <a:ext cx="5760720" cy="5904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Znaky pro rozšíření a nahrazování</a:t>
          </a:r>
          <a:endParaRPr lang="en-US" sz="2000" kern="1200"/>
        </a:p>
      </dsp:txBody>
      <dsp:txXfrm>
        <a:off x="440301" y="2506058"/>
        <a:ext cx="570307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0B332-B303-4641-8D4E-6FADB0A4D5E5}">
      <dsp:nvSpPr>
        <dsp:cNvPr id="0" name=""/>
        <dsp:cNvSpPr/>
      </dsp:nvSpPr>
      <dsp:spPr>
        <a:xfrm>
          <a:off x="0" y="751661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423CD-572B-44AF-9F61-3138463E5970}">
      <dsp:nvSpPr>
        <dsp:cNvPr id="0" name=""/>
        <dsp:cNvSpPr/>
      </dsp:nvSpPr>
      <dsp:spPr>
        <a:xfrm>
          <a:off x="419774" y="1063890"/>
          <a:ext cx="763225" cy="763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2EEB5-375B-463C-A500-8CB4D9A2F589}">
      <dsp:nvSpPr>
        <dsp:cNvPr id="0" name=""/>
        <dsp:cNvSpPr/>
      </dsp:nvSpPr>
      <dsp:spPr>
        <a:xfrm>
          <a:off x="1602773" y="751661"/>
          <a:ext cx="662682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Vyhledejte záznamy dokumentů, které citují článek Denisy Kera z časopisu Digital Creativity vol. 21 iss. 1 2010</a:t>
          </a:r>
          <a:endParaRPr lang="en-US" sz="2500" kern="1200"/>
        </a:p>
      </dsp:txBody>
      <dsp:txXfrm>
        <a:off x="1602773" y="751661"/>
        <a:ext cx="6626826" cy="1387682"/>
      </dsp:txXfrm>
    </dsp:sp>
    <dsp:sp modelId="{72220BE3-7A6E-4FB6-9D15-AA3D3B01358F}">
      <dsp:nvSpPr>
        <dsp:cNvPr id="0" name=""/>
        <dsp:cNvSpPr/>
      </dsp:nvSpPr>
      <dsp:spPr>
        <a:xfrm>
          <a:off x="0" y="2486264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8B801-D8CC-4AFB-B87C-E625798864C1}">
      <dsp:nvSpPr>
        <dsp:cNvPr id="0" name=""/>
        <dsp:cNvSpPr/>
      </dsp:nvSpPr>
      <dsp:spPr>
        <a:xfrm>
          <a:off x="419774" y="2798493"/>
          <a:ext cx="763225" cy="763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39E8F-7669-4FD8-AD28-7E100D3B9337}">
      <dsp:nvSpPr>
        <dsp:cNvPr id="0" name=""/>
        <dsp:cNvSpPr/>
      </dsp:nvSpPr>
      <dsp:spPr>
        <a:xfrm>
          <a:off x="1602773" y="2486264"/>
          <a:ext cx="3703320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Možnosti</a:t>
          </a:r>
          <a:endParaRPr lang="en-US" sz="2500" kern="1200"/>
        </a:p>
      </dsp:txBody>
      <dsp:txXfrm>
        <a:off x="1602773" y="2486264"/>
        <a:ext cx="3703320" cy="1387682"/>
      </dsp:txXfrm>
    </dsp:sp>
    <dsp:sp modelId="{B2655BA4-849A-4872-99A9-5233D7FDBF60}">
      <dsp:nvSpPr>
        <dsp:cNvPr id="0" name=""/>
        <dsp:cNvSpPr/>
      </dsp:nvSpPr>
      <dsp:spPr>
        <a:xfrm>
          <a:off x="5306093" y="2486264"/>
          <a:ext cx="292350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Pomocí </a:t>
          </a:r>
          <a:r>
            <a:rPr lang="cs-CZ" sz="1200" b="1" kern="1200" dirty="0" err="1"/>
            <a:t>document</a:t>
          </a:r>
          <a:r>
            <a:rPr lang="cs-CZ" sz="1200" kern="1200" dirty="0"/>
            <a:t> nebo </a:t>
          </a:r>
          <a:r>
            <a:rPr lang="cs-CZ" sz="1200" b="1" kern="1200" dirty="0" err="1"/>
            <a:t>advanced</a:t>
          </a:r>
          <a:r>
            <a:rPr lang="cs-CZ" sz="1200" b="1" kern="1200" dirty="0"/>
            <a:t> </a:t>
          </a:r>
          <a:r>
            <a:rPr lang="cs-CZ" sz="1200" b="1" kern="1200" dirty="0" err="1"/>
            <a:t>search</a:t>
          </a:r>
          <a:r>
            <a:rPr lang="cs-CZ" sz="1200" b="1" kern="1200" dirty="0"/>
            <a:t> </a:t>
          </a:r>
          <a:r>
            <a:rPr lang="cs-CZ" sz="1200" kern="1200" dirty="0"/>
            <a:t>vyhledáme dotyčný článek, počet citací se zobrazuje u záznamu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Pomocí </a:t>
          </a:r>
          <a:r>
            <a:rPr lang="cs-CZ" sz="1200" b="1" kern="1200" dirty="0" err="1"/>
            <a:t>advanced</a:t>
          </a:r>
          <a:r>
            <a:rPr lang="cs-CZ" sz="1200" b="1" kern="1200" dirty="0"/>
            <a:t> </a:t>
          </a:r>
          <a:r>
            <a:rPr lang="cs-CZ" sz="1200" b="1" kern="1200" dirty="0" err="1"/>
            <a:t>search</a:t>
          </a:r>
          <a:r>
            <a:rPr lang="cs-CZ" sz="1200" b="1" kern="1200" dirty="0"/>
            <a:t> </a:t>
          </a:r>
          <a:r>
            <a:rPr lang="cs-CZ" sz="1200" kern="1200" dirty="0"/>
            <a:t>vyhledáme přímo články, které dotyčný článek citují</a:t>
          </a:r>
          <a:endParaRPr lang="en-US" sz="1200" kern="1200" dirty="0"/>
        </a:p>
      </dsp:txBody>
      <dsp:txXfrm>
        <a:off x="5306093" y="2486264"/>
        <a:ext cx="2923506" cy="138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rank.php" TargetMode="Externa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urnalindicators.com/indicator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inghub.elsevier.com/retrieve/pii/S175115771200101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SCImagoJournalRank.pdf" TargetMode="External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10. Citační databáze - </a:t>
            </a:r>
            <a:r>
              <a:rPr lang="cs-CZ" dirty="0" err="1"/>
              <a:t>Scopus</a:t>
            </a:r>
            <a:endParaRPr lang="cs-CZ" dirty="0"/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 záznamu - metriky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51BFF93-32D4-4CDC-AFF0-642D88B34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9" y="1844824"/>
            <a:ext cx="5048653" cy="2313966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115875-C382-451F-95BE-B739AE6F0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16" y="2010041"/>
            <a:ext cx="4044305" cy="44415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0A76005-965F-4B2F-A2D2-D697F0C6A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85184"/>
            <a:ext cx="150516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publikace V. </a:t>
            </a:r>
            <a:r>
              <a:rPr lang="cs-CZ" dirty="0" err="1"/>
              <a:t>Šislera</a:t>
            </a:r>
            <a:endParaRPr lang="cs-CZ" dirty="0"/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vyhledávání pomocí ORCID</a:t>
            </a:r>
          </a:p>
          <a:p>
            <a:pPr lvl="1"/>
            <a:r>
              <a:rPr lang="cs-CZ" dirty="0"/>
              <a:t>Možnost výběru oboru a afiliace autora – upřesnění vyhledávání při nejednoznačném určení autora</a:t>
            </a:r>
          </a:p>
        </p:txBody>
      </p:sp>
    </p:spTree>
    <p:extLst>
      <p:ext uri="{BB962C8B-B14F-4D97-AF65-F5344CB8AC3E}">
        <p14:creationId xmlns:p14="http://schemas.microsoft.com/office/powerpoint/2010/main" val="274619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CF25B48-0C2A-4494-837C-1E9A71A2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2" y="4101975"/>
            <a:ext cx="6228184" cy="208972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EA7813B-06D8-483A-A5A7-C7105DD08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1165"/>
            <a:ext cx="8229600" cy="167597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368276" y="5445224"/>
            <a:ext cx="2262909" cy="939536"/>
          </a:xfrm>
          <a:prstGeom prst="wedgeRoundRectCallout">
            <a:avLst>
              <a:gd name="adj1" fmla="val 63445"/>
              <a:gd name="adj2" fmla="val -62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Systém nabízí odpovídající jména s afiliacemi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3995936" y="3001096"/>
            <a:ext cx="2262909" cy="939536"/>
          </a:xfrm>
          <a:prstGeom prst="wedgeRoundRectCallout">
            <a:avLst>
              <a:gd name="adj1" fmla="val -62269"/>
              <a:gd name="adj2" fmla="val 74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Show </a:t>
            </a:r>
            <a:r>
              <a:rPr lang="cs-CZ" dirty="0" err="1"/>
              <a:t>documents</a:t>
            </a:r>
            <a:r>
              <a:rPr lang="cs-CZ" dirty="0"/>
              <a:t> = zobrazení záznamů k vybranému autorovi</a:t>
            </a:r>
          </a:p>
        </p:txBody>
      </p:sp>
    </p:spTree>
    <p:extLst>
      <p:ext uri="{BB962C8B-B14F-4D97-AF65-F5344CB8AC3E}">
        <p14:creationId xmlns:p14="http://schemas.microsoft.com/office/powerpoint/2010/main" val="370907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3490"/>
            <a:ext cx="8229600" cy="29486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51520" y="1433852"/>
            <a:ext cx="2262909" cy="1502955"/>
          </a:xfrm>
          <a:prstGeom prst="wedgeRoundRectCallout">
            <a:avLst>
              <a:gd name="adj1" fmla="val 58547"/>
              <a:gd name="adj2" fmla="val 40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Analýza výsledků – statistika podle data publikování, zdrojové časopisy, spoluautoři…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5148064" y="1583939"/>
            <a:ext cx="2465571" cy="1202780"/>
          </a:xfrm>
          <a:prstGeom prst="wedgeRoundRectCallout">
            <a:avLst>
              <a:gd name="adj1" fmla="val -66116"/>
              <a:gd name="adj2" fmla="val 7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Citační analýza – nutno nejdříve označit dokumenty, které budou zahrnuty</a:t>
            </a:r>
          </a:p>
        </p:txBody>
      </p:sp>
    </p:spTree>
    <p:extLst>
      <p:ext uri="{BB962C8B-B14F-4D97-AF65-F5344CB8AC3E}">
        <p14:creationId xmlns:p14="http://schemas.microsoft.com/office/powerpoint/2010/main" val="214378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overview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527CA27-D33C-46A5-BB07-5EB877FF0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5" y="1774825"/>
            <a:ext cx="8016510" cy="4625975"/>
          </a:xfrm>
        </p:spPr>
      </p:pic>
    </p:spTree>
    <p:extLst>
      <p:ext uri="{BB962C8B-B14F-4D97-AF65-F5344CB8AC3E}">
        <p14:creationId xmlns:p14="http://schemas.microsoft.com/office/powerpoint/2010/main" val="167827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AAFAB-51AA-4145-9BE5-87F667A3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CEDA46-E0B1-4C54-A3E8-9A33EDDEC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179"/>
            <a:ext cx="8229600" cy="3917267"/>
          </a:xfrm>
        </p:spPr>
      </p:pic>
      <p:sp>
        <p:nvSpPr>
          <p:cNvPr id="6" name="Zaoblený obdélníkový bublinový popisek 4">
            <a:extLst>
              <a:ext uri="{FF2B5EF4-FFF2-40B4-BE49-F238E27FC236}">
                <a16:creationId xmlns:a16="http://schemas.microsoft.com/office/drawing/2014/main" id="{63784B40-4AA8-45F2-AD6E-18157563CC62}"/>
              </a:ext>
            </a:extLst>
          </p:cNvPr>
          <p:cNvSpPr/>
          <p:nvPr/>
        </p:nvSpPr>
        <p:spPr>
          <a:xfrm>
            <a:off x="3131840" y="1124744"/>
            <a:ext cx="2382982" cy="1477818"/>
          </a:xfrm>
          <a:prstGeom prst="wedgeRoundRectCallout">
            <a:avLst>
              <a:gd name="adj1" fmla="val 27598"/>
              <a:gd name="adj2" fmla="val 717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H-index je závislý na sadě záznamů, se kterými se pracuje, často se liší od h-indexu ve </a:t>
            </a:r>
            <a:r>
              <a:rPr lang="cs-CZ" dirty="0" err="1"/>
              <a:t>WoS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65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200"/>
              <a:t>Příklady vyhledávání podle citovaného články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583A868-DAC6-458C-81BF-7811CA8BF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67453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81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E78D0718-153C-466A-85E0-BF9BAAA37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9146"/>
            <a:ext cx="8229600" cy="357733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1.Použití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941066"/>
            <a:ext cx="7920880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9552" y="3631190"/>
            <a:ext cx="7920880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4328703"/>
            <a:ext cx="7920880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488E60F-FB38-4DAE-A485-3DAC86B8B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485"/>
            <a:ext cx="8229600" cy="417665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6516216" y="1290360"/>
            <a:ext cx="2382982" cy="757738"/>
          </a:xfrm>
          <a:prstGeom prst="wedgeRoundRectCallout">
            <a:avLst>
              <a:gd name="adj1" fmla="val -13875"/>
              <a:gd name="adj2" fmla="val 97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Nabídka operátorů a kódů polí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843808" y="4428018"/>
            <a:ext cx="2808312" cy="1728192"/>
          </a:xfrm>
          <a:prstGeom prst="wedgeRoundRectCallout">
            <a:avLst>
              <a:gd name="adj1" fmla="val -31822"/>
              <a:gd name="adj2" fmla="val -8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Jakmile začneme zapisovat objeví se nabídka relevantních kódů, u vybraného kódu je kontextová nápověda </a:t>
            </a:r>
          </a:p>
        </p:txBody>
      </p:sp>
    </p:spTree>
    <p:extLst>
      <p:ext uri="{BB962C8B-B14F-4D97-AF65-F5344CB8AC3E}">
        <p14:creationId xmlns:p14="http://schemas.microsoft.com/office/powerpoint/2010/main" val="43235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6F4B29B3-6F2E-4D56-B218-F77EE09D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4" y="3689368"/>
            <a:ext cx="5076056" cy="3013184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FE3BC71-9959-47D4-80F9-D2C05593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3059"/>
            <a:ext cx="8229600" cy="18808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1.Výsledek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7884368" y="2580093"/>
            <a:ext cx="360040" cy="110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180432"/>
            <a:ext cx="11521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8 záznamů</a:t>
            </a:r>
          </a:p>
        </p:txBody>
      </p:sp>
    </p:spTree>
    <p:extLst>
      <p:ext uri="{BB962C8B-B14F-4D97-AF65-F5344CB8AC3E}">
        <p14:creationId xmlns:p14="http://schemas.microsoft.com/office/powerpoint/2010/main" val="13692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602F9E7-4D0C-4E98-9C6E-5F9166BED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65917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31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B0C6DD70-5B1E-4167-ADE0-3B05D038E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5263"/>
            <a:ext cx="8229600" cy="300509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2483768" y="4076941"/>
            <a:ext cx="1512168" cy="864096"/>
          </a:xfrm>
          <a:prstGeom prst="wedgeRoundRectCallout">
            <a:avLst>
              <a:gd name="adj1" fmla="val -120852"/>
              <a:gd name="adj2" fmla="val -64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Hledání v referencích u záznamů</a:t>
            </a:r>
          </a:p>
        </p:txBody>
      </p:sp>
    </p:spTree>
    <p:extLst>
      <p:ext uri="{BB962C8B-B14F-4D97-AF65-F5344CB8AC3E}">
        <p14:creationId xmlns:p14="http://schemas.microsoft.com/office/powerpoint/2010/main" val="5961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2.Výsledky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AB80194E-6A58-40BC-9153-3A72C1C8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8" y="1774825"/>
            <a:ext cx="8019823" cy="4625975"/>
          </a:xfrm>
        </p:spPr>
      </p:pic>
    </p:spTree>
    <p:extLst>
      <p:ext uri="{BB962C8B-B14F-4D97-AF65-F5344CB8AC3E}">
        <p14:creationId xmlns:p14="http://schemas.microsoft.com/office/powerpoint/2010/main" val="133049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9F124299-9AE7-41A8-AA53-038544E37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8229600" cy="193996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5436096" y="1772005"/>
            <a:ext cx="2808312" cy="1523580"/>
          </a:xfrm>
          <a:prstGeom prst="wedgeRoundRectCallout">
            <a:avLst>
              <a:gd name="adj1" fmla="val -28104"/>
              <a:gd name="adj2" fmla="val 71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Možnost kombinovat předchozí dotazy (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063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r>
              <a:rPr lang="cs-CZ" dirty="0"/>
              <a:t>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</a:t>
            </a:r>
            <a:r>
              <a:rPr lang="cs-CZ" dirty="0" err="1"/>
              <a:t>tématické</a:t>
            </a:r>
            <a:r>
              <a:rPr lang="cs-CZ" dirty="0"/>
              <a:t> vyhledávání, možnost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Affiliation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podle instituce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 (včetně </a:t>
            </a:r>
            <a:r>
              <a:rPr lang="cs-CZ" dirty="0" err="1"/>
              <a:t>proximitních</a:t>
            </a:r>
            <a:r>
              <a:rPr lang="cs-CZ" dirty="0"/>
              <a:t>), kódů polí a závorek – pro složitější dotazy</a:t>
            </a:r>
          </a:p>
          <a:p>
            <a:r>
              <a:rPr lang="cs-CZ" dirty="0" err="1"/>
              <a:t>Sources</a:t>
            </a:r>
            <a:r>
              <a:rPr lang="cs-CZ" dirty="0"/>
              <a:t> – indikátory kvality časopisů SJR a SNIP</a:t>
            </a:r>
          </a:p>
        </p:txBody>
      </p:sp>
    </p:spTree>
    <p:extLst>
      <p:ext uri="{BB962C8B-B14F-4D97-AF65-F5344CB8AC3E}">
        <p14:creationId xmlns:p14="http://schemas.microsoft.com/office/powerpoint/2010/main" val="118794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8" y="1628800"/>
            <a:ext cx="8229600" cy="336544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Sources</a:t>
            </a:r>
            <a:r>
              <a:rPr lang="cs-CZ" dirty="0"/>
              <a:t> – indikátory kvality časopisů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5796136" y="4797152"/>
            <a:ext cx="3168073" cy="1816100"/>
          </a:xfrm>
          <a:prstGeom prst="wedgeRoundRectCallout">
            <a:avLst>
              <a:gd name="adj1" fmla="val -54069"/>
              <a:gd name="adj2" fmla="val -57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Scopus</a:t>
            </a:r>
            <a:r>
              <a:rPr lang="cs-CZ" dirty="0"/>
              <a:t> má vlastní indikátory pro časopisy:</a:t>
            </a:r>
          </a:p>
          <a:p>
            <a:pPr algn="ctr"/>
            <a:r>
              <a:rPr lang="cs-CZ" dirty="0" err="1">
                <a:hlinkClick r:id="rId3"/>
              </a:rPr>
              <a:t>SCImago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Journal</a:t>
            </a:r>
            <a:r>
              <a:rPr lang="cs-CZ" dirty="0">
                <a:hlinkClick r:id="rId3"/>
              </a:rPr>
              <a:t> Rank </a:t>
            </a:r>
            <a:r>
              <a:rPr lang="cs-CZ" dirty="0"/>
              <a:t>(SJR)</a:t>
            </a:r>
          </a:p>
          <a:p>
            <a:pPr algn="ctr"/>
            <a:r>
              <a:rPr lang="cs-CZ" dirty="0">
                <a:hlinkClick r:id="rId4"/>
              </a:rPr>
              <a:t>Source </a:t>
            </a:r>
            <a:r>
              <a:rPr lang="cs-CZ" dirty="0" err="1">
                <a:hlinkClick r:id="rId4"/>
              </a:rPr>
              <a:t>Normalized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Impact</a:t>
            </a:r>
            <a:r>
              <a:rPr lang="cs-CZ" dirty="0">
                <a:hlinkClick r:id="rId4"/>
              </a:rPr>
              <a:t> per </a:t>
            </a:r>
            <a:r>
              <a:rPr lang="cs-CZ" dirty="0" err="1">
                <a:hlinkClick r:id="rId4"/>
              </a:rPr>
              <a:t>Paper</a:t>
            </a:r>
            <a:r>
              <a:rPr lang="cs-CZ" dirty="0">
                <a:hlinkClick r:id="rId4"/>
              </a:rPr>
              <a:t> </a:t>
            </a:r>
            <a:r>
              <a:rPr lang="cs-CZ" dirty="0"/>
              <a:t>(SNIP)</a:t>
            </a:r>
          </a:p>
        </p:txBody>
      </p:sp>
    </p:spTree>
    <p:extLst>
      <p:ext uri="{BB962C8B-B14F-4D97-AF65-F5344CB8AC3E}">
        <p14:creationId xmlns:p14="http://schemas.microsoft.com/office/powerpoint/2010/main" val="16199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9495F-3052-49A2-9B14-BD363F13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368B9-CBFA-409A-B98B-7AAE06FC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počet citací publikací z let 2016-18 v roce 2019/celkový počet publikací z let 2016-18</a:t>
            </a:r>
          </a:p>
          <a:p>
            <a:r>
              <a:rPr lang="cs-CZ" dirty="0"/>
              <a:t>normalizovaný s ohledem na vědní obor</a:t>
            </a:r>
          </a:p>
          <a:p>
            <a:r>
              <a:rPr lang="cs-CZ" dirty="0"/>
              <a:t>metodologie:</a:t>
            </a:r>
          </a:p>
          <a:p>
            <a:pPr marL="0" indent="0">
              <a:buNone/>
            </a:pPr>
            <a:r>
              <a:rPr lang="cs-CZ" sz="1500" dirty="0"/>
              <a:t>WALTMAN, </a:t>
            </a:r>
            <a:r>
              <a:rPr lang="cs-CZ" sz="1500" dirty="0" err="1"/>
              <a:t>Ludo</a:t>
            </a:r>
            <a:r>
              <a:rPr lang="cs-CZ" sz="1500" dirty="0"/>
              <a:t>, </a:t>
            </a:r>
            <a:r>
              <a:rPr lang="cs-CZ" sz="1500" dirty="0" err="1"/>
              <a:t>Nees</a:t>
            </a:r>
            <a:r>
              <a:rPr lang="cs-CZ" sz="1500" dirty="0"/>
              <a:t> Jan VAN ECK, </a:t>
            </a:r>
            <a:r>
              <a:rPr lang="cs-CZ" sz="1500" dirty="0" err="1"/>
              <a:t>Thed</a:t>
            </a:r>
            <a:r>
              <a:rPr lang="cs-CZ" sz="1500" dirty="0"/>
              <a:t> N. VAN LEEUWEN a </a:t>
            </a:r>
            <a:r>
              <a:rPr lang="cs-CZ" sz="1500" dirty="0" err="1"/>
              <a:t>Martijn</a:t>
            </a:r>
            <a:r>
              <a:rPr lang="cs-CZ" sz="1500" dirty="0"/>
              <a:t> S. VISSER. </a:t>
            </a:r>
            <a:r>
              <a:rPr lang="cs-CZ" sz="1500" dirty="0" err="1"/>
              <a:t>Some</a:t>
            </a:r>
            <a:r>
              <a:rPr lang="cs-CZ" sz="1500" dirty="0"/>
              <a:t> </a:t>
            </a:r>
            <a:r>
              <a:rPr lang="cs-CZ" sz="1500" dirty="0" err="1"/>
              <a:t>modifications</a:t>
            </a:r>
            <a:r>
              <a:rPr lang="cs-CZ" sz="1500" dirty="0"/>
              <a:t> to </a:t>
            </a:r>
            <a:r>
              <a:rPr lang="cs-CZ" sz="1500" dirty="0" err="1"/>
              <a:t>the</a:t>
            </a:r>
            <a:r>
              <a:rPr lang="cs-CZ" sz="1500" dirty="0"/>
              <a:t> SNIP </a:t>
            </a:r>
            <a:r>
              <a:rPr lang="cs-CZ" sz="1500" dirty="0" err="1"/>
              <a:t>journal</a:t>
            </a:r>
            <a:r>
              <a:rPr lang="cs-CZ" sz="1500" dirty="0"/>
              <a:t> </a:t>
            </a:r>
            <a:r>
              <a:rPr lang="cs-CZ" sz="1500" dirty="0" err="1"/>
              <a:t>impact</a:t>
            </a:r>
            <a:r>
              <a:rPr lang="cs-CZ" sz="1500" dirty="0"/>
              <a:t> </a:t>
            </a:r>
            <a:r>
              <a:rPr lang="cs-CZ" sz="1500" dirty="0" err="1"/>
              <a:t>indicator</a:t>
            </a:r>
            <a:r>
              <a:rPr lang="cs-CZ" sz="1500" dirty="0"/>
              <a:t>. </a:t>
            </a:r>
            <a:r>
              <a:rPr lang="cs-CZ" sz="1500" i="1" dirty="0" err="1"/>
              <a:t>Journal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Informetrics</a:t>
            </a:r>
            <a:r>
              <a:rPr lang="cs-CZ" sz="1500" dirty="0"/>
              <a:t> [online]. 2013, </a:t>
            </a:r>
            <a:r>
              <a:rPr lang="cs-CZ" sz="1500" b="1" dirty="0"/>
              <a:t>7</a:t>
            </a:r>
            <a:r>
              <a:rPr lang="cs-CZ" sz="1500" dirty="0"/>
              <a:t>(2), 272-285 [cit. 2019-03-19]. DOI: 10.1016/j.joi.2012.11.011. ISSN 17511577. Dostupné z: </a:t>
            </a:r>
            <a:r>
              <a:rPr lang="cs-CZ" sz="1500" dirty="0">
                <a:hlinkClick r:id="rId2"/>
              </a:rPr>
              <a:t>https://linkinghub.elsevier.com/retrieve/pii/S1751157712001010</a:t>
            </a:r>
            <a:r>
              <a:rPr lang="cs-CZ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812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7D236-4499-4969-9E48-6FC0C38C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en-US" dirty="0"/>
              <a:t>&amp; Country Rank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E509C-0D6F-48BD-975A-FB16A73B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https://www.scimagojr.com/</a:t>
            </a:r>
            <a:endParaRPr lang="en-US" dirty="0"/>
          </a:p>
          <a:p>
            <a:r>
              <a:rPr lang="en-US" dirty="0"/>
              <a:t>vol</a:t>
            </a:r>
            <a:r>
              <a:rPr lang="cs-CZ" dirty="0"/>
              <a:t>ně dostupný portál</a:t>
            </a:r>
          </a:p>
          <a:p>
            <a:r>
              <a:rPr lang="cs-CZ" dirty="0"/>
              <a:t>pracuje s daty ze </a:t>
            </a:r>
            <a:r>
              <a:rPr lang="cs-CZ" dirty="0" err="1"/>
              <a:t>Scopusu</a:t>
            </a:r>
            <a:endParaRPr lang="cs-CZ" dirty="0"/>
          </a:p>
          <a:p>
            <a:r>
              <a:rPr lang="cs-CZ" dirty="0"/>
              <a:t>analýzy časopisů, vědních oblastí, zemí</a:t>
            </a:r>
          </a:p>
          <a:p>
            <a:r>
              <a:rPr lang="cs-CZ" dirty="0"/>
              <a:t>vizualizace</a:t>
            </a:r>
          </a:p>
        </p:txBody>
      </p:sp>
    </p:spTree>
    <p:extLst>
      <p:ext uri="{BB962C8B-B14F-4D97-AF65-F5344CB8AC3E}">
        <p14:creationId xmlns:p14="http://schemas.microsoft.com/office/powerpoint/2010/main" val="179284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AB439-26C6-4B6E-B474-A8F1F65C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E19173-FAED-474A-89DB-4A3358E1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" y="1906524"/>
            <a:ext cx="4891700" cy="326350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AF0EF82-121B-47F1-A4BB-FE6CA2E8D490}"/>
              </a:ext>
            </a:extLst>
          </p:cNvPr>
          <p:cNvSpPr/>
          <p:nvPr/>
        </p:nvSpPr>
        <p:spPr>
          <a:xfrm>
            <a:off x="550614" y="5258746"/>
            <a:ext cx="40639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dirty="0">
                <a:hlinkClick r:id="rId3"/>
              </a:rPr>
              <a:t>https://www.scimagojr.com/SCImagoJournalRank.pdf</a:t>
            </a:r>
            <a:r>
              <a:rPr lang="cs-CZ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44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4540"/>
            <a:ext cx="8229600" cy="3332647"/>
          </a:xfr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10" y="4149080"/>
            <a:ext cx="5220072" cy="21662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7EC373-DD18-4AEA-8ED7-EA23C70A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sp>
        <p:nvSpPr>
          <p:cNvPr id="8" name="Zaoblený obdélníkový bublinový popisek 6">
            <a:extLst>
              <a:ext uri="{FF2B5EF4-FFF2-40B4-BE49-F238E27FC236}">
                <a16:creationId xmlns:a16="http://schemas.microsoft.com/office/drawing/2014/main" id="{8B073D76-FF57-4896-821B-50FBA785360D}"/>
              </a:ext>
            </a:extLst>
          </p:cNvPr>
          <p:cNvSpPr/>
          <p:nvPr/>
        </p:nvSpPr>
        <p:spPr>
          <a:xfrm>
            <a:off x="6516216" y="1988840"/>
            <a:ext cx="1822200" cy="1056132"/>
          </a:xfrm>
          <a:prstGeom prst="wedgeRoundRectCallout">
            <a:avLst>
              <a:gd name="adj1" fmla="val -71739"/>
              <a:gd name="adj2" fmla="val 157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Časopisy z určitého oboru jsou rozděleny na čtyři skupiny – kvartily – podle počtu citací</a:t>
            </a:r>
          </a:p>
        </p:txBody>
      </p:sp>
    </p:spTree>
    <p:extLst>
      <p:ext uri="{BB962C8B-B14F-4D97-AF65-F5344CB8AC3E}">
        <p14:creationId xmlns:p14="http://schemas.microsoft.com/office/powerpoint/2010/main" val="354737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998A5-FF99-4368-8F1D-7A3D7FB8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 - prohlížení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6294"/>
            <a:ext cx="8229600" cy="3763037"/>
          </a:xfrm>
        </p:spPr>
      </p:pic>
    </p:spTree>
    <p:extLst>
      <p:ext uri="{BB962C8B-B14F-4D97-AF65-F5344CB8AC3E}">
        <p14:creationId xmlns:p14="http://schemas.microsoft.com/office/powerpoint/2010/main" val="90553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88F93C8-5C35-40D3-820B-579E419CC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69713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002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1062A-D248-4A5A-B00F-57FB6901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podle zemí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8722"/>
            <a:ext cx="8229600" cy="3678181"/>
          </a:xfrm>
        </p:spPr>
      </p:pic>
    </p:spTree>
    <p:extLst>
      <p:ext uri="{BB962C8B-B14F-4D97-AF65-F5344CB8AC3E}">
        <p14:creationId xmlns:p14="http://schemas.microsoft.com/office/powerpoint/2010/main" val="367344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854D2-C7EF-46A1-A287-6CB5196C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– </a:t>
            </a:r>
            <a:r>
              <a:rPr lang="cs-CZ" dirty="0" err="1"/>
              <a:t>Shape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38068E-C20D-406A-84BA-4B47264E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125741"/>
            <a:ext cx="4204536" cy="326350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394F29-2B1A-48C6-AF55-3A2F459D4638}"/>
              </a:ext>
            </a:extLst>
          </p:cNvPr>
          <p:cNvSpPr txBox="1"/>
          <p:nvPr/>
        </p:nvSpPr>
        <p:spPr>
          <a:xfrm>
            <a:off x="5109210" y="2125742"/>
            <a:ext cx="30792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Projekt využívající data ze </a:t>
            </a:r>
            <a:r>
              <a:rPr lang="cs-CZ" sz="1350" dirty="0" err="1"/>
              <a:t>SCImago</a:t>
            </a:r>
            <a:r>
              <a:rPr lang="cs-CZ" sz="1350" dirty="0"/>
              <a:t> k zobrazení vzájemných vztahů vědních oborů pomocí časopisů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9DA1B6-E94B-48C6-842D-ADECA709D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6" y="3213430"/>
            <a:ext cx="2650676" cy="21758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84F42A-6481-464B-B7F3-A48A596E6231}"/>
              </a:ext>
            </a:extLst>
          </p:cNvPr>
          <p:cNvSpPr txBox="1"/>
          <p:nvPr/>
        </p:nvSpPr>
        <p:spPr>
          <a:xfrm>
            <a:off x="7094584" y="5195449"/>
            <a:ext cx="1803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Časopisy publikované ve východní Evropě</a:t>
            </a:r>
          </a:p>
        </p:txBody>
      </p:sp>
    </p:spTree>
    <p:extLst>
      <p:ext uri="{BB962C8B-B14F-4D97-AF65-F5344CB8AC3E}">
        <p14:creationId xmlns:p14="http://schemas.microsoft.com/office/powerpoint/2010/main" val="240952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9CD1E-A33C-4440-923B-536656B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- obory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532940-149B-41AF-B91D-8DE9DF361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7" y="2104929"/>
            <a:ext cx="4324643" cy="326350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D84EB6-9A4B-4780-A98D-81ABF89AA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5742"/>
            <a:ext cx="4192652" cy="32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D70E28D-5840-4698-BBA1-DB9C839F2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39141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4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CF08854-6718-4242-B1B6-59898246A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20312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41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Doporučení pro vyhledávání ve velké polytematické databázi</a:t>
            </a:r>
          </a:p>
          <a:p>
            <a:pPr lvl="1"/>
            <a:r>
              <a:rPr lang="cs-CZ" dirty="0"/>
              <a:t>Použít fráze, např. „</a:t>
            </a:r>
            <a:r>
              <a:rPr lang="cs-CZ" dirty="0" err="1"/>
              <a:t>research</a:t>
            </a:r>
            <a:r>
              <a:rPr lang="cs-CZ" dirty="0"/>
              <a:t> data management“</a:t>
            </a:r>
          </a:p>
          <a:p>
            <a:pPr lvl="1"/>
            <a:r>
              <a:rPr lang="cs-CZ" dirty="0"/>
              <a:t>Začít vyhledávat pouze v názvu TITLE ( "</a:t>
            </a:r>
            <a:r>
              <a:rPr lang="cs-CZ" dirty="0" err="1"/>
              <a:t>research</a:t>
            </a:r>
            <a:r>
              <a:rPr lang="cs-CZ" dirty="0"/>
              <a:t> data management" ) </a:t>
            </a:r>
          </a:p>
          <a:p>
            <a:pPr lvl="1"/>
            <a:r>
              <a:rPr lang="cs-CZ" dirty="0"/>
              <a:t>Teprve potom dotaz rozšiřovat, použít </a:t>
            </a:r>
            <a:r>
              <a:rPr lang="cs-CZ" dirty="0" err="1"/>
              <a:t>proximitní</a:t>
            </a:r>
            <a:r>
              <a:rPr lang="cs-CZ" dirty="0"/>
              <a:t> operátory pro vyhledávání v abstraktu</a:t>
            </a:r>
          </a:p>
        </p:txBody>
      </p:sp>
    </p:spTree>
    <p:extLst>
      <p:ext uri="{BB962C8B-B14F-4D97-AF65-F5344CB8AC3E}">
        <p14:creationId xmlns:p14="http://schemas.microsoft.com/office/powerpoint/2010/main" val="409952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45A6D7AA-FCDA-4175-9954-EBF135C8F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0534"/>
            <a:ext cx="8229600" cy="39545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4932040" y="4653136"/>
            <a:ext cx="2664296" cy="1244467"/>
          </a:xfrm>
          <a:prstGeom prst="wedgeRoundRectCallout">
            <a:avLst>
              <a:gd name="adj1" fmla="val -51421"/>
              <a:gd name="adj2" fmla="val -11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začátku zadáme poměrně omezující zadání – fráze +  vyhledávání v názvu</a:t>
            </a:r>
          </a:p>
        </p:txBody>
      </p:sp>
    </p:spTree>
    <p:extLst>
      <p:ext uri="{BB962C8B-B14F-4D97-AF65-F5344CB8AC3E}">
        <p14:creationId xmlns:p14="http://schemas.microsoft.com/office/powerpoint/2010/main" val="20910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8E74473-7421-46CA-BE1F-E35BE1E58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071"/>
            <a:ext cx="8229600" cy="413747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4211960" y="1408176"/>
            <a:ext cx="2262909" cy="939536"/>
          </a:xfrm>
          <a:prstGeom prst="wedgeRoundRectCallout">
            <a:avLst>
              <a:gd name="adj1" fmla="val 89976"/>
              <a:gd name="adj2" fmla="val 58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Výsledky jsou defaultně řazeny podle data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457200" y="5229200"/>
            <a:ext cx="3322712" cy="1344296"/>
          </a:xfrm>
          <a:prstGeom prst="wedgeRoundRectCallout">
            <a:avLst>
              <a:gd name="adj1" fmla="val -17917"/>
              <a:gd name="adj2" fmla="val -60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Možnosti filtrování:</a:t>
            </a:r>
          </a:p>
          <a:p>
            <a:r>
              <a:rPr lang="cs-CZ" dirty="0"/>
              <a:t>Limit to – omezit na vybranou kategorii</a:t>
            </a:r>
          </a:p>
          <a:p>
            <a:r>
              <a:rPr lang="cs-CZ" dirty="0" err="1"/>
              <a:t>Exclude</a:t>
            </a:r>
            <a:r>
              <a:rPr lang="cs-CZ" dirty="0"/>
              <a:t> – vyloučit vybranou kategorii</a:t>
            </a:r>
          </a:p>
        </p:txBody>
      </p:sp>
    </p:spTree>
    <p:extLst>
      <p:ext uri="{BB962C8B-B14F-4D97-AF65-F5344CB8AC3E}">
        <p14:creationId xmlns:p14="http://schemas.microsoft.com/office/powerpoint/2010/main" val="56295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EAEE7A67-E96F-4252-8C9F-17EAB55DC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3100"/>
            <a:ext cx="8229600" cy="442942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 záznamu</a:t>
            </a:r>
          </a:p>
        </p:txBody>
      </p:sp>
    </p:spTree>
    <p:extLst>
      <p:ext uri="{BB962C8B-B14F-4D97-AF65-F5344CB8AC3E}">
        <p14:creationId xmlns:p14="http://schemas.microsoft.com/office/powerpoint/2010/main" val="2848259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2" ma:contentTypeDescription="Vytvoří nový dokument" ma:contentTypeScope="" ma:versionID="4b51f15deeb5170e8fb2a4daa6cd1062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5128b9641b730b2dcd76e698f04a9d45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D3F49C-274C-44A1-BC0D-2F2321F54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F344A4-C616-47CD-9629-16C316BDE3CA}">
  <ds:schemaRefs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CEF6FA-9381-4006-86E7-0C1911BF0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785</Words>
  <Application>Microsoft Office PowerPoint</Application>
  <PresentationFormat>Předvádění na obrazovce (4:3)</PresentationFormat>
  <Paragraphs>102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Scopus</vt:lpstr>
      <vt:lpstr>Scopus</vt:lpstr>
      <vt:lpstr>Scopus</vt:lpstr>
      <vt:lpstr>Scopus</vt:lpstr>
      <vt:lpstr>Scopus</vt:lpstr>
      <vt:lpstr>Document search</vt:lpstr>
      <vt:lpstr>Document search - výsledky</vt:lpstr>
      <vt:lpstr>Detail záznamu</vt:lpstr>
      <vt:lpstr>Detail záznamu - metriky</vt:lpstr>
      <vt:lpstr>Příklady vyhledávání – Author Search</vt:lpstr>
      <vt:lpstr>Author search</vt:lpstr>
      <vt:lpstr>Author search - výsledky</vt:lpstr>
      <vt:lpstr>Citation overview</vt:lpstr>
      <vt:lpstr>H-index</vt:lpstr>
      <vt:lpstr>Příklady vyhledávání podle citovaného články</vt:lpstr>
      <vt:lpstr>1.Použití Document search</vt:lpstr>
      <vt:lpstr>1.Použití Advanced search</vt:lpstr>
      <vt:lpstr>1.Výsledek</vt:lpstr>
      <vt:lpstr>2.Použití Advanced search</vt:lpstr>
      <vt:lpstr>2.Výsledky</vt:lpstr>
      <vt:lpstr>Search history</vt:lpstr>
      <vt:lpstr>Scopus - shrnutí</vt:lpstr>
      <vt:lpstr>Sources – indikátory kvality časopisů</vt:lpstr>
      <vt:lpstr>SNIP</vt:lpstr>
      <vt:lpstr>SCImago Journal &amp; Country Rank</vt:lpstr>
      <vt:lpstr>SJR</vt:lpstr>
      <vt:lpstr>Časopisy</vt:lpstr>
      <vt:lpstr>Časopisy - prohlížení</vt:lpstr>
      <vt:lpstr>Analýzy podle zemí</vt:lpstr>
      <vt:lpstr>Vizualizace – Shape of Science</vt:lpstr>
      <vt:lpstr>Vizualizace - obory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75</cp:revision>
  <dcterms:created xsi:type="dcterms:W3CDTF">2016-07-18T11:14:05Z</dcterms:created>
  <dcterms:modified xsi:type="dcterms:W3CDTF">2021-08-25T11:20:53Z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